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61" r:id="rId11"/>
    <p:sldId id="262" r:id="rId12"/>
    <p:sldId id="302" r:id="rId13"/>
    <p:sldId id="303" r:id="rId14"/>
    <p:sldId id="30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1" r:id="rId23"/>
    <p:sldId id="280" r:id="rId24"/>
    <p:sldId id="272" r:id="rId25"/>
    <p:sldId id="300" r:id="rId26"/>
    <p:sldId id="274" r:id="rId27"/>
    <p:sldId id="275" r:id="rId28"/>
    <p:sldId id="276" r:id="rId29"/>
    <p:sldId id="277" r:id="rId30"/>
    <p:sldId id="289" r:id="rId31"/>
    <p:sldId id="290" r:id="rId32"/>
    <p:sldId id="291" r:id="rId33"/>
    <p:sldId id="279" r:id="rId3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5968" autoAdjust="0"/>
  </p:normalViewPr>
  <p:slideViewPr>
    <p:cSldViewPr>
      <p:cViewPr varScale="1">
        <p:scale>
          <a:sx n="90" d="100"/>
          <a:sy n="90" d="100"/>
        </p:scale>
        <p:origin x="240" y="208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Liên hệ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để</a:t>
            </a:r>
            <a:r>
              <a:rPr lang="en-US" baseline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</a:t>
            </a:r>
            <a:r>
              <a:rPr lang="en-US" baseline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hình hộp quà để xuất hiện quà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video mẫu</a:t>
            </a:r>
            <a:r>
              <a:rPr lang="en-US" baseline="0"/>
              <a:t> HD chưa hợp lí nên chữ c người soạn tự tạo hiệu ứng đồ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9.xml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+mn-lt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2170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41468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		c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schemeClr val="bg1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4" name="TextBox 2"/>
          <p:cNvSpPr txBox="1"/>
          <p:nvPr/>
        </p:nvSpPr>
        <p:spPr>
          <a:xfrm flipH="1">
            <a:off x="3224653" y="5791200"/>
            <a:ext cx="561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Nam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và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bố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câu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cá</a:t>
            </a:r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3FF4360-693E-4499-3426-87ABCE3D11EB}"/>
              </a:ext>
            </a:extLst>
          </p:cNvPr>
          <p:cNvSpPr txBox="1"/>
          <p:nvPr/>
        </p:nvSpPr>
        <p:spPr>
          <a:xfrm flipH="1">
            <a:off x="6555639" y="5791200"/>
            <a:ext cx="5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937D429-D334-7305-B659-23D58414A655}"/>
              </a:ext>
            </a:extLst>
          </p:cNvPr>
          <p:cNvSpPr txBox="1"/>
          <p:nvPr/>
        </p:nvSpPr>
        <p:spPr>
          <a:xfrm flipH="1">
            <a:off x="7757319" y="5791200"/>
            <a:ext cx="5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CDA8CEF-8979-4956-7DD7-9117FF1E0A58}"/>
              </a:ext>
            </a:extLst>
          </p:cNvPr>
          <p:cNvSpPr/>
          <p:nvPr/>
        </p:nvSpPr>
        <p:spPr>
          <a:xfrm>
            <a:off x="3490119" y="1098401"/>
            <a:ext cx="5257800" cy="3549799"/>
          </a:xfrm>
          <a:prstGeom prst="roundRect">
            <a:avLst>
              <a:gd name="adj" fmla="val 397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0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310B-7D83-5CF6-5B25-B7F5276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0EA5-0342-F1D7-954A-248B34DB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86E9F2-0BBC-E53D-07BD-13B240E73153}"/>
              </a:ext>
            </a:extLst>
          </p:cNvPr>
          <p:cNvSpPr txBox="1">
            <a:spLocks/>
          </p:cNvSpPr>
          <p:nvPr/>
        </p:nvSpPr>
        <p:spPr>
          <a:xfrm>
            <a:off x="2343555" y="1277513"/>
            <a:ext cx="3403193" cy="1908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3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53F418-F54A-E462-31CB-B051A15DDA79}"/>
              </a:ext>
            </a:extLst>
          </p:cNvPr>
          <p:cNvSpPr txBox="1">
            <a:spLocks/>
          </p:cNvSpPr>
          <p:nvPr/>
        </p:nvSpPr>
        <p:spPr>
          <a:xfrm>
            <a:off x="5954326" y="1277513"/>
            <a:ext cx="3403193" cy="1908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3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1A2306-3D9A-6455-85DB-80920749FB26}"/>
              </a:ext>
            </a:extLst>
          </p:cNvPr>
          <p:cNvSpPr txBox="1">
            <a:spLocks/>
          </p:cNvSpPr>
          <p:nvPr/>
        </p:nvSpPr>
        <p:spPr>
          <a:xfrm>
            <a:off x="2320536" y="3368463"/>
            <a:ext cx="7094382" cy="1908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3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A9ECA-997C-EC43-ACE5-987E95C5B4C4}"/>
              </a:ext>
            </a:extLst>
          </p:cNvPr>
          <p:cNvGrpSpPr/>
          <p:nvPr/>
        </p:nvGrpSpPr>
        <p:grpSpPr>
          <a:xfrm>
            <a:off x="114048" y="76201"/>
            <a:ext cx="2631575" cy="722531"/>
            <a:chOff x="85748" y="76200"/>
            <a:chExt cx="1978576" cy="7225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4975C6-7063-4D8B-B830-1D4E15C95AF4}"/>
                </a:ext>
              </a:extLst>
            </p:cNvPr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6E4E4E9-9222-CE98-1938-1E9080EEC99A}"/>
                  </a:ext>
                </a:extLst>
              </p:cNvPr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6A61688-E527-493D-9A1C-7313F6A3AE25}"/>
                  </a:ext>
                </a:extLst>
              </p:cNvPr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241971-CF8C-14C4-CBB9-2FEAA5297BBD}"/>
                </a:ext>
              </a:extLst>
            </p:cNvPr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59F44-782D-64C0-A495-A4487E5F6B82}"/>
                  </a:ext>
                </a:extLst>
              </p:cNvPr>
              <p:cNvSpPr txBox="1"/>
              <p:nvPr/>
            </p:nvSpPr>
            <p:spPr>
              <a:xfrm>
                <a:off x="-651821" y="-231732"/>
                <a:ext cx="344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Arial-Rounded" panose="020B0500000000000000" pitchFamily="34" charset="77"/>
                    <a:ea typeface="Arial-Rounded" panose="020B0500000000000000" pitchFamily="34" charset="77"/>
                    <a:cs typeface="Arial-Rounded" panose="020B0500000000000000" pitchFamily="34" charset="77"/>
                  </a:rPr>
                  <a:t>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509696-23A3-037C-1376-AB462A2AC7F8}"/>
                  </a:ext>
                </a:extLst>
              </p:cNvPr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77"/>
                    <a:ea typeface="Arial-Rounded" panose="020B0500000000000000" pitchFamily="34" charset="77"/>
                    <a:cs typeface="Arial-Rounded" panose="020B0500000000000000" pitchFamily="34" charset="77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2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310B-7D83-5CF6-5B25-B7F5276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0EA5-0342-F1D7-954A-248B34DB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86E9F2-0BBC-E53D-07BD-13B240E73153}"/>
              </a:ext>
            </a:extLst>
          </p:cNvPr>
          <p:cNvSpPr txBox="1">
            <a:spLocks/>
          </p:cNvSpPr>
          <p:nvPr/>
        </p:nvSpPr>
        <p:spPr>
          <a:xfrm>
            <a:off x="2343555" y="1277513"/>
            <a:ext cx="3403193" cy="1908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3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53F418-F54A-E462-31CB-B051A15DDA79}"/>
              </a:ext>
            </a:extLst>
          </p:cNvPr>
          <p:cNvSpPr txBox="1">
            <a:spLocks/>
          </p:cNvSpPr>
          <p:nvPr/>
        </p:nvSpPr>
        <p:spPr>
          <a:xfrm>
            <a:off x="5954326" y="1277513"/>
            <a:ext cx="3403193" cy="1908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3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1A2306-3D9A-6455-85DB-80920749FB26}"/>
              </a:ext>
            </a:extLst>
          </p:cNvPr>
          <p:cNvSpPr txBox="1">
            <a:spLocks/>
          </p:cNvSpPr>
          <p:nvPr/>
        </p:nvSpPr>
        <p:spPr>
          <a:xfrm>
            <a:off x="2320536" y="3368463"/>
            <a:ext cx="7094382" cy="1908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3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3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A9ECA-997C-EC43-ACE5-987E95C5B4C4}"/>
              </a:ext>
            </a:extLst>
          </p:cNvPr>
          <p:cNvGrpSpPr/>
          <p:nvPr/>
        </p:nvGrpSpPr>
        <p:grpSpPr>
          <a:xfrm>
            <a:off x="114048" y="76201"/>
            <a:ext cx="2631575" cy="722531"/>
            <a:chOff x="85748" y="76200"/>
            <a:chExt cx="1978576" cy="7225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4975C6-7063-4D8B-B830-1D4E15C95AF4}"/>
                </a:ext>
              </a:extLst>
            </p:cNvPr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6E4E4E9-9222-CE98-1938-1E9080EEC99A}"/>
                  </a:ext>
                </a:extLst>
              </p:cNvPr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6A61688-E527-493D-9A1C-7313F6A3AE25}"/>
                  </a:ext>
                </a:extLst>
              </p:cNvPr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241971-CF8C-14C4-CBB9-2FEAA5297BBD}"/>
                </a:ext>
              </a:extLst>
            </p:cNvPr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559F44-782D-64C0-A495-A4487E5F6B82}"/>
                  </a:ext>
                </a:extLst>
              </p:cNvPr>
              <p:cNvSpPr txBox="1"/>
              <p:nvPr/>
            </p:nvSpPr>
            <p:spPr>
              <a:xfrm>
                <a:off x="-651821" y="-231732"/>
                <a:ext cx="344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Arial-Rounded" panose="020B0500000000000000" pitchFamily="34" charset="77"/>
                    <a:ea typeface="Arial-Rounded" panose="020B0500000000000000" pitchFamily="34" charset="77"/>
                    <a:cs typeface="Arial-Rounded" panose="020B0500000000000000" pitchFamily="34" charset="77"/>
                  </a:rPr>
                  <a:t>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509696-23A3-037C-1376-AB462A2AC7F8}"/>
                  </a:ext>
                </a:extLst>
              </p:cNvPr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77"/>
                    <a:ea typeface="Arial-Rounded" panose="020B0500000000000000" pitchFamily="34" charset="77"/>
                    <a:cs typeface="Arial-Rounded" panose="020B0500000000000000" pitchFamily="34" charset="77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</p:grpSp>
      </p:grpSp>
      <p:sp>
        <p:nvSpPr>
          <p:cNvPr id="14" name="TextBox 27">
            <a:extLst>
              <a:ext uri="{FF2B5EF4-FFF2-40B4-BE49-F238E27FC236}">
                <a16:creationId xmlns:a16="http://schemas.microsoft.com/office/drawing/2014/main" id="{5622986B-F2A7-0C8A-6BB5-8D653BFE7158}"/>
              </a:ext>
            </a:extLst>
          </p:cNvPr>
          <p:cNvSpPr txBox="1"/>
          <p:nvPr/>
        </p:nvSpPr>
        <p:spPr>
          <a:xfrm flipH="1">
            <a:off x="6080919" y="3257751"/>
            <a:ext cx="9316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8793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733256" y="212698"/>
            <a:ext cx="64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5395" y="1752600"/>
            <a:ext cx="4322979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56004" y="285071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986433" y="2855998"/>
            <a:ext cx="64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7856" y="184292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1145239" y="1778587"/>
            <a:ext cx="64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4048" y="76201"/>
            <a:ext cx="2631575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344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Arial-Rounded" panose="020B0500000000000000" pitchFamily="34" charset="77"/>
                    <a:ea typeface="Arial-Rounded" panose="020B0500000000000000" pitchFamily="34" charset="77"/>
                    <a:cs typeface="Arial-Rounded" panose="020B0500000000000000" pitchFamily="34" charset="77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77"/>
                    <a:ea typeface="Arial-Rounded" panose="020B0500000000000000" pitchFamily="34" charset="77"/>
                    <a:cs typeface="Arial-Rounded" panose="020B0500000000000000" pitchFamily="34" charset="77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263935" y="1836001"/>
            <a:ext cx="4322979" cy="2008910"/>
            <a:chOff x="304800" y="1752600"/>
            <a:chExt cx="3250275" cy="20089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45015" y="290280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8574095" y="2925757"/>
            <a:ext cx="64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98330" y="1909914"/>
            <a:ext cx="675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a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7938139" y="1844453"/>
            <a:ext cx="648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</a:p>
        </p:txBody>
      </p:sp>
      <p:sp>
        <p:nvSpPr>
          <p:cNvPr id="32" name="TextBox 27"/>
          <p:cNvSpPr txBox="1"/>
          <p:nvPr/>
        </p:nvSpPr>
        <p:spPr>
          <a:xfrm flipH="1">
            <a:off x="6366756" y="446991"/>
            <a:ext cx="931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'</a:t>
            </a:r>
          </a:p>
        </p:txBody>
      </p:sp>
      <p:sp>
        <p:nvSpPr>
          <p:cNvPr id="40" name="TextBox 27"/>
          <p:cNvSpPr txBox="1"/>
          <p:nvPr/>
        </p:nvSpPr>
        <p:spPr>
          <a:xfrm flipH="1">
            <a:off x="9232360" y="2648758"/>
            <a:ext cx="931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41157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7" grpId="0"/>
      <p:bldP spid="18" grpId="0"/>
      <p:bldP spid="19" grpId="0"/>
      <p:bldP spid="21" grpId="0"/>
      <p:bldP spid="29" grpId="0"/>
      <p:bldP spid="30" grpId="0"/>
      <p:bldP spid="32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56669" y="483615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921433" y="481727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4036" y="48113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6741" y="483401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6281" y="481952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21374" y="4982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854879" y="48172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Đặc điểm sinh học và kỹ thuật nuôi một số loài cá nước ngọ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507" y="2057400"/>
            <a:ext cx="3685319" cy="2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Của Quả Cà Tím Với Sức Khỏe Con Người 100% Ok | Dây Ngũ Sắc  Tập Gym Đàn Hồi Full 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3" y="2057400"/>
            <a:ext cx="3009876" cy="22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2 Cốc uống nước cao cấp có tay cầm màu hồng - Hàng Nội Địa Nhật - Ly uống  nước Thương hiệu Folio | SieuThiChoLon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828800"/>
            <a:ext cx="2731463" cy="27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29759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58703" y="2503381"/>
            <a:ext cx="9118016" cy="24496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HÁI CAM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992756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357616" y="2348937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0188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93461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dirty="0">
                <a:solidFill>
                  <a:srgbClr val="FF0000"/>
                </a:solidFill>
                <a:latin typeface="HP001 TD 4H" pitchFamily="34" charset="0"/>
              </a:rPr>
              <a:t>‘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8348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dirty="0">
                <a:solidFill>
                  <a:srgbClr val="FF0000"/>
                </a:solidFill>
                <a:latin typeface="HP001 TD 4H" pitchFamily="34" charset="0"/>
              </a:rPr>
              <a:t>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0157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dirty="0">
                <a:solidFill>
                  <a:srgbClr val="FF0000"/>
                </a:solidFill>
                <a:latin typeface="HP001 TD 4H" pitchFamily="34" charset="0"/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05637"/>
              </p:ext>
            </p:extLst>
          </p:nvPr>
        </p:nvGraphicFramePr>
        <p:xfrm>
          <a:off x="215396" y="581604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09" y="1434127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637" y="-128304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536E-7 -1.48148E-6 L -0.00626 -0.01226 L -0.01422 -0.02152 L -0.02166 -0.02523 L -0.02962 -0.02615 L -0.03811 -0.02338 L -0.04333 -0.01875 L -0.05077 -0.01018 L -0.05873 0.00672 L -0.06565 0.02917 L -0.06878 0.04792 L -0.07035 0.06945 L -0.0693 0.09306 L -0.06617 0.12014 L -0.05925 0.14561 L -0.05025 0.16158 L -0.04385 0.16991 L -0.03602 0.17385 L -0.02806 0.17662 L -0.01749 0.17477 L -0.00626 0.16806 L 0.00274 0.15301 L 0.01227 0.13426 L 0.01906 0.10996 " pathEditMode="relative" ptsTypes="AAAAAAAAAAAAAAAAAAA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06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cá</a:t>
            </a: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9501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9" y="223842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cá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464" y="-124928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567" y="-70260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35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974E-7 7.40741E-7 L -0.00627 -0.01343 L -0.01501 -0.02107 L -0.02441 -0.02454 L -0.03185 -0.02338 L -0.04073 -0.01898 L -0.04882 -0.00995 L -0.05574 0.00324 L -0.06266 0.01991 L -0.06697 0.03657 L -0.06945 0.05231 L -0.06945 0.07106 L -0.06893 0.08657 L -0.06697 0.10671 L -0.06318 0.12546 L -0.05822 0.14005 L -0.05131 0.15231 L -0.04321 0.16435 L -0.03381 0.17106 L -0.02755 0.17338 L -0.01749 0.17106 L -0.00561 0.16343 L 0.00509 0.14768 L 0.01384 0.12778 L 0.02193 0.1044 L 0.02572 0.08565 L 0.02702 0.05995 L 0.03016 0.03657 L 0.03708 0.01227 L 0.04334 -0.00116 L 0.05326 -0.01435 L 0.0671 -0.02222 L 0.07963 -0.02222 L 0.08721 -0.01782 L 0.09661 -0.00787 L 0.10222 0.00231 L 0.09347 -0.01111 L 0.08212 -0.02107 L 0.07089 -0.02222 L 0.05457 -0.01435 L 0.0483 -0.00995 L 0.04073 0.00324 L 0.03394 0.01991 L 0.03081 0.03773 L 0.02768 0.06343 L 0.02637 0.08102 L 0.02885 0.1088 L 0.03577 0.13657 L 0.04386 0.15116 L 0.05078 0.16343 L 0.05836 0.16991 L 0.0671 0.17338 L 0.07585 0.17338 L 0.08773 0.16782 L 0.09778 0.1588 L 0.10653 0.13889 L 0.11227 0.11944 L 0.11475 0.09514 L 0.11514 0.07268 L 0.11371 0.04329 L 0.11031 0.0243 L 0.10601 0.00671 L 0.09713 -0.00787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487E-6 2.33865E-6 L -0.02532 0.0460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t="27679" r="27431" b="29464"/>
          <a:stretch/>
        </p:blipFill>
        <p:spPr bwMode="auto">
          <a:xfrm>
            <a:off x="1261182" y="733810"/>
            <a:ext cx="9620337" cy="47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82" y="1295400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90" y="1278467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00" y="1286934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81" y="1278467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82" y="1295400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39" y="2472268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81" y="2472266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00" y="2472267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57" y="2472268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90" y="2472268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32" y="2472266"/>
            <a:ext cx="11461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13" y="3657600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08" y="3657600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31" y="3657600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32" y="3657600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24" y="364913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21" y="3657600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 rotWithShape="1">
          <a:blip r:embed="rId5"/>
          <a:srcRect r="11318" b="50000"/>
          <a:stretch/>
        </p:blipFill>
        <p:spPr>
          <a:xfrm>
            <a:off x="2161295" y="5012250"/>
            <a:ext cx="8540220" cy="114301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23" y="482282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18" y="482282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1" y="482282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342" y="482282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434" y="4814356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31" y="482282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18" y="4822823"/>
            <a:ext cx="16171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19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3628" b="55556"/>
          <a:stretch/>
        </p:blipFill>
        <p:spPr>
          <a:xfrm>
            <a:off x="1068901" y="0"/>
            <a:ext cx="9984419" cy="60002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5052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cá.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23" y="-381000"/>
            <a:ext cx="10152128" cy="65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6508" r="6537" b="5715"/>
          <a:stretch/>
        </p:blipFill>
        <p:spPr>
          <a:xfrm>
            <a:off x="2131326" y="1676400"/>
            <a:ext cx="72261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2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4" y="2778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2" y="462588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40" y="462586"/>
            <a:ext cx="1268777" cy="13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3049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8" y="2517093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11127070" y="198965"/>
            <a:ext cx="843975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24196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61760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7" y="20050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5" y="1598649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5" b="100000" l="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22" y="3300161"/>
            <a:ext cx="3352800" cy="3352800"/>
          </a:xfrm>
          <a:prstGeom prst="rect">
            <a:avLst/>
          </a:prstGeom>
        </p:spPr>
      </p:pic>
      <p:pic>
        <p:nvPicPr>
          <p:cNvPr id="17" name="Picture 7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62" y="1553241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8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tất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8027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sắc?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0148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799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32577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93712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337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1143" y="2514600"/>
            <a:ext cx="7268361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1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670719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</p:spTree>
    <p:extLst>
      <p:ext uri="{BB962C8B-B14F-4D97-AF65-F5344CB8AC3E}">
        <p14:creationId xmlns:p14="http://schemas.microsoft.com/office/powerpoint/2010/main" val="152681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1182149"/>
            <a:ext cx="4876800" cy="44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807322" y="27432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3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</p:spTree>
    <p:extLst>
      <p:ext uri="{BB962C8B-B14F-4D97-AF65-F5344CB8AC3E}">
        <p14:creationId xmlns:p14="http://schemas.microsoft.com/office/powerpoint/2010/main" val="396996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69" y="3714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70719" y="2590800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A, bà.</a:t>
            </a:r>
          </a:p>
        </p:txBody>
      </p:sp>
    </p:spTree>
    <p:extLst>
      <p:ext uri="{BB962C8B-B14F-4D97-AF65-F5344CB8AC3E}">
        <p14:creationId xmlns:p14="http://schemas.microsoft.com/office/powerpoint/2010/main" val="332357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33" y="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2" y="229656"/>
            <a:ext cx="6344324" cy="63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4" y="97128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328</Words>
  <Application>Microsoft Macintosh PowerPoint</Application>
  <PresentationFormat>Custom</PresentationFormat>
  <Paragraphs>146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.VnCooper</vt:lpstr>
      <vt:lpstr>Arabia</vt:lpstr>
      <vt:lpstr>Arial</vt:lpstr>
      <vt:lpstr>Arial Rounded MT Bold</vt:lpstr>
      <vt:lpstr>Arial-Rounded</vt:lpstr>
      <vt:lpstr>Arrus-Black</vt:lpstr>
      <vt:lpstr>Bandit</vt:lpstr>
      <vt:lpstr>Calibri</vt:lpstr>
      <vt:lpstr>Cambria Math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b</vt:lpstr>
      <vt:lpstr>ba ba</vt:lpstr>
      <vt:lpstr>PowerPoint Presentation</vt:lpstr>
      <vt:lpstr>bà</vt:lpstr>
      <vt:lpstr>A, bà.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Phuong Lien Nguyen</cp:lastModifiedBy>
  <cp:revision>86</cp:revision>
  <dcterms:created xsi:type="dcterms:W3CDTF">2021-06-13T09:23:33Z</dcterms:created>
  <dcterms:modified xsi:type="dcterms:W3CDTF">2024-09-17T00:58:44Z</dcterms:modified>
</cp:coreProperties>
</file>