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282" r:id="rId10"/>
    <p:sldId id="283" r:id="rId11"/>
    <p:sldId id="284" r:id="rId12"/>
    <p:sldId id="285" r:id="rId13"/>
    <p:sldId id="286" r:id="rId14"/>
    <p:sldId id="287" r:id="rId15"/>
    <p:sldId id="273" r:id="rId16"/>
    <p:sldId id="290" r:id="rId17"/>
    <p:sldId id="291" r:id="rId18"/>
    <p:sldId id="305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1" r:id="rId2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87C"/>
    <a:srgbClr val="EABBEF"/>
    <a:srgbClr val="9A57CD"/>
    <a:srgbClr val="FF6600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60" autoAdjust="0"/>
  </p:normalViewPr>
  <p:slideViewPr>
    <p:cSldViewPr>
      <p:cViewPr varScale="1">
        <p:scale>
          <a:sx n="62" d="100"/>
          <a:sy n="62" d="100"/>
        </p:scale>
        <p:origin x="-780" y="-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món đồ chơi để ra thử thách. Click vào từng câu hỏi để ra đáp án.  (lưu ý: có bàn tay xuất hiện thì click mới được)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 Giới</a:t>
            </a:r>
            <a:r>
              <a:rPr lang="en-US" baseline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0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slide" Target="slide22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49914" y="4044704"/>
            <a:ext cx="5207936" cy="27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0"/>
            <a:ext cx="66103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319" y="0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642" y="0"/>
            <a:ext cx="6373091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2647" y="0"/>
            <a:ext cx="665018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919" y="0"/>
            <a:ext cx="6869112" cy="6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02983" y="18288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4" t="30050" r="66310" b="60278"/>
          <a:stretch/>
        </p:blipFill>
        <p:spPr>
          <a:xfrm>
            <a:off x="2947339" y="2011411"/>
            <a:ext cx="1593273" cy="163167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99919" y="179855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896855" y="17683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488407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699919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911431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59" y="2294579"/>
            <a:ext cx="1558854" cy="11258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05" y="2163171"/>
            <a:ext cx="2350036" cy="13886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3" t="36738" r="73487" b="42727"/>
          <a:stretch/>
        </p:blipFill>
        <p:spPr>
          <a:xfrm>
            <a:off x="2793452" y="4654472"/>
            <a:ext cx="1901046" cy="14352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94" t="36260" r="35406" b="45827"/>
          <a:stretch/>
        </p:blipFill>
        <p:spPr>
          <a:xfrm>
            <a:off x="5874930" y="4806971"/>
            <a:ext cx="2201341" cy="11302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58" t="35304" r="6024" b="42727"/>
          <a:stretch/>
        </p:blipFill>
        <p:spPr>
          <a:xfrm>
            <a:off x="9504822" y="4875854"/>
            <a:ext cx="1324354" cy="1145617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33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23"/>
          <a:stretch/>
        </p:blipFill>
        <p:spPr>
          <a:xfrm>
            <a:off x="1051719" y="2133600"/>
            <a:ext cx="10131268" cy="295304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436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447800"/>
            <a:ext cx="11425312" cy="441795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03059" y="2362200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9459" y="2429023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4119" y="2353997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216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03603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3978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5051617" y="2368065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6750303" y="2342277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600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482" y="50802"/>
            <a:ext cx="12004742" cy="7005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002" y="3048000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11452" y="2514600"/>
            <a:ext cx="9118016" cy="164660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TRÒ CHƠI CỦNG CỐ</a:t>
            </a:r>
          </a:p>
          <a:p>
            <a:pPr algn="ctr">
              <a:spcBef>
                <a:spcPts val="600"/>
              </a:spcBef>
            </a:pPr>
            <a:r>
              <a:rPr lang="en-US" sz="480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CON SỐ MAY MẮN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41367"/>
              </p:ext>
            </p:extLst>
          </p:nvPr>
        </p:nvGraphicFramePr>
        <p:xfrm>
          <a:off x="2423319" y="1295400"/>
          <a:ext cx="73152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ABB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F87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2425743" y="1368552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42552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6089443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9230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4257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2552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60894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79230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64" y="6305550"/>
            <a:ext cx="72438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90" y="-4403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9" y="1878938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054"/>
          <p:cNvSpPr txBox="1"/>
          <p:nvPr/>
        </p:nvSpPr>
        <p:spPr>
          <a:xfrm>
            <a:off x="5470105" y="5383246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6" name="文本框 2055"/>
          <p:cNvSpPr txBox="1"/>
          <p:nvPr/>
        </p:nvSpPr>
        <p:spPr>
          <a:xfrm>
            <a:off x="3109119" y="4967747"/>
            <a:ext cx="6553200" cy="1200329"/>
          </a:xfrm>
          <a:prstGeom prst="rect">
            <a:avLst/>
          </a:prstGeom>
          <a:solidFill>
            <a:srgbClr val="EFF87C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>
                <a:solidFill>
                  <a:srgbClr val="FF0066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KHỞI ĐỘNG</a:t>
            </a:r>
          </a:p>
        </p:txBody>
      </p:sp>
      <p:pic>
        <p:nvPicPr>
          <p:cNvPr id="7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79" y="1067389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384" y="306082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1 0.08208 C 0.04072 0.07145 0.04307 0.05942 0.03993 0.05041 C 0.03876 0.04694 0.03197 0.06012 0.03041 0.06312 C 0.02962 0.06729 0.02884 0.07145 0.02806 0.07561 C 0.02767 0.07769 0.02727 0.08 0.02688 0.08208 C 0.02649 0.08416 0.02571 0.08833 0.02571 0.08833 C 0.02493 0.08694 0.02362 0.08601 0.02323 0.08416 C 0.02245 0.08093 0.02258 0.07006 0.02205 0.07353 C 0.02075 0.08162 0.02127 0.09041 0.02088 0.09896 C 0.01853 0.08162 0.02088 0.09272 0.01853 0.09688 C 0.01762 0.0985 0.01605 0.09827 0.01488 0.09896 C 0.01357 0.09203 0.01266 0.08486 0.01135 0.07792 C 0.009 0.08416 0.00783 0.08971 0.00652 0.09688 C 0.00574 0.09272 0.00496 0.08833 0.00417 0.08416 C 0.00378 0.08208 0.003 0.07792 0.003 0.07792 " pathEditMode="relative" ptsTypes="ffffffffffffffA">
                                      <p:cBhvr>
                                        <p:cTn id="23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1585676"/>
            <a:ext cx="1562318" cy="1448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34" y="1585676"/>
            <a:ext cx="1514687" cy="158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81" y="3057494"/>
            <a:ext cx="1743318" cy="1781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3167047"/>
            <a:ext cx="1733792" cy="156231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19" y="1595436"/>
            <a:ext cx="4286250" cy="366712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5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 flipH="1">
            <a:off x="3697142" y="2121041"/>
            <a:ext cx="1550960" cy="189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5790918" y="1836643"/>
            <a:ext cx="2328650" cy="246056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685800"/>
            <a:ext cx="3705786" cy="5824193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8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3566319" y="2233897"/>
            <a:ext cx="1172467" cy="186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5081291" y="1981200"/>
            <a:ext cx="1172467" cy="186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6690519" y="2247965"/>
            <a:ext cx="1172467" cy="18663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119" y="4748286"/>
            <a:ext cx="2824515" cy="20780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8666"/>
            <a:ext cx="2964543" cy="7331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00" y="2133600"/>
            <a:ext cx="8302388" cy="2350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28319" y="6858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94922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3519" y="2514600"/>
            <a:ext cx="2460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mới: Luyện tập (tr. 10)</a:t>
            </a:r>
          </a:p>
        </p:txBody>
      </p:sp>
    </p:spTree>
    <p:extLst>
      <p:ext uri="{BB962C8B-B14F-4D97-AF65-F5344CB8AC3E}">
        <p14:creationId xmlns:p14="http://schemas.microsoft.com/office/powerpoint/2010/main" val="18030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4" t="26283" b="21526"/>
          <a:stretch/>
        </p:blipFill>
        <p:spPr>
          <a:xfrm>
            <a:off x="746919" y="685800"/>
            <a:ext cx="332417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119" y="4953000"/>
            <a:ext cx="2883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nêu tên hai nhân vật đồng hành.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6338" y="5015132"/>
            <a:ext cx="2718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cài kết quả vào bảng cài.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633119" y="1143000"/>
            <a:ext cx="2971800" cy="3200400"/>
            <a:chOff x="4633119" y="1371600"/>
            <a:chExt cx="2971800" cy="3200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0" t="21949" r="36297" b="31692"/>
            <a:stretch/>
          </p:blipFill>
          <p:spPr>
            <a:xfrm>
              <a:off x="4886337" y="2743200"/>
              <a:ext cx="2562470" cy="16226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2" t="21949" r="3206" b="31692"/>
            <a:stretch/>
          </p:blipFill>
          <p:spPr>
            <a:xfrm>
              <a:off x="5526955" y="1371600"/>
              <a:ext cx="1281235" cy="162267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4633119" y="1371600"/>
              <a:ext cx="2971800" cy="320040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932130" y="1066800"/>
            <a:ext cx="2463964" cy="3370163"/>
            <a:chOff x="8932130" y="1888791"/>
            <a:chExt cx="2463964" cy="33701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130" y="1888791"/>
              <a:ext cx="2316122" cy="330004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0922516" y="4853970"/>
              <a:ext cx="274320" cy="327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23259" y="4797289"/>
              <a:ext cx="672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787172" y="4953000"/>
            <a:ext cx="2718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Đây là trang sách số mấy?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70" y="1087774"/>
            <a:ext cx="3450916" cy="54398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3" t="43738" r="5469" b="9791"/>
          <a:stretch/>
        </p:blipFill>
        <p:spPr>
          <a:xfrm>
            <a:off x="8196828" y="1037423"/>
            <a:ext cx="3796715" cy="499279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0790079" y="3962400"/>
            <a:ext cx="54864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4019" y="140604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61386" y="558225"/>
            <a:ext cx="1247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4" t="35917" r="39409" b="10154"/>
          <a:stretch/>
        </p:blipFill>
        <p:spPr>
          <a:xfrm>
            <a:off x="404018" y="558225"/>
            <a:ext cx="3338845" cy="60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0, 1, 2, 3, 4,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Arial" pitchFamily="34" charset="0"/>
                <a:cs typeface="Arial" pitchFamily="34" charset="0"/>
              </a:rPr>
              <a:t>Bài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8</a:t>
            </a: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2708973" y="128660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2707839" y="20365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710107" y="231241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11241" y="333821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42765" y="4413184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5051554" y="354339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4603698" y="140986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79554" y="1171961"/>
            <a:ext cx="943353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1749" y="2246745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89566" y="3254061"/>
            <a:ext cx="93724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1749" y="4338357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/>
          <p:cNvSpPr/>
          <p:nvPr/>
        </p:nvSpPr>
        <p:spPr>
          <a:xfrm>
            <a:off x="5576280" y="1403503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4095710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5051554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5987452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3852069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4829853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/>
          <p:cNvSpPr/>
          <p:nvPr/>
        </p:nvSpPr>
        <p:spPr>
          <a:xfrm>
            <a:off x="5799698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6701035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3147219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/>
          <p:cNvSpPr/>
          <p:nvPr/>
        </p:nvSpPr>
        <p:spPr>
          <a:xfrm>
            <a:off x="4095710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505155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5987452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693193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538369" y="282844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8369" y="1305148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8369" y="238932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8369" y="3374265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45059" y="4487596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9814719" y="381000"/>
            <a:ext cx="796636" cy="647121"/>
            <a:chOff x="7924800" y="971550"/>
            <a:chExt cx="796636" cy="647121"/>
          </a:xfrm>
        </p:grpSpPr>
        <p:sp>
          <p:nvSpPr>
            <p:cNvPr id="38" name="Rectangle 37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11836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842850" y="1437091"/>
            <a:ext cx="762000" cy="647121"/>
            <a:chOff x="7924800" y="971550"/>
            <a:chExt cx="762000" cy="647121"/>
          </a:xfrm>
        </p:grpSpPr>
        <p:sp>
          <p:nvSpPr>
            <p:cNvPr id="41" name="Rectangle 40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97535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849355" y="2483956"/>
            <a:ext cx="762000" cy="647121"/>
            <a:chOff x="7924800" y="971550"/>
            <a:chExt cx="762000" cy="647121"/>
          </a:xfrm>
        </p:grpSpPr>
        <p:sp>
          <p:nvSpPr>
            <p:cNvPr id="44" name="Rectangle 43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866672" y="3529948"/>
            <a:ext cx="762000" cy="647121"/>
            <a:chOff x="7924800" y="971550"/>
            <a:chExt cx="762000" cy="647121"/>
          </a:xfrm>
        </p:grpSpPr>
        <p:sp>
          <p:nvSpPr>
            <p:cNvPr id="47" name="Rectangle 46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4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859746" y="4625206"/>
            <a:ext cx="762000" cy="647121"/>
            <a:chOff x="7924800" y="971550"/>
            <a:chExt cx="762000" cy="647121"/>
          </a:xfrm>
        </p:grpSpPr>
        <p:sp>
          <p:nvSpPr>
            <p:cNvPr id="50" name="Rectangle 49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5</a:t>
              </a: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1327666" y="5394725"/>
            <a:ext cx="93343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8538369" y="555359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0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9915585" y="5651746"/>
            <a:ext cx="762000" cy="647121"/>
            <a:chOff x="7924800" y="971550"/>
            <a:chExt cx="762000" cy="647121"/>
          </a:xfrm>
        </p:grpSpPr>
        <p:sp>
          <p:nvSpPr>
            <p:cNvPr id="56" name="Rectangle 55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0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0"/>
          <a:stretch/>
        </p:blipFill>
        <p:spPr>
          <a:xfrm>
            <a:off x="880269" y="170819"/>
            <a:ext cx="1621422" cy="9309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69518"/>
          <a:stretch/>
        </p:blipFill>
        <p:spPr>
          <a:xfrm>
            <a:off x="880269" y="1226348"/>
            <a:ext cx="1621422" cy="9309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35512" r="-1518" b="53343"/>
          <a:stretch/>
        </p:blipFill>
        <p:spPr>
          <a:xfrm>
            <a:off x="911793" y="2322363"/>
            <a:ext cx="1621422" cy="8407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6" b="36484"/>
          <a:stretch/>
        </p:blipFill>
        <p:spPr>
          <a:xfrm>
            <a:off x="897845" y="3323288"/>
            <a:ext cx="1621422" cy="9309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2" b="18808"/>
          <a:stretch/>
        </p:blipFill>
        <p:spPr>
          <a:xfrm>
            <a:off x="897845" y="4415026"/>
            <a:ext cx="1621422" cy="9309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84805" r="508" b="2855"/>
          <a:stretch/>
        </p:blipFill>
        <p:spPr>
          <a:xfrm>
            <a:off x="897845" y="5441566"/>
            <a:ext cx="1621422" cy="93092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2742765" y="5486400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2" grpId="0" animBg="1"/>
      <p:bldP spid="61" grpId="0" animBg="1"/>
      <p:bldP spid="11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8319" y="304800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số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15001" r="22377" b="75555"/>
          <a:stretch/>
        </p:blipFill>
        <p:spPr>
          <a:xfrm>
            <a:off x="1432719" y="2209800"/>
            <a:ext cx="9398793" cy="24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1524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230</Words>
  <Application>Microsoft Office PowerPoint</Application>
  <PresentationFormat>Custom</PresentationFormat>
  <Paragraphs>104</Paragraphs>
  <Slides>27</Slides>
  <Notes>7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108</cp:revision>
  <dcterms:created xsi:type="dcterms:W3CDTF">2021-05-23T10:25:42Z</dcterms:created>
  <dcterms:modified xsi:type="dcterms:W3CDTF">2023-09-07T04:44:29Z</dcterms:modified>
</cp:coreProperties>
</file>