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344" r:id="rId4"/>
    <p:sldId id="343" r:id="rId5"/>
    <p:sldId id="346" r:id="rId6"/>
    <p:sldId id="348" r:id="rId7"/>
    <p:sldId id="360" r:id="rId8"/>
    <p:sldId id="347" r:id="rId9"/>
    <p:sldId id="259" r:id="rId10"/>
    <p:sldId id="260" r:id="rId11"/>
    <p:sldId id="380" r:id="rId12"/>
    <p:sldId id="336" r:id="rId13"/>
    <p:sldId id="370" r:id="rId14"/>
    <p:sldId id="376" r:id="rId15"/>
    <p:sldId id="262" r:id="rId16"/>
    <p:sldId id="263" r:id="rId17"/>
    <p:sldId id="282" r:id="rId18"/>
    <p:sldId id="283" r:id="rId19"/>
    <p:sldId id="284" r:id="rId20"/>
    <p:sldId id="264" r:id="rId21"/>
    <p:sldId id="372" r:id="rId22"/>
    <p:sldId id="355" r:id="rId23"/>
    <p:sldId id="267" r:id="rId24"/>
    <p:sldId id="357" r:id="rId25"/>
    <p:sldId id="350" r:id="rId26"/>
    <p:sldId id="381" r:id="rId27"/>
    <p:sldId id="382" r:id="rId28"/>
    <p:sldId id="383" r:id="rId29"/>
    <p:sldId id="314" r:id="rId30"/>
    <p:sldId id="272" r:id="rId31"/>
    <p:sldId id="338" r:id="rId32"/>
    <p:sldId id="339" r:id="rId33"/>
    <p:sldId id="326" r:id="rId34"/>
    <p:sldId id="274" r:id="rId35"/>
    <p:sldId id="275" r:id="rId36"/>
    <p:sldId id="385" r:id="rId37"/>
    <p:sldId id="277" r:id="rId3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91993" autoAdjust="0"/>
  </p:normalViewPr>
  <p:slideViewPr>
    <p:cSldViewPr>
      <p:cViewPr>
        <p:scale>
          <a:sx n="60" d="100"/>
          <a:sy n="60" d="100"/>
        </p:scale>
        <p:origin x="-798" y="-36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12/12/2022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Muỗm:</a:t>
            </a:r>
            <a:r>
              <a:rPr lang="en-US" baseline="0" smtClean="0"/>
              <a:t> Cây gỗ to cùng loại với xoài, hoa mọc thành cụm ở nách lá, quả giông quả xoài nhưng nhỏ hơn và có vị chua.</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 muồm</a:t>
            </a:r>
            <a:r>
              <a:rPr lang="en-US" baseline="0" smtClean="0"/>
              <a:t> muồm/muỗm xanh</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12/12/2022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slide" Target="slide8.xml"/><Relationship Id="rId9" Type="http://schemas.openxmlformats.org/officeDocument/2006/relationships/image" Target="../media/image7.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8.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487787" y="12954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1919" y="1295400"/>
            <a:ext cx="26670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smtClean="0">
                <a:solidFill>
                  <a:srgbClr val="FF0000"/>
                </a:solidFill>
                <a:latin typeface="Arial-Rounded" pitchFamily="34" charset="0"/>
                <a:ea typeface="Arial-Rounded" pitchFamily="34" charset="0"/>
                <a:cs typeface="Arial-Rounded" pitchFamily="34" charset="0"/>
              </a:rPr>
              <a:t>uôm</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8137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uôi</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73552" y="3480566"/>
            <a:ext cx="3088767"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uôm</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834308" y="3481376"/>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230689" y="348137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81376"/>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33821" y="3481376"/>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m</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muối</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muỗi</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tuổi</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25891"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53799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6691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ạp muối (sodium) như thế nào mới đúng - BoiDapCha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483" y="631393"/>
            <a:ext cx="7109573" cy="4065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soát Muỗi - Toàn Nă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239" y="426606"/>
            <a:ext cx="536448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89719" y="53505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buồm</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2961228" y="535050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muỗm</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5881999" y="535050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nhuốm</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728775"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625134"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773289"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969582" y="53578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nhuộm</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860872" y="51816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pic>
        <p:nvPicPr>
          <p:cNvPr id="2050" name="Picture 2" descr="Sea Eagle II - Siêu thuyền buồm thân nhôm lớn nhất thế giới | Robb Report  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167" y="0"/>
            <a:ext cx="8602583"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908063" y="2233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muối</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29536" y="2255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muỗi</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2251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tuổi</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2625891" y="2057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537994" y="2078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366919" y="2075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289719"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buồm</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2961228"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muỗm</a:t>
            </a:r>
            <a:endParaRPr lang="en-US" sz="66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5881999" y="36052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nhuốm</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728775"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3625134"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6773289"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8969582" y="361266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nhuộm</a:t>
            </a:r>
            <a:endParaRPr lang="en-US" sz="6600">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9860872" y="343638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908063" y="4693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muối</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929536" y="4715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muỗi</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898004" y="4711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tuổi</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289719" y="5698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buồm</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2961228" y="569846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muỗm</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5881999" y="569846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nhuốm</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969582" y="570584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nhuộm</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924431" y="1447800"/>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endParaRPr lang="en-US" sz="88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121244" y="1447800"/>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925738" y="2902371"/>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640187"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2333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uôm</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suối</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uôi</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Đến Suối Nước Moọc tận hưởng những phút giây thư giãn tuyệt v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116" y="349179"/>
            <a:ext cx="5650541" cy="423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8669" y="5439505"/>
            <a:ext cx="611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0070C0"/>
                </a:solidFill>
                <a:latin typeface="Arial-Rounded" pitchFamily="34" charset="0"/>
                <a:ea typeface="Arial-Rounded" pitchFamily="34" charset="0"/>
                <a:cs typeface="Arial-Rounded" pitchFamily="34" charset="0"/>
              </a:rPr>
              <a:t>buổi</a:t>
            </a:r>
            <a:r>
              <a:rPr lang="en-US" sz="9600" dirty="0" smtClean="0">
                <a:solidFill>
                  <a:srgbClr val="0070C0"/>
                </a:solidFill>
                <a:latin typeface="Arial-Rounded" pitchFamily="34" charset="0"/>
                <a:ea typeface="Arial-Rounded" pitchFamily="34" charset="0"/>
                <a:cs typeface="Arial-Rounded" pitchFamily="34" charset="0"/>
              </a:rPr>
              <a:t> </a:t>
            </a:r>
            <a:r>
              <a:rPr lang="en-US" sz="9600" dirty="0" err="1" smtClean="0">
                <a:solidFill>
                  <a:srgbClr val="0070C0"/>
                </a:solidFill>
                <a:latin typeface="Arial-Rounded" pitchFamily="34" charset="0"/>
                <a:ea typeface="Arial-Rounded" pitchFamily="34" charset="0"/>
                <a:cs typeface="Arial-Rounded" pitchFamily="34" charset="0"/>
              </a:rPr>
              <a:t>sáng</a:t>
            </a:r>
            <a:endParaRPr lang="en-US" sz="9600" dirty="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4175919" y="542074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uôi</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 name="Picture 2" descr="Tiếng gà gáy sáng và tâm thức người 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69" y="685800"/>
            <a:ext cx="6267450" cy="404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muỗm</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192231" y="5562427"/>
            <a:ext cx="263195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uôm</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TRUNG HỌC DUY TÂN - PHAN RANG :: Xem chủ đề - Dinh dưỡng của x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319" y="1346200"/>
            <a:ext cx="6451937" cy="38711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ây muỗm | Cây cảnh - Hoa cảnh - Bonsai - Hòn non bộ - Sân vườn tiểu cảnh -  Blog Cây cảnh .V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9419" y="1346201"/>
            <a:ext cx="3989603" cy="38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b="8359"/>
          <a:stretch/>
        </p:blipFill>
        <p:spPr>
          <a:xfrm>
            <a:off x="1934535" y="1207168"/>
            <a:ext cx="1784184" cy="2522622"/>
          </a:xfrm>
          <a:prstGeom prst="rect">
            <a:avLst/>
          </a:prstGeom>
        </p:spPr>
      </p:pic>
      <p:pic>
        <p:nvPicPr>
          <p:cNvPr id="3" name="Picture 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9680"/>
          <a:stretch/>
        </p:blipFill>
        <p:spPr>
          <a:xfrm>
            <a:off x="8000452" y="1024979"/>
            <a:ext cx="2303521" cy="2980075"/>
          </a:xfrm>
          <a:prstGeom prst="rect">
            <a:avLst/>
          </a:prstGeom>
        </p:spPr>
      </p:pic>
      <p:pic>
        <p:nvPicPr>
          <p:cNvPr id="12" name="Picture 11">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9081" t="10138" r="9138" b="23251"/>
          <a:stretch/>
        </p:blipFill>
        <p:spPr>
          <a:xfrm>
            <a:off x="4579003" y="1156952"/>
            <a:ext cx="2836403" cy="2495092"/>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15773" b="30500"/>
          <a:stretch/>
        </p:blipFill>
        <p:spPr>
          <a:xfrm>
            <a:off x="975519" y="4374482"/>
            <a:ext cx="3483485" cy="2021306"/>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b="22480"/>
          <a:stretch/>
        </p:blipFill>
        <p:spPr>
          <a:xfrm>
            <a:off x="7528718" y="4005054"/>
            <a:ext cx="2706371" cy="2265810"/>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b="16479"/>
          <a:stretch/>
        </p:blipFill>
        <p:spPr>
          <a:xfrm>
            <a:off x="4583975" y="4085828"/>
            <a:ext cx="2560841" cy="2309960"/>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0512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buổi sáng</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suối</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muỗm</a:t>
            </a:r>
            <a:endParaRPr lang="en-US" sz="6000">
              <a:solidFill>
                <a:srgbClr val="0070C0"/>
              </a:solidFill>
              <a:latin typeface="Arial-Rounded" pitchFamily="34" charset="0"/>
              <a:ea typeface="Arial-Rounded" pitchFamily="34" charset="0"/>
              <a:cs typeface="Arial-Rounded" pitchFamily="34" charset="0"/>
            </a:endParaRPr>
          </a:p>
        </p:txBody>
      </p:sp>
      <p:pic>
        <p:nvPicPr>
          <p:cNvPr id="15" name="Picture 2" descr="TRUNG HỌC DUY TÂN - PHAN RANG :: Xem chủ đề - Dinh dưỡng của xoà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919" y="2387600"/>
            <a:ext cx="3504827" cy="21028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Đến Suối Nước Moọc tận hưởng những phút giây thư giãn tuyệt v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08" y="2433095"/>
            <a:ext cx="2743200" cy="2057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ếng gà gáy sáng và tâm thức người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2414054"/>
            <a:ext cx="3248804" cy="209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00512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buổi sáng</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suối</a:t>
            </a:r>
            <a:endParaRPr lang="en-US" sz="60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muỗm</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1908063" y="41370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muối</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929536" y="415858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muỗi</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898004" y="41548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tuổi</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89719" y="504332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buồm</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2961228" y="504332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muỗm</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881999" y="5043329"/>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nhuốm</a:t>
            </a:r>
            <a:endParaRPr lang="en-US" sz="60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969582" y="5050709"/>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nhuộm</a:t>
            </a:r>
            <a:endParaRPr lang="en-US" sz="6000">
              <a:solidFill>
                <a:srgbClr val="0070C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20" y="-192189"/>
            <a:ext cx="4795896" cy="422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 Ďċ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Ďċ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UÔI.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3653"/>
            <a:ext cx="12040393" cy="4508818"/>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183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Ďį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Ďį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Ô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3018"/>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en-US" sz="8400" smtClean="0">
                <a:solidFill>
                  <a:srgbClr val="FF0000"/>
                </a:solidFill>
                <a:latin typeface="HP001 4 hàng"/>
              </a:rPr>
              <a:t>ǧ</a:t>
            </a:r>
            <a:r>
              <a:rPr lang="el-GR" sz="8400">
                <a:solidFill>
                  <a:srgbClr val="FF0000"/>
                </a:solidFill>
                <a:latin typeface="HP001 4 hàng"/>
              </a:rPr>
              <a:t>ί</a:t>
            </a:r>
            <a:r>
              <a:rPr lang="en-US" sz="8400">
                <a:solidFill>
                  <a:srgbClr val="FF0000"/>
                </a:solidFill>
                <a:latin typeface="HP001 4 hàng"/>
              </a:rPr>
              <a:t>Ē </a:t>
            </a:r>
            <a:endParaRPr lang="en-US" sz="8400">
              <a:solidFill>
                <a:srgbClr val="FF0000"/>
              </a:solidFill>
              <a:latin typeface="HP001 4 hàng" pitchFamily="34" charset="0"/>
            </a:endParaRPr>
          </a:p>
        </p:txBody>
      </p:sp>
      <p:sp>
        <p:nvSpPr>
          <p:cNvPr id="8" name="TextBox 7"/>
          <p:cNvSpPr txBox="1"/>
          <p:nvPr/>
        </p:nvSpPr>
        <p:spPr>
          <a:xfrm>
            <a:off x="3921619" y="1223070"/>
            <a:ext cx="2297569"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ǧ</a:t>
            </a:r>
            <a:r>
              <a:rPr lang="el-GR" sz="4200">
                <a:solidFill>
                  <a:srgbClr val="FF0000"/>
                </a:solidFill>
                <a:latin typeface="HP001 4 hàng"/>
              </a:rPr>
              <a:t>ί</a:t>
            </a:r>
            <a:r>
              <a:rPr lang="en-US" sz="4200">
                <a:solidFill>
                  <a:srgbClr val="FF0000"/>
                </a:solidFill>
                <a:latin typeface="HP001 4 hàng"/>
              </a:rPr>
              <a:t>Ē </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lv-LV" sz="8400" smtClean="0">
                <a:solidFill>
                  <a:srgbClr val="FF0000"/>
                </a:solidFill>
                <a:latin typeface="HP001 4 hàng"/>
              </a:rPr>
              <a:t>juķ </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lv-LV" sz="4200" smtClean="0">
                <a:solidFill>
                  <a:srgbClr val="FF0000"/>
                </a:solidFill>
                <a:latin typeface="HP001 4 hàng"/>
              </a:rPr>
              <a:t>juķ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Ďċ</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Ďċ</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Ďį </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Ďį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n-US" sz="8400" smtClean="0">
                <a:solidFill>
                  <a:srgbClr val="FF0000"/>
                </a:solidFill>
                <a:latin typeface="HP001 4 hàng" pitchFamily="34" charset="0"/>
              </a:rPr>
              <a:t>c</a:t>
            </a:r>
            <a:r>
              <a:rPr lang="el-GR" sz="8400">
                <a:solidFill>
                  <a:srgbClr val="FF0000"/>
                </a:solidFill>
                <a:latin typeface="HP001 4 hàng" pitchFamily="34" charset="0"/>
              </a:rPr>
              <a:t>Ϊ </a:t>
            </a:r>
            <a:r>
              <a:rPr lang="en-US" sz="8400">
                <a:solidFill>
                  <a:srgbClr val="FF0000"/>
                </a:solidFill>
                <a:latin typeface="HP001 4 hàng" pitchFamily="34" charset="0"/>
              </a:rPr>
              <a:t>ǧ</a:t>
            </a:r>
            <a:r>
              <a:rPr lang="el-GR" sz="8400">
                <a:solidFill>
                  <a:srgbClr val="FF0000"/>
                </a:solidFill>
                <a:latin typeface="HP001 4 hàng" pitchFamily="34" charset="0"/>
              </a:rPr>
              <a:t>ί</a:t>
            </a:r>
            <a:r>
              <a:rPr lang="en-US" sz="8400">
                <a:solidFill>
                  <a:srgbClr val="FF0000"/>
                </a:solidFill>
                <a:latin typeface="HP001 4 hàng" pitchFamily="34" charset="0"/>
              </a:rPr>
              <a:t>Ē </a:t>
            </a: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pPr algn="just"/>
            <a:r>
              <a:rPr lang="en-US" sz="4200">
                <a:solidFill>
                  <a:srgbClr val="FF0000"/>
                </a:solidFill>
                <a:latin typeface="HP001 4 hàng" pitchFamily="34" charset="0"/>
              </a:rPr>
              <a:t> c</a:t>
            </a:r>
            <a:r>
              <a:rPr lang="el-GR" sz="4200">
                <a:solidFill>
                  <a:srgbClr val="FF0000"/>
                </a:solidFill>
                <a:latin typeface="HP001 4 hàng" pitchFamily="34" charset="0"/>
              </a:rPr>
              <a:t>Ϊ </a:t>
            </a:r>
            <a:r>
              <a:rPr lang="en-US" sz="4200">
                <a:solidFill>
                  <a:srgbClr val="FF0000"/>
                </a:solidFill>
                <a:latin typeface="HP001 4 hàng" pitchFamily="34" charset="0"/>
              </a:rPr>
              <a:t>ǧ</a:t>
            </a:r>
            <a:r>
              <a:rPr lang="el-GR" sz="4200">
                <a:solidFill>
                  <a:srgbClr val="FF0000"/>
                </a:solidFill>
                <a:latin typeface="HP001 4 hàng" pitchFamily="34" charset="0"/>
              </a:rPr>
              <a:t>ί</a:t>
            </a:r>
            <a:r>
              <a:rPr lang="en-US" sz="4200">
                <a:solidFill>
                  <a:srgbClr val="FF0000"/>
                </a:solidFill>
                <a:latin typeface="HP001 4 hàng" pitchFamily="34" charset="0"/>
              </a:rPr>
              <a:t>Ē </a:t>
            </a:r>
          </a:p>
        </p:txBody>
      </p:sp>
      <p:sp>
        <p:nvSpPr>
          <p:cNvPr id="13" name="TextBox 12"/>
          <p:cNvSpPr txBox="1"/>
          <p:nvPr/>
        </p:nvSpPr>
        <p:spPr>
          <a:xfrm>
            <a:off x="610193" y="2458944"/>
            <a:ext cx="5165926" cy="1415574"/>
          </a:xfrm>
          <a:prstGeom prst="rect">
            <a:avLst/>
          </a:prstGeom>
          <a:noFill/>
        </p:spPr>
        <p:txBody>
          <a:bodyPr wrap="square" lIns="121725" tIns="60862" rIns="121725" bIns="60862" rtlCol="0">
            <a:spAutoFit/>
          </a:bodyPr>
          <a:lstStyle/>
          <a:p>
            <a:r>
              <a:rPr lang="lv-LV" sz="8400" smtClean="0">
                <a:solidFill>
                  <a:srgbClr val="FF0000"/>
                </a:solidFill>
                <a:latin typeface="HP001 4 hàng"/>
              </a:rPr>
              <a:t>Ǖ</a:t>
            </a:r>
            <a:r>
              <a:rPr lang="el-GR" sz="8400">
                <a:solidFill>
                  <a:srgbClr val="FF0000"/>
                </a:solidFill>
                <a:latin typeface="HP001 4 hàng"/>
              </a:rPr>
              <a:t>ί</a:t>
            </a:r>
            <a:r>
              <a:rPr lang="lv-LV" sz="8400">
                <a:solidFill>
                  <a:srgbClr val="FF0000"/>
                </a:solidFill>
                <a:latin typeface="HP001 4 hàng"/>
              </a:rPr>
              <a:t>ả juķ </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lv-LV" sz="4400" smtClean="0">
                <a:solidFill>
                  <a:srgbClr val="FF0000"/>
                </a:solidFill>
                <a:latin typeface="HP001 4 hàng"/>
              </a:rPr>
              <a:t>Ǖ</a:t>
            </a:r>
            <a:r>
              <a:rPr lang="el-GR" sz="4400">
                <a:solidFill>
                  <a:srgbClr val="FF0000"/>
                </a:solidFill>
                <a:latin typeface="HP001 4 hàng"/>
              </a:rPr>
              <a:t>ί</a:t>
            </a:r>
            <a:r>
              <a:rPr lang="lv-LV" sz="4400">
                <a:solidFill>
                  <a:srgbClr val="FF0000"/>
                </a:solidFill>
                <a:latin typeface="HP001 4 hàng"/>
              </a:rPr>
              <a:t>ả juķ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92" t="26539" r="30046" b="36731"/>
          <a:stretch/>
        </p:blipFill>
        <p:spPr bwMode="auto">
          <a:xfrm>
            <a:off x="1051719" y="666774"/>
            <a:ext cx="10335060" cy="523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737"/>
          <a:stretch/>
        </p:blipFill>
        <p:spPr>
          <a:xfrm>
            <a:off x="3566319" y="1600200"/>
            <a:ext cx="4033004" cy="3713782"/>
          </a:xfrm>
          <a:prstGeom prst="rect">
            <a:avLst/>
          </a:prstGeom>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3337"/>
          <a:stretch/>
        </p:blipFill>
        <p:spPr>
          <a:xfrm>
            <a:off x="2880519" y="-35242"/>
            <a:ext cx="6733509" cy="3695992"/>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Buổi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sớm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mai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ông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nhô</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từ</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nhuộm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màu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biếc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Đàn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âu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bay </a:t>
            </a:r>
            <a:r>
              <a:rPr lang="en-US" dirty="0" err="1" smtClean="0">
                <a:solidFill>
                  <a:srgbClr val="0070C0"/>
                </a:solidFill>
                <a:latin typeface="Arial-Rounded" pitchFamily="34" charset="0"/>
                <a:ea typeface="Arial-Rounded" pitchFamily="34" charset="0"/>
                <a:cs typeface="Arial-Rounded" pitchFamily="34" charset="0"/>
              </a:rPr>
              <a:t>liệng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bầu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buồm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căng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gió</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Phía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bến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cảng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chiếc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tàu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đuôi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nhau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bờ</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2694480" y="4741565"/>
            <a:ext cx="1518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94400" y="4088887"/>
            <a:ext cx="9328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738519" y="422655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26039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2364818" y="401866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594528" y="4277196"/>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46547" y="4654504"/>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195719" y="3973637"/>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842419" y="5918025"/>
            <a:ext cx="130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27580" y="6540904"/>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81119" y="5314384"/>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878274" y="467027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ea typeface="Arial-Rounded" pitchFamily="34" charset="0"/>
                <a:cs typeface="Arial" pitchFamily="34" charset="0"/>
              </a:rPr>
              <a:t>4</a:t>
            </a:r>
            <a:endParaRPr lang="en-US" sz="2000" b="1" dirty="0">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0805319" y="591802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054982" y="521113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buổi</a:t>
            </a:r>
          </a:p>
        </p:txBody>
      </p:sp>
      <p:sp>
        <p:nvSpPr>
          <p:cNvPr id="7" name="Title 1"/>
          <p:cNvSpPr txBox="1">
            <a:spLocks/>
          </p:cNvSpPr>
          <p:nvPr/>
        </p:nvSpPr>
        <p:spPr>
          <a:xfrm>
            <a:off x="64619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nhuộm</a:t>
            </a:r>
          </a:p>
        </p:txBody>
      </p:sp>
      <p:sp>
        <p:nvSpPr>
          <p:cNvPr id="6" name="Title 1"/>
          <p:cNvSpPr txBox="1">
            <a:spLocks/>
          </p:cNvSpPr>
          <p:nvPr/>
        </p:nvSpPr>
        <p:spPr>
          <a:xfrm>
            <a:off x="975519"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buồm</a:t>
            </a:r>
          </a:p>
        </p:txBody>
      </p:sp>
      <p:sp>
        <p:nvSpPr>
          <p:cNvPr id="5" name="Title 1"/>
          <p:cNvSpPr txBox="1">
            <a:spLocks/>
          </p:cNvSpPr>
          <p:nvPr/>
        </p:nvSpPr>
        <p:spPr>
          <a:xfrm>
            <a:off x="6498420"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đuôi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cxnSp>
        <p:nvCxnSpPr>
          <p:cNvPr id="47" name="Straight Connector 46"/>
          <p:cNvCxnSpPr/>
          <p:nvPr/>
        </p:nvCxnSpPr>
        <p:spPr>
          <a:xfrm>
            <a:off x="5699919" y="1143000"/>
            <a:ext cx="60113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Buổi sáng, mặt trời xuất hiện như thế nào?</a:t>
            </a:r>
            <a:endParaRPr lang="en-US" sz="4400">
              <a:latin typeface="Arial-Rounded" pitchFamily="34" charset="0"/>
              <a:ea typeface="Arial-Rounded" pitchFamily="34" charset="0"/>
              <a:cs typeface="Arial-Rounded" pitchFamily="34" charset="0"/>
            </a:endParaRPr>
          </a:p>
        </p:txBody>
      </p:sp>
      <p:cxnSp>
        <p:nvCxnSpPr>
          <p:cNvPr id="13" name="Straight Connector 12"/>
          <p:cNvCxnSpPr/>
          <p:nvPr/>
        </p:nvCxnSpPr>
        <p:spPr>
          <a:xfrm>
            <a:off x="250712" y="1828800"/>
            <a:ext cx="2325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Mặt biển buổi sáng có màu gì?</a:t>
            </a:r>
            <a:endParaRPr lang="en-US" sz="44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8705595" y="1828800"/>
            <a:ext cx="3188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0521" y="2590800"/>
            <a:ext cx="1015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Loài chim nào xuất hiện trên biển?</a:t>
            </a:r>
            <a:endParaRPr lang="en-US" sz="4400">
              <a:latin typeface="Arial-Rounded" pitchFamily="34" charset="0"/>
              <a:ea typeface="Arial-Rounded" pitchFamily="34" charset="0"/>
              <a:cs typeface="Arial-Rounded" pitchFamily="34" charset="0"/>
            </a:endParaRPr>
          </a:p>
        </p:txBody>
      </p:sp>
      <p:cxnSp>
        <p:nvCxnSpPr>
          <p:cNvPr id="19" name="Straight Connector 18"/>
          <p:cNvCxnSpPr/>
          <p:nvPr/>
        </p:nvCxnSpPr>
        <p:spPr>
          <a:xfrm>
            <a:off x="1813719" y="2590800"/>
            <a:ext cx="3188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Trên biển còn có những gì?</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6072471" y="3352800"/>
            <a:ext cx="5821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214519" y="4114800"/>
            <a:ext cx="3496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7234" y="4800600"/>
            <a:ext cx="17943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14"/>
          <a:stretch/>
        </p:blipFill>
        <p:spPr bwMode="auto">
          <a:xfrm>
            <a:off x="1616302" y="2558647"/>
            <a:ext cx="8935584" cy="224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437" y="0"/>
            <a:ext cx="3275661" cy="28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Đi lại trên biển</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7436"/>
          <a:stretch/>
        </p:blipFill>
        <p:spPr>
          <a:xfrm>
            <a:off x="2400550" y="1880382"/>
            <a:ext cx="7427558" cy="4572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14"/>
          <a:stretch/>
        </p:blipFill>
        <p:spPr bwMode="auto">
          <a:xfrm>
            <a:off x="1616302" y="2558647"/>
            <a:ext cx="8935584" cy="224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437" y="0"/>
            <a:ext cx="3275661" cy="28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208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khu rừng</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khiêm tốn</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074" y="490401"/>
            <a:ext cx="5847382"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ea Eagle II - Siêu thuyền buồm thân nhôm lớn nhất thế giới | Robb Report  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519" y="609600"/>
            <a:ext cx="8602583" cy="48389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7147719" y="1219200"/>
            <a:ext cx="22098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18519" y="5562387"/>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Đố bạn đây là cái gì?</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59" t="1739" b="71178"/>
          <a:stretch/>
        </p:blipFill>
        <p:spPr>
          <a:xfrm>
            <a:off x="0" y="-16933"/>
            <a:ext cx="12194594" cy="481753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66</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uôi  uôm</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230950" y="4950080"/>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solidFill>
                    <a:srgbClr val="0070C0"/>
                  </a:solidFill>
                  <a:latin typeface="Arial-Rounded" pitchFamily="34" charset="0"/>
                  <a:ea typeface="Arial-Rounded" pitchFamily="34" charset="0"/>
                  <a:cs typeface="Arial-Rounded" pitchFamily="34" charset="0"/>
                </a:rPr>
                <a:t>	Thuyền b</a:t>
              </a:r>
              <a:r>
                <a:rPr lang="en-US" sz="4000" b="1" smtClean="0">
                  <a:solidFill>
                    <a:srgbClr val="FF0000"/>
                  </a:solidFill>
                  <a:latin typeface="Arial-Rounded" pitchFamily="34" charset="0"/>
                  <a:ea typeface="Arial-Rounded" pitchFamily="34" charset="0"/>
                  <a:cs typeface="Arial-Rounded" pitchFamily="34" charset="0"/>
                </a:rPr>
                <a:t>uôm</a:t>
              </a:r>
              <a:r>
                <a:rPr lang="en-US" sz="4000" b="1" smtClean="0">
                  <a:solidFill>
                    <a:srgbClr val="0070C0"/>
                  </a:solidFill>
                  <a:latin typeface="Arial-Rounded" pitchFamily="34" charset="0"/>
                  <a:ea typeface="Arial-Rounded" pitchFamily="34" charset="0"/>
                  <a:cs typeface="Arial-Rounded" pitchFamily="34" charset="0"/>
                </a:rPr>
                <a:t> x</a:t>
              </a:r>
              <a:r>
                <a:rPr lang="en-US" sz="4000" b="1" smtClean="0">
                  <a:solidFill>
                    <a:srgbClr val="FF0000"/>
                  </a:solidFill>
                  <a:latin typeface="Arial-Rounded" pitchFamily="34" charset="0"/>
                  <a:ea typeface="Arial-Rounded" pitchFamily="34" charset="0"/>
                  <a:cs typeface="Arial-Rounded" pitchFamily="34" charset="0"/>
                </a:rPr>
                <a:t>uôi </a:t>
              </a:r>
              <a:r>
                <a:rPr lang="en-US" sz="4000" b="1" smtClean="0">
                  <a:solidFill>
                    <a:srgbClr val="0070C0"/>
                  </a:solidFill>
                  <a:latin typeface="Arial-Rounded" pitchFamily="34" charset="0"/>
                  <a:ea typeface="Arial-Rounded" pitchFamily="34" charset="0"/>
                  <a:cs typeface="Arial-Rounded" pitchFamily="34" charset="0"/>
                </a:rPr>
                <a:t>theo chiều gió.</a:t>
              </a:r>
              <a:endParaRPr lang="en-US" sz="4000" b="1">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2804881"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4634</TotalTime>
  <Words>282</Words>
  <Application>Microsoft Office PowerPoint</Application>
  <PresentationFormat>Custom</PresentationFormat>
  <Paragraphs>156</Paragraphs>
  <Slides>37</Slides>
  <Notes>20</Notes>
  <HiddenSlides>0</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522</cp:revision>
  <dcterms:created xsi:type="dcterms:W3CDTF">2021-05-08T14:00:55Z</dcterms:created>
  <dcterms:modified xsi:type="dcterms:W3CDTF">2022-12-12T09:54:03Z</dcterms:modified>
</cp:coreProperties>
</file>