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343" r:id="rId4"/>
    <p:sldId id="346" r:id="rId5"/>
    <p:sldId id="344" r:id="rId6"/>
    <p:sldId id="348" r:id="rId7"/>
    <p:sldId id="347" r:id="rId8"/>
    <p:sldId id="360" r:id="rId9"/>
    <p:sldId id="259" r:id="rId10"/>
    <p:sldId id="260" r:id="rId11"/>
    <p:sldId id="380" r:id="rId12"/>
    <p:sldId id="336" r:id="rId13"/>
    <p:sldId id="376" r:id="rId14"/>
    <p:sldId id="262" r:id="rId15"/>
    <p:sldId id="263" r:id="rId16"/>
    <p:sldId id="282" r:id="rId17"/>
    <p:sldId id="283" r:id="rId18"/>
    <p:sldId id="284" r:id="rId19"/>
    <p:sldId id="264" r:id="rId20"/>
    <p:sldId id="372" r:id="rId21"/>
    <p:sldId id="357" r:id="rId22"/>
    <p:sldId id="350" r:id="rId23"/>
    <p:sldId id="355" r:id="rId24"/>
    <p:sldId id="267" r:id="rId25"/>
    <p:sldId id="381" r:id="rId26"/>
    <p:sldId id="382" r:id="rId27"/>
    <p:sldId id="383" r:id="rId28"/>
    <p:sldId id="314" r:id="rId29"/>
    <p:sldId id="272" r:id="rId30"/>
    <p:sldId id="338" r:id="rId31"/>
    <p:sldId id="339" r:id="rId32"/>
    <p:sldId id="326" r:id="rId33"/>
    <p:sldId id="274" r:id="rId34"/>
    <p:sldId id="275" r:id="rId35"/>
    <p:sldId id="386" r:id="rId36"/>
    <p:sldId id="277" r:id="rId37"/>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E6"/>
    <a:srgbClr val="EBF6F9"/>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0" autoAdjust="0"/>
    <p:restoredTop sz="91993" autoAdjust="0"/>
  </p:normalViewPr>
  <p:slideViewPr>
    <p:cSldViewPr>
      <p:cViewPr>
        <p:scale>
          <a:sx n="53" d="100"/>
          <a:sy n="53" d="100"/>
        </p:scale>
        <p:origin x="-1074" y="-516"/>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12/13/2022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Muỗm:</a:t>
            </a:r>
            <a:r>
              <a:rPr lang="en-US" baseline="0" smtClean="0"/>
              <a:t> Cây gỗ to cùng loại với xoài, hoa mọc thành cụm ở nách lá, quả giông quả xoài nhưng nhỏ hơn và có vị chua.</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20</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21</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27</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29</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Luyện</a:t>
            </a:r>
            <a:r>
              <a:rPr lang="en-US" baseline="0" smtClean="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Cuốc:</a:t>
            </a:r>
            <a:r>
              <a:rPr lang="en-US" baseline="0" smtClean="0"/>
              <a:t> danh từ và động từ</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Ôn</a:t>
            </a:r>
            <a:r>
              <a:rPr lang="en-US" baseline="0" smtClean="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15</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Hay còn</a:t>
            </a:r>
            <a:r>
              <a:rPr lang="en-US" baseline="0" smtClean="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16</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17</a:t>
            </a:fld>
            <a:endParaRPr lang="en-US"/>
          </a:p>
        </p:txBody>
      </p:sp>
    </p:spTree>
    <p:extLst>
      <p:ext uri="{BB962C8B-B14F-4D97-AF65-F5344CB8AC3E}">
        <p14:creationId xmlns:p14="http://schemas.microsoft.com/office/powerpoint/2010/main" val="2903795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D0918-B3BC-4D15-9AF8-385E8378AD06}"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D0918-B3BC-4D15-9AF8-385E8378AD06}"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D0918-B3BC-4D15-9AF8-385E8378AD06}" type="datetimeFigureOut">
              <a:rPr lang="en-US" smtClean="0"/>
              <a:t>12/13/2022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D0918-B3BC-4D15-9AF8-385E8378AD06}" type="datetimeFigureOut">
              <a:rPr lang="en-US" smtClean="0"/>
              <a:t>12/13/2022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12/13/2022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7.jpeg"/><Relationship Id="rId5" Type="http://schemas.openxmlformats.org/officeDocument/2006/relationships/slide" Target="slide7.xml"/><Relationship Id="rId15" Type="http://schemas.openxmlformats.org/officeDocument/2006/relationships/image" Target="../media/image9.png"/><Relationship Id="rId10" Type="http://schemas.openxmlformats.org/officeDocument/2006/relationships/slide" Target="slide6.xml"/><Relationship Id="rId4" Type="http://schemas.microsoft.com/office/2007/relationships/hdphoto" Target="../media/hdphoto1.wdp"/><Relationship Id="rId9" Type="http://schemas.openxmlformats.org/officeDocument/2006/relationships/image" Target="../media/image6.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7.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a:t>
            </a:r>
            <a:r>
              <a:rPr lang="en-US" sz="10600" b="1" smtClean="0">
                <a:solidFill>
                  <a:schemeClr val="bg1"/>
                </a:solidFill>
                <a:latin typeface="AvantGarde" pitchFamily="2" charset="0"/>
                <a:ea typeface="AvantGarde" pitchFamily="2" charset="0"/>
                <a:cs typeface="AvantGarde" pitchFamily="2" charset="0"/>
              </a:rPr>
              <a:t>VIỆT </a:t>
            </a:r>
            <a:r>
              <a:rPr lang="en-US" sz="10600" b="1" smtClean="0">
                <a:solidFill>
                  <a:schemeClr val="bg1"/>
                </a:solidFill>
                <a:latin typeface=".VnArial" pitchFamily="34" charset="0"/>
                <a:ea typeface="AvantGarde" pitchFamily="2" charset="0"/>
                <a:cs typeface="AvantGarde" pitchFamily="2" charset="0"/>
              </a:rPr>
              <a:t>1</a:t>
            </a:r>
            <a:endParaRPr lang="en-US" sz="10600" b="1">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endParaRPr lang="en-US" sz="8800">
              <a:solidFill>
                <a:srgbClr val="0070C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6121244" y="2881984"/>
            <a:ext cx="2123468" cy="1270916"/>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3925738" y="4336555"/>
            <a:ext cx="4295089" cy="1302245"/>
          </a:xfrm>
          <a:prstGeom prst="rect">
            <a:avLst/>
          </a:prstGeom>
          <a:solidFill>
            <a:srgbClr val="EBF6F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smtClean="0">
                <a:solidFill>
                  <a:srgbClr val="0070C0"/>
                </a:solidFill>
                <a:latin typeface="Arial-Rounded" pitchFamily="34" charset="0"/>
                <a:ea typeface="Arial-Rounded" pitchFamily="34" charset="0"/>
                <a:cs typeface="Arial-Rounded" pitchFamily="34" charset="0"/>
              </a:rPr>
              <a:t>b</a:t>
            </a:r>
            <a:r>
              <a:rPr lang="en-US" sz="8800" smtClean="0">
                <a:solidFill>
                  <a:srgbClr val="FF0000"/>
                </a:solidFill>
                <a:latin typeface="Arial-Rounded" pitchFamily="34" charset="0"/>
                <a:ea typeface="Arial-Rounded" pitchFamily="34" charset="0"/>
                <a:cs typeface="Arial-Rounded" pitchFamily="34" charset="0"/>
              </a:rPr>
              <a:t>uôc</a:t>
            </a:r>
            <a:endParaRPr lang="en-US" sz="8800">
              <a:solidFill>
                <a:srgbClr val="FF0000"/>
              </a:solidFill>
              <a:latin typeface="Arial-Rounded" pitchFamily="34" charset="0"/>
              <a:ea typeface="Arial-Rounded" pitchFamily="34" charset="0"/>
              <a:cs typeface="Arial-Rounded" pitchFamily="34" charset="0"/>
            </a:endParaRP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Đọc</a:t>
              </a:r>
              <a:endParaRPr lang="en-US" sz="4800">
                <a:latin typeface="Arial-Rounded" pitchFamily="34" charset="0"/>
                <a:ea typeface="Arial-Rounded" pitchFamily="34" charset="0"/>
                <a:cs typeface="Arial-Rounded" pitchFamily="34" charset="0"/>
              </a:endParaRP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3</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24" name="Title 1"/>
          <p:cNvSpPr txBox="1">
            <a:spLocks/>
          </p:cNvSpPr>
          <p:nvPr/>
        </p:nvSpPr>
        <p:spPr>
          <a:xfrm>
            <a:off x="3400041" y="1295400"/>
            <a:ext cx="2647858"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err="1" smtClean="0">
                <a:solidFill>
                  <a:srgbClr val="FF0000"/>
                </a:solidFill>
                <a:latin typeface="Arial-Rounded" pitchFamily="34" charset="0"/>
                <a:ea typeface="Arial-Rounded" pitchFamily="34" charset="0"/>
                <a:cs typeface="Arial-Rounded" pitchFamily="34" charset="0"/>
              </a:rPr>
              <a:t>uôc</a:t>
            </a:r>
            <a:endParaRPr lang="en-US" sz="8800" dirty="0">
              <a:solidFill>
                <a:srgbClr val="FF0000"/>
              </a:solidFill>
              <a:latin typeface="Arial-Rounded" pitchFamily="34" charset="0"/>
              <a:ea typeface="Arial-Rounded" pitchFamily="34" charset="0"/>
              <a:cs typeface="Arial-Rounded" pitchFamily="34" charset="0"/>
            </a:endParaRPr>
          </a:p>
        </p:txBody>
      </p:sp>
      <p:sp>
        <p:nvSpPr>
          <p:cNvPr id="26" name="Title 1"/>
          <p:cNvSpPr txBox="1">
            <a:spLocks/>
          </p:cNvSpPr>
          <p:nvPr/>
        </p:nvSpPr>
        <p:spPr>
          <a:xfrm>
            <a:off x="6461919" y="1295400"/>
            <a:ext cx="233581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smtClean="0">
                <a:solidFill>
                  <a:srgbClr val="FF0000"/>
                </a:solidFill>
                <a:latin typeface="Arial-Rounded" pitchFamily="34" charset="0"/>
                <a:ea typeface="Arial-Rounded" pitchFamily="34" charset="0"/>
                <a:cs typeface="Arial-Rounded" pitchFamily="34" charset="0"/>
              </a:rPr>
              <a:t>uôt</a:t>
            </a:r>
            <a:endParaRPr lang="en-US" sz="88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5452895" y="4402170"/>
            <a:ext cx="1981695"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rgbClr val="0070C0"/>
                </a:solidFill>
                <a:latin typeface="Arial-Rounded" pitchFamily="34" charset="0"/>
                <a:ea typeface="Arial-Rounded" pitchFamily="34" charset="0"/>
                <a:cs typeface="Arial-Rounded" pitchFamily="34" charset="0"/>
              </a:rPr>
              <a: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0083E6"/>
          </a:solidFill>
        </p:spPr>
        <p:txBody>
          <a:bodyPr wrap="square" rtlCol="0">
            <a:spAutoFit/>
          </a:bodyPr>
          <a:lstStyle/>
          <a:p>
            <a:pPr algn="ctr"/>
            <a:r>
              <a:rPr lang="en-US" sz="8000" smtClean="0">
                <a:solidFill>
                  <a:schemeClr val="bg1"/>
                </a:solidFill>
                <a:latin typeface="Arial-Rounded" pitchFamily="34" charset="0"/>
                <a:ea typeface="Arial-Rounded" pitchFamily="34" charset="0"/>
                <a:cs typeface="Arial-Rounded" pitchFamily="34" charset="0"/>
              </a:rPr>
              <a:t>So sánh</a:t>
            </a:r>
            <a:endParaRPr lang="en-US" sz="8000">
              <a:solidFill>
                <a:schemeClr val="bg1"/>
              </a:solidFill>
              <a:latin typeface="Arial-Rounded" pitchFamily="34" charset="0"/>
              <a:ea typeface="Arial-Rounded" pitchFamily="34" charset="0"/>
              <a:cs typeface="Arial-Rounded" pitchFamily="34" charset="0"/>
            </a:endParaRPr>
          </a:p>
        </p:txBody>
      </p:sp>
      <p:sp>
        <p:nvSpPr>
          <p:cNvPr id="6" name="TextBox 5"/>
          <p:cNvSpPr txBox="1"/>
          <p:nvPr/>
        </p:nvSpPr>
        <p:spPr>
          <a:xfrm>
            <a:off x="2607847" y="3481376"/>
            <a:ext cx="3088767" cy="186204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uôc</a:t>
            </a:r>
            <a:endParaRPr lang="en-US" sz="11500">
              <a:solidFill>
                <a:srgbClr val="0070C0"/>
              </a:solidFill>
              <a:latin typeface="Arial-Rounded" pitchFamily="34" charset="0"/>
              <a:ea typeface="Arial-Rounded" pitchFamily="34" charset="0"/>
              <a:cs typeface="Arial-Rounded" pitchFamily="34" charset="0"/>
            </a:endParaRPr>
          </a:p>
        </p:txBody>
      </p:sp>
      <p:sp>
        <p:nvSpPr>
          <p:cNvPr id="7" name="TextBox 6"/>
          <p:cNvSpPr txBox="1"/>
          <p:nvPr/>
        </p:nvSpPr>
        <p:spPr>
          <a:xfrm>
            <a:off x="6573552" y="3480566"/>
            <a:ext cx="3088767" cy="1863668"/>
          </a:xfrm>
          <a:prstGeom prst="rect">
            <a:avLst/>
          </a:prstGeom>
          <a:solidFill>
            <a:schemeClr val="accent5">
              <a:lumMod val="20000"/>
              <a:lumOff val="80000"/>
            </a:schemeClr>
          </a:solidFill>
        </p:spPr>
        <p:txBody>
          <a:bodyPr wrap="square" rtlCol="0">
            <a:spAutoFit/>
          </a:bodyPr>
          <a:lstStyle/>
          <a:p>
            <a:pPr algn="ctr"/>
            <a:r>
              <a:rPr lang="en-US" sz="11500" smtClean="0">
                <a:solidFill>
                  <a:srgbClr val="0070C0"/>
                </a:solidFill>
                <a:latin typeface="Arial-Rounded" pitchFamily="34" charset="0"/>
                <a:ea typeface="Arial-Rounded" pitchFamily="34" charset="0"/>
                <a:cs typeface="Arial-Rounded" pitchFamily="34" charset="0"/>
              </a:rPr>
              <a:t>uôt</a:t>
            </a:r>
            <a:endParaRPr lang="en-US" sz="11500">
              <a:solidFill>
                <a:srgbClr val="0070C0"/>
              </a:solidFill>
              <a:latin typeface="Arial-Rounded" pitchFamily="34" charset="0"/>
              <a:ea typeface="Arial-Rounded" pitchFamily="34" charset="0"/>
              <a:cs typeface="Arial-Rounded" pitchFamily="34" charset="0"/>
            </a:endParaRPr>
          </a:p>
        </p:txBody>
      </p:sp>
      <p:sp>
        <p:nvSpPr>
          <p:cNvPr id="9" name="TextBox 8"/>
          <p:cNvSpPr txBox="1"/>
          <p:nvPr/>
        </p:nvSpPr>
        <p:spPr>
          <a:xfrm>
            <a:off x="2680749" y="3481376"/>
            <a:ext cx="2320636"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0" name="TextBox 9"/>
          <p:cNvSpPr txBox="1"/>
          <p:nvPr/>
        </p:nvSpPr>
        <p:spPr>
          <a:xfrm>
            <a:off x="6677133" y="3481376"/>
            <a:ext cx="2552700" cy="1862048"/>
          </a:xfrm>
          <a:prstGeom prst="rect">
            <a:avLst/>
          </a:prstGeom>
          <a:noFill/>
        </p:spPr>
        <p:txBody>
          <a:bodyPr wrap="square" rtlCol="0">
            <a:spAutoFit/>
          </a:bodyPr>
          <a:lstStyle/>
          <a:p>
            <a:pPr algn="ctr"/>
            <a:r>
              <a:rPr lang="en-US" sz="11500" smtClean="0">
                <a:solidFill>
                  <a:srgbClr val="FF0000"/>
                </a:solidFill>
                <a:latin typeface="Arial-Rounded" pitchFamily="34" charset="0"/>
                <a:ea typeface="Arial-Rounded" pitchFamily="34" charset="0"/>
                <a:cs typeface="Arial-Rounded" pitchFamily="34" charset="0"/>
              </a:rPr>
              <a:t>uô</a:t>
            </a:r>
            <a:endParaRPr lang="en-US" sz="11500">
              <a:solidFill>
                <a:srgbClr val="FF0000"/>
              </a:solidFill>
              <a:latin typeface="Arial-Rounded" pitchFamily="34" charset="0"/>
              <a:ea typeface="Arial-Rounded" pitchFamily="34" charset="0"/>
              <a:cs typeface="Arial-Rounded" pitchFamily="34" charset="0"/>
            </a:endParaRPr>
          </a:p>
        </p:txBody>
      </p:sp>
      <p:sp>
        <p:nvSpPr>
          <p:cNvPr id="12" name="TextBox 11"/>
          <p:cNvSpPr txBox="1"/>
          <p:nvPr/>
        </p:nvSpPr>
        <p:spPr>
          <a:xfrm>
            <a:off x="3664853" y="3481376"/>
            <a:ext cx="2552700" cy="1862048"/>
          </a:xfrm>
          <a:prstGeom prst="rect">
            <a:avLst/>
          </a:prstGeom>
          <a:noFill/>
        </p:spPr>
        <p:txBody>
          <a:bodyPr wrap="square" rtlCol="0">
            <a:spAutoFit/>
          </a:bodyPr>
          <a:lstStyle/>
          <a:p>
            <a:pPr algn="ctr"/>
            <a:r>
              <a:rPr lang="en-US" sz="11500" smtClean="0">
                <a:solidFill>
                  <a:srgbClr val="7030A0"/>
                </a:solidFill>
                <a:latin typeface="Arial-Rounded" pitchFamily="34" charset="0"/>
                <a:ea typeface="Arial-Rounded" pitchFamily="34" charset="0"/>
                <a:cs typeface="Arial-Rounded" pitchFamily="34" charset="0"/>
              </a:rPr>
              <a:t>c</a:t>
            </a:r>
            <a:endParaRPr lang="en-US" sz="11500">
              <a:solidFill>
                <a:srgbClr val="7030A0"/>
              </a:solidFill>
              <a:latin typeface="Arial-Rounded" pitchFamily="34" charset="0"/>
              <a:ea typeface="Arial-Rounded" pitchFamily="34" charset="0"/>
              <a:cs typeface="Arial-Rounded" pitchFamily="34" charset="0"/>
            </a:endParaRPr>
          </a:p>
        </p:txBody>
      </p:sp>
      <p:sp>
        <p:nvSpPr>
          <p:cNvPr id="8" name="TextBox 7"/>
          <p:cNvSpPr txBox="1"/>
          <p:nvPr/>
        </p:nvSpPr>
        <p:spPr>
          <a:xfrm>
            <a:off x="7633821" y="3481376"/>
            <a:ext cx="2552700" cy="1862048"/>
          </a:xfrm>
          <a:prstGeom prst="rect">
            <a:avLst/>
          </a:prstGeom>
          <a:noFill/>
        </p:spPr>
        <p:txBody>
          <a:bodyPr wrap="square" rtlCol="0">
            <a:spAutoFit/>
          </a:bodyPr>
          <a:lstStyle/>
          <a:p>
            <a:pPr algn="ctr"/>
            <a:r>
              <a:rPr lang="en-US" sz="11500" smtClean="0">
                <a:solidFill>
                  <a:srgbClr val="00B050"/>
                </a:solidFill>
                <a:latin typeface="Arial-Rounded" pitchFamily="34" charset="0"/>
                <a:ea typeface="Arial-Rounded" pitchFamily="34" charset="0"/>
                <a:cs typeface="Arial-Rounded" pitchFamily="34" charset="0"/>
              </a:rPr>
              <a:t>t</a:t>
            </a:r>
            <a:endParaRPr lang="en-US" sz="11500">
              <a:solidFill>
                <a:srgbClr val="00B05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7104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519"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00251"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1073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1163442"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3845820"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619126"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Nâng cao kỹ năng viết với 7 bước hiệu quả | Edu2Review"/>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8" descr="Nâng cao kỹ năng viết với 7 bước hiệu quả | Edu2Review"/>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0" descr="Nâng cao kỹ năng viết với 7 bước hiệu quả | Edu2Review"/>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12" descr="Nâng cao kỹ năng viết với 7 bước hiệu quả | Edu2Review"/>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16" descr="Làm thế nào để viết hay hơn? | Edu2Review"/>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Title 1"/>
          <p:cNvSpPr txBox="1">
            <a:spLocks/>
          </p:cNvSpPr>
          <p:nvPr/>
        </p:nvSpPr>
        <p:spPr>
          <a:xfrm>
            <a:off x="8900319" y="5357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9599891" y="51816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pic>
        <p:nvPicPr>
          <p:cNvPr id="9" name="Picture 4" descr="Hướng dẫn cuốc đất làm vườn để trồng rau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168" y="576379"/>
            <a:ext cx="7570273" cy="4258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ững Mẹo Luộc Rau Xanh Ngon Giòn Ngọt Bạn Nên Biết | Cooky.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4843" y="337452"/>
            <a:ext cx="8064922" cy="45378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Xoài non chấm mắm ruốc - Ăn vặt Fresh Lem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6373" y="264111"/>
            <a:ext cx="4570546" cy="4570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30"/>
                                        </p:tgtEl>
                                      </p:cBhvr>
                                    </p:animEffect>
                                    <p:set>
                                      <p:cBhvr>
                                        <p:cTn id="32" dur="1" fill="hold">
                                          <p:stCondLst>
                                            <p:cond delay="499"/>
                                          </p:stCondLst>
                                        </p:cTn>
                                        <p:tgtEl>
                                          <p:spTgt spid="10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2"/>
                                        </p:tgtEl>
                                        <p:attrNameLst>
                                          <p:attrName>style.visibility</p:attrName>
                                        </p:attrNameLst>
                                      </p:cBhvr>
                                      <p:to>
                                        <p:strVal val="visible"/>
                                      </p:to>
                                    </p:set>
                                    <p:animEffect transition="in" filter="fade">
                                      <p:cBhvr>
                                        <p:cTn id="42" dur="500"/>
                                        <p:tgtEl>
                                          <p:spTgt spid="103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2"/>
                                        </p:tgtEl>
                                      </p:cBhvr>
                                    </p:animEffect>
                                    <p:set>
                                      <p:cBhvr>
                                        <p:cTn id="47" dur="1" fill="hold">
                                          <p:stCondLst>
                                            <p:cond delay="499"/>
                                          </p:stCondLst>
                                        </p:cTn>
                                        <p:tgtEl>
                                          <p:spTgt spid="103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523395" y="376137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3109119" y="3761374"/>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794048"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95009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377302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3" name="Title 1"/>
          <p:cNvSpPr txBox="1">
            <a:spLocks/>
          </p:cNvSpPr>
          <p:nvPr/>
        </p:nvSpPr>
        <p:spPr>
          <a:xfrm>
            <a:off x="6375245"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4" name="Title 1"/>
          <p:cNvSpPr txBox="1">
            <a:spLocks/>
          </p:cNvSpPr>
          <p:nvPr/>
        </p:nvSpPr>
        <p:spPr>
          <a:xfrm>
            <a:off x="8519319" y="3761374"/>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9069614" y="3585090"/>
            <a:ext cx="1930425"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uôt</a:t>
            </a:r>
            <a:endParaRPr lang="en-US" sz="6600">
              <a:solidFill>
                <a:srgbClr val="FF000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512987" y="23076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3418719" y="23291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6025772" y="23254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1081910" y="2131365"/>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3764288" y="2152874"/>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6537594" y="214912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8818787" y="23281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9518359" y="21518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FF0000"/>
                </a:solidFill>
                <a:latin typeface="Arial-Rounded" pitchFamily="34" charset="0"/>
                <a:ea typeface="Arial-Rounded" pitchFamily="34" charset="0"/>
                <a:cs typeface="Arial-Rounded" pitchFamily="34" charset="0"/>
              </a:rPr>
              <a:t>uôc</a:t>
            </a:r>
            <a:endParaRPr lang="en-US" sz="660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266652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smtClean="0">
                <a:solidFill>
                  <a:srgbClr val="0070C0"/>
                </a:solidFill>
                <a:latin typeface="DomCasual" pitchFamily="18" charset="0"/>
                <a:ea typeface="DomCasual" pitchFamily="18" charset="0"/>
                <a:cs typeface="DomCasual" pitchFamily="18" charset="0"/>
              </a:rPr>
              <a:t>Thư giãn nào!</a:t>
            </a:r>
            <a:endParaRPr lang="en-US" sz="9600" b="1">
              <a:solidFill>
                <a:srgbClr val="0070C0"/>
              </a:solidFill>
              <a:latin typeface="DomCasual" pitchFamily="18" charset="0"/>
              <a:ea typeface="DomCasual" pitchFamily="18" charset="0"/>
              <a:cs typeface="DomCasual" pitchFamily="18" charset="0"/>
            </a:endParaRPr>
          </a:p>
        </p:txBody>
      </p:sp>
    </p:spTree>
    <p:extLst>
      <p:ext uri="{BB962C8B-B14F-4D97-AF65-F5344CB8AC3E}">
        <p14:creationId xmlns:p14="http://schemas.microsoft.com/office/powerpoint/2010/main" val="2943438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523395" y="5834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buốt</a:t>
            </a:r>
            <a:endParaRPr lang="en-US" sz="6600">
              <a:solidFill>
                <a:srgbClr val="0070C0"/>
              </a:solidFill>
              <a:latin typeface="Arial-Rounded" pitchFamily="34" charset="0"/>
              <a:ea typeface="Arial-Rounded" pitchFamily="34" charset="0"/>
              <a:cs typeface="Arial-Rounded" pitchFamily="34" charset="0"/>
            </a:endParaRPr>
          </a:p>
        </p:txBody>
      </p:sp>
      <p:sp>
        <p:nvSpPr>
          <p:cNvPr id="15" name="Title 1"/>
          <p:cNvSpPr txBox="1">
            <a:spLocks/>
          </p:cNvSpPr>
          <p:nvPr/>
        </p:nvSpPr>
        <p:spPr>
          <a:xfrm>
            <a:off x="3144977" y="58343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muốt</a:t>
            </a:r>
            <a:endParaRPr lang="en-US" sz="66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5769182"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ruột</a:t>
            </a:r>
            <a:endParaRPr lang="en-US" sz="6600">
              <a:solidFill>
                <a:srgbClr val="0070C0"/>
              </a:solidFill>
              <a:latin typeface="Arial-Rounded" pitchFamily="34" charset="0"/>
              <a:ea typeface="Arial-Rounded" pitchFamily="34" charset="0"/>
              <a:cs typeface="Arial-Rounded" pitchFamily="34" charset="0"/>
            </a:endParaRPr>
          </a:p>
        </p:txBody>
      </p:sp>
      <p:sp>
        <p:nvSpPr>
          <p:cNvPr id="27" name="Title 1"/>
          <p:cNvSpPr txBox="1">
            <a:spLocks/>
          </p:cNvSpPr>
          <p:nvPr/>
        </p:nvSpPr>
        <p:spPr>
          <a:xfrm>
            <a:off x="8519319" y="58343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tuột</a:t>
            </a:r>
            <a:endParaRPr lang="en-US" sz="6600">
              <a:solidFill>
                <a:srgbClr val="0070C0"/>
              </a:solidFill>
              <a:latin typeface="Arial-Rounded" pitchFamily="34" charset="0"/>
              <a:ea typeface="Arial-Rounded" pitchFamily="34" charset="0"/>
              <a:cs typeface="Arial-Rounded" pitchFamily="34" charset="0"/>
            </a:endParaRPr>
          </a:p>
        </p:txBody>
      </p:sp>
      <p:sp>
        <p:nvSpPr>
          <p:cNvPr id="34" name="Title 1"/>
          <p:cNvSpPr txBox="1">
            <a:spLocks/>
          </p:cNvSpPr>
          <p:nvPr/>
        </p:nvSpPr>
        <p:spPr>
          <a:xfrm>
            <a:off x="512987" y="47460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cuốc</a:t>
            </a:r>
            <a:endParaRPr lang="en-US" sz="6600">
              <a:solidFill>
                <a:srgbClr val="0070C0"/>
              </a:solidFill>
              <a:latin typeface="Arial-Rounded" pitchFamily="34" charset="0"/>
              <a:ea typeface="Arial-Rounded" pitchFamily="34" charset="0"/>
              <a:cs typeface="Arial-Rounded" pitchFamily="34" charset="0"/>
            </a:endParaRPr>
          </a:p>
        </p:txBody>
      </p:sp>
      <p:sp>
        <p:nvSpPr>
          <p:cNvPr id="35" name="Title 1"/>
          <p:cNvSpPr txBox="1">
            <a:spLocks/>
          </p:cNvSpPr>
          <p:nvPr/>
        </p:nvSpPr>
        <p:spPr>
          <a:xfrm>
            <a:off x="3418719" y="47675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luộc</a:t>
            </a:r>
            <a:endParaRPr lang="en-US" sz="6600">
              <a:solidFill>
                <a:srgbClr val="0070C0"/>
              </a:solidFill>
              <a:latin typeface="Arial-Rounded" pitchFamily="34" charset="0"/>
              <a:ea typeface="Arial-Rounded" pitchFamily="34" charset="0"/>
              <a:cs typeface="Arial-Rounded" pitchFamily="34" charset="0"/>
            </a:endParaRPr>
          </a:p>
        </p:txBody>
      </p:sp>
      <p:sp>
        <p:nvSpPr>
          <p:cNvPr id="36" name="Title 1"/>
          <p:cNvSpPr txBox="1">
            <a:spLocks/>
          </p:cNvSpPr>
          <p:nvPr/>
        </p:nvSpPr>
        <p:spPr>
          <a:xfrm>
            <a:off x="6025772" y="47638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ruốc</a:t>
            </a:r>
            <a:endParaRPr lang="en-US" sz="6600">
              <a:solidFill>
                <a:srgbClr val="0070C0"/>
              </a:solidFill>
              <a:latin typeface="Arial-Rounded" pitchFamily="34" charset="0"/>
              <a:ea typeface="Arial-Rounded" pitchFamily="34" charset="0"/>
              <a:cs typeface="Arial-Rounded" pitchFamily="34" charset="0"/>
            </a:endParaRPr>
          </a:p>
        </p:txBody>
      </p:sp>
      <p:sp>
        <p:nvSpPr>
          <p:cNvPr id="40" name="Title 1"/>
          <p:cNvSpPr txBox="1">
            <a:spLocks/>
          </p:cNvSpPr>
          <p:nvPr/>
        </p:nvSpPr>
        <p:spPr>
          <a:xfrm>
            <a:off x="8818787" y="47665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smtClean="0">
                <a:solidFill>
                  <a:srgbClr val="0070C0"/>
                </a:solidFill>
                <a:latin typeface="Arial-Rounded" pitchFamily="34" charset="0"/>
                <a:ea typeface="Arial-Rounded" pitchFamily="34" charset="0"/>
                <a:cs typeface="Arial-Rounded" pitchFamily="34" charset="0"/>
              </a:rPr>
              <a:t>thuộc</a:t>
            </a:r>
            <a:endParaRPr lang="en-US" sz="6600">
              <a:solidFill>
                <a:srgbClr val="0070C0"/>
              </a:solidFill>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926" y="0"/>
            <a:ext cx="5119359" cy="478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5718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ngọn đuốc</a:t>
            </a:r>
            <a:endParaRPr lang="en-US" sz="9600">
              <a:solidFill>
                <a:srgbClr val="0070C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6678897" y="5127724"/>
            <a:ext cx="214522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32919" y="-199052"/>
            <a:ext cx="5650541" cy="565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318669" y="5439505"/>
            <a:ext cx="596265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smtClean="0">
                <a:solidFill>
                  <a:srgbClr val="0070C0"/>
                </a:solidFill>
                <a:latin typeface="Arial-Rounded" pitchFamily="34" charset="0"/>
                <a:ea typeface="Arial-Rounded" pitchFamily="34" charset="0"/>
                <a:cs typeface="Arial-Rounded" pitchFamily="34" charset="0"/>
              </a:rPr>
              <a:t>viên</a:t>
            </a:r>
            <a:r>
              <a:rPr lang="en-US" sz="9600" dirty="0" smtClean="0">
                <a:solidFill>
                  <a:srgbClr val="0070C0"/>
                </a:solidFill>
                <a:latin typeface="Arial-Rounded" pitchFamily="34" charset="0"/>
                <a:ea typeface="Arial-Rounded" pitchFamily="34" charset="0"/>
                <a:cs typeface="Arial-Rounded" pitchFamily="34" charset="0"/>
              </a:rPr>
              <a:t> </a:t>
            </a:r>
            <a:r>
              <a:rPr lang="en-US" sz="9600" dirty="0" err="1" smtClean="0">
                <a:solidFill>
                  <a:srgbClr val="0070C0"/>
                </a:solidFill>
                <a:latin typeface="Arial-Rounded" pitchFamily="34" charset="0"/>
                <a:ea typeface="Arial-Rounded" pitchFamily="34" charset="0"/>
                <a:cs typeface="Arial-Rounded" pitchFamily="34" charset="0"/>
              </a:rPr>
              <a:t>thuốc</a:t>
            </a:r>
            <a:endParaRPr lang="en-US" sz="9600" dirty="0">
              <a:solidFill>
                <a:srgbClr val="0070C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6590677" y="5439504"/>
            <a:ext cx="2175171"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uôc</a:t>
            </a:r>
            <a:endParaRPr lang="en-US" sz="9600">
              <a:solidFill>
                <a:srgbClr val="FF0000"/>
              </a:solidFill>
              <a:latin typeface="Arial-Rounded" pitchFamily="34" charset="0"/>
              <a:ea typeface="Arial-Rounded" pitchFamily="34" charset="0"/>
              <a:cs typeface="Arial-Rounded" pitchFamily="34" charset="0"/>
            </a:endParaRPr>
          </a:p>
        </p:txBody>
      </p:sp>
      <p:pic>
        <p:nvPicPr>
          <p:cNvPr id="5" name="Picture 2" descr="Chiêm bao mơ thấy viên thuốc là số mấy? đánh con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92" y="457200"/>
            <a:ext cx="5505653" cy="4129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37016" y="5562427"/>
            <a:ext cx="6638544"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0070C0"/>
                </a:solidFill>
                <a:latin typeface="Arial-Rounded" pitchFamily="34" charset="0"/>
                <a:ea typeface="Arial-Rounded" pitchFamily="34" charset="0"/>
                <a:cs typeface="Arial-Rounded" pitchFamily="34" charset="0"/>
              </a:rPr>
              <a:t>con chuột</a:t>
            </a:r>
            <a:endParaRPr lang="en-US" sz="960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6192231" y="5562427"/>
            <a:ext cx="2631957"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rgbClr val="FF0000"/>
                </a:solidFill>
                <a:latin typeface="Arial-Rounded" pitchFamily="34" charset="0"/>
                <a:ea typeface="Arial-Rounded" pitchFamily="34" charset="0"/>
                <a:cs typeface="Arial-Rounded" pitchFamily="34" charset="0"/>
              </a:rPr>
              <a:t>uôt</a:t>
            </a:r>
            <a:endParaRPr lang="en-US" sz="9600">
              <a:solidFill>
                <a:srgbClr val="FF0000"/>
              </a:solidFill>
              <a:latin typeface="Arial-Rounded" pitchFamily="34" charset="0"/>
              <a:ea typeface="Arial-Rounded" pitchFamily="34" charset="0"/>
              <a:cs typeface="Arial-Rounded" pitchFamily="34" charset="0"/>
            </a:endParaRPr>
          </a:p>
        </p:txBody>
      </p:sp>
      <p:pic>
        <p:nvPicPr>
          <p:cNvPr id="6146" name="Picture 2" descr="Đặc tính sinh học của Chuột - AN TAM - KIEM SOAT CON TRU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319" y="533400"/>
            <a:ext cx="8565775" cy="428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2615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464259"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7131953"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pic>
        <p:nvPicPr>
          <p:cNvPr id="2" name="Picture 2" descr="Chiêm bao mơ thấy viên thuốc là số mấy? đánh con g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8685" y="1286948"/>
            <a:ext cx="3872068" cy="29040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ownload Hand Torch PNG Image for Fr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80" y="412034"/>
            <a:ext cx="4312366" cy="43123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Đặc tính sinh học của Chuột - AN TAM - KIEM SOAT CON TRU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0753" y="2085728"/>
            <a:ext cx="4114800" cy="2059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hlinkClick r:id="rId2" action="ppaction://hlinksldjump"/>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933" t="5348" r="66166" b="59771"/>
          <a:stretch/>
        </p:blipFill>
        <p:spPr>
          <a:xfrm>
            <a:off x="1813719" y="1470651"/>
            <a:ext cx="2928610" cy="2903831"/>
          </a:xfrm>
          <a:prstGeom prst="rect">
            <a:avLst/>
          </a:prstGeom>
        </p:spPr>
      </p:pic>
      <p:pic>
        <p:nvPicPr>
          <p:cNvPr id="3" name="Picture 2">
            <a:hlinkClick r:id="rId5"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64472" b="61555"/>
          <a:stretch/>
        </p:blipFill>
        <p:spPr>
          <a:xfrm>
            <a:off x="7810550" y="1172994"/>
            <a:ext cx="2843174" cy="2615177"/>
          </a:xfrm>
          <a:prstGeom prst="rect">
            <a:avLst/>
          </a:prstGeom>
        </p:spPr>
      </p:pic>
      <p:pic>
        <p:nvPicPr>
          <p:cNvPr id="12" name="Picture 11">
            <a:hlinkClick r:id="rId7" action="ppaction://hlinksldjump"/>
          </p:cNvPr>
          <p:cNvPicPr>
            <a:picLocks noChangeAspect="1"/>
          </p:cNvPicPr>
          <p:nvPr/>
        </p:nvPicPr>
        <p:blipFill rotWithShape="1">
          <a:blip r:embed="rId6">
            <a:extLst>
              <a:ext uri="{28A0092B-C50C-407E-A947-70E740481C1C}">
                <a14:useLocalDpi xmlns:a14="http://schemas.microsoft.com/office/drawing/2010/main" val="0"/>
              </a:ext>
            </a:extLst>
          </a:blip>
          <a:srcRect l="32777" r="34447" b="60108"/>
          <a:stretch/>
        </p:blipFill>
        <p:spPr>
          <a:xfrm>
            <a:off x="4749660" y="1278480"/>
            <a:ext cx="2713673" cy="2807348"/>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t="46662" r="68215" b="12541"/>
          <a:stretch/>
        </p:blipFill>
        <p:spPr>
          <a:xfrm>
            <a:off x="1813719" y="4056586"/>
            <a:ext cx="2497927" cy="2725214"/>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5122" t="48298" r="5308" b="10020"/>
          <a:stretch/>
        </p:blipFill>
        <p:spPr>
          <a:xfrm>
            <a:off x="7810550" y="3918244"/>
            <a:ext cx="2347455" cy="2812634"/>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31739" t="50000" r="34130" b="12359"/>
          <a:stretch/>
        </p:blipFill>
        <p:spPr>
          <a:xfrm>
            <a:off x="4785172" y="4190942"/>
            <a:ext cx="2642647" cy="2477269"/>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smtClean="0">
                  <a:latin typeface="Arial-Rounded" pitchFamily="34" charset="0"/>
                  <a:ea typeface="Arial-Rounded" pitchFamily="34" charset="0"/>
                  <a:cs typeface="Arial-Rounded" pitchFamily="34" charset="0"/>
                </a:rPr>
                <a:t>Khởi động</a:t>
              </a:r>
              <a:endParaRPr lang="en-US" sz="3700">
                <a:latin typeface="Arial-Rounded" pitchFamily="34" charset="0"/>
                <a:ea typeface="Arial-Rounded" pitchFamily="34" charset="0"/>
                <a:cs typeface="Arial-Rounded" pitchFamily="34" charset="0"/>
              </a:endParaRP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261519"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v</a:t>
            </a:r>
            <a:r>
              <a:rPr lang="en-US" sz="6000" smtClean="0">
                <a:solidFill>
                  <a:srgbClr val="0070C0"/>
                </a:solidFill>
                <a:latin typeface="Arial-Rounded" pitchFamily="34" charset="0"/>
                <a:ea typeface="Arial-Rounded" pitchFamily="34" charset="0"/>
                <a:cs typeface="Arial-Rounded" pitchFamily="34" charset="0"/>
              </a:rPr>
              <a:t>iên thuốc</a:t>
            </a:r>
            <a:endParaRPr lang="en-US" sz="6000">
              <a:solidFill>
                <a:srgbClr val="0070C0"/>
              </a:solidFill>
              <a:latin typeface="Arial-Rounded" pitchFamily="34" charset="0"/>
              <a:ea typeface="Arial-Rounded" pitchFamily="34" charset="0"/>
              <a:cs typeface="Arial-Rounded" pitchFamily="34" charset="0"/>
            </a:endParaRPr>
          </a:p>
        </p:txBody>
      </p:sp>
      <p:sp>
        <p:nvSpPr>
          <p:cNvPr id="14" name="Title 1"/>
          <p:cNvSpPr txBox="1">
            <a:spLocks/>
          </p:cNvSpPr>
          <p:nvPr/>
        </p:nvSpPr>
        <p:spPr>
          <a:xfrm>
            <a:off x="-464259" y="5820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ngọn đuốc</a:t>
            </a:r>
            <a:endParaRPr lang="en-US" sz="6000">
              <a:solidFill>
                <a:srgbClr val="0070C0"/>
              </a:solidFill>
              <a:latin typeface="Arial-Rounded" pitchFamily="34" charset="0"/>
              <a:ea typeface="Arial-Rounded" pitchFamily="34" charset="0"/>
              <a:cs typeface="Arial-Rounded" pitchFamily="34" charset="0"/>
            </a:endParaRPr>
          </a:p>
        </p:txBody>
      </p:sp>
      <p:sp>
        <p:nvSpPr>
          <p:cNvPr id="19" name="Title 1"/>
          <p:cNvSpPr txBox="1">
            <a:spLocks/>
          </p:cNvSpPr>
          <p:nvPr/>
        </p:nvSpPr>
        <p:spPr>
          <a:xfrm>
            <a:off x="7131953" y="582050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con chuột</a:t>
            </a:r>
            <a:endParaRPr lang="en-US" sz="6000">
              <a:solidFill>
                <a:srgbClr val="0070C0"/>
              </a:solidFill>
              <a:latin typeface="Arial-Rounded" pitchFamily="34" charset="0"/>
              <a:ea typeface="Arial-Rounded" pitchFamily="34" charset="0"/>
              <a:cs typeface="Arial-Rounded" pitchFamily="34" charset="0"/>
            </a:endParaRPr>
          </a:p>
        </p:txBody>
      </p:sp>
      <p:sp>
        <p:nvSpPr>
          <p:cNvPr id="20" name="Title 1"/>
          <p:cNvSpPr txBox="1">
            <a:spLocks/>
          </p:cNvSpPr>
          <p:nvPr/>
        </p:nvSpPr>
        <p:spPr>
          <a:xfrm>
            <a:off x="523395" y="48437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buốt</a:t>
            </a:r>
            <a:endParaRPr lang="en-US" sz="6000">
              <a:solidFill>
                <a:srgbClr val="0070C0"/>
              </a:solidFill>
              <a:latin typeface="Arial-Rounded" pitchFamily="34" charset="0"/>
              <a:ea typeface="Arial-Rounded" pitchFamily="34" charset="0"/>
              <a:cs typeface="Arial-Rounded" pitchFamily="34" charset="0"/>
            </a:endParaRPr>
          </a:p>
        </p:txBody>
      </p:sp>
      <p:sp>
        <p:nvSpPr>
          <p:cNvPr id="21" name="Title 1"/>
          <p:cNvSpPr txBox="1">
            <a:spLocks/>
          </p:cNvSpPr>
          <p:nvPr/>
        </p:nvSpPr>
        <p:spPr>
          <a:xfrm>
            <a:off x="3144977" y="4843758"/>
            <a:ext cx="256939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muốt</a:t>
            </a:r>
            <a:endParaRPr lang="en-US" sz="6000">
              <a:solidFill>
                <a:srgbClr val="0070C0"/>
              </a:solidFill>
              <a:latin typeface="Arial-Rounded" pitchFamily="34" charset="0"/>
              <a:ea typeface="Arial-Rounded" pitchFamily="34" charset="0"/>
              <a:cs typeface="Arial-Rounded" pitchFamily="34" charset="0"/>
            </a:endParaRPr>
          </a:p>
        </p:txBody>
      </p:sp>
      <p:sp>
        <p:nvSpPr>
          <p:cNvPr id="28" name="Title 1"/>
          <p:cNvSpPr txBox="1">
            <a:spLocks/>
          </p:cNvSpPr>
          <p:nvPr/>
        </p:nvSpPr>
        <p:spPr>
          <a:xfrm>
            <a:off x="5769182"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ruột</a:t>
            </a:r>
            <a:endParaRPr lang="en-US" sz="6000">
              <a:solidFill>
                <a:srgbClr val="0070C0"/>
              </a:solidFill>
              <a:latin typeface="Arial-Rounded" pitchFamily="34" charset="0"/>
              <a:ea typeface="Arial-Rounded" pitchFamily="34" charset="0"/>
              <a:cs typeface="Arial-Rounded" pitchFamily="34" charset="0"/>
            </a:endParaRPr>
          </a:p>
        </p:txBody>
      </p:sp>
      <p:sp>
        <p:nvSpPr>
          <p:cNvPr id="29" name="Title 1"/>
          <p:cNvSpPr txBox="1">
            <a:spLocks/>
          </p:cNvSpPr>
          <p:nvPr/>
        </p:nvSpPr>
        <p:spPr>
          <a:xfrm>
            <a:off x="8519319" y="4843758"/>
            <a:ext cx="2826337"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tuột</a:t>
            </a:r>
            <a:endParaRPr lang="en-US" sz="6000">
              <a:solidFill>
                <a:srgbClr val="0070C0"/>
              </a:solidFill>
              <a:latin typeface="Arial-Rounded" pitchFamily="34" charset="0"/>
              <a:ea typeface="Arial-Rounded" pitchFamily="34" charset="0"/>
              <a:cs typeface="Arial-Rounded" pitchFamily="34" charset="0"/>
            </a:endParaRPr>
          </a:p>
        </p:txBody>
      </p:sp>
      <p:sp>
        <p:nvSpPr>
          <p:cNvPr id="30" name="Title 1"/>
          <p:cNvSpPr txBox="1">
            <a:spLocks/>
          </p:cNvSpPr>
          <p:nvPr/>
        </p:nvSpPr>
        <p:spPr>
          <a:xfrm>
            <a:off x="512987" y="375544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cuốc</a:t>
            </a:r>
            <a:endParaRPr lang="en-US" sz="600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3418719" y="3776958"/>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luộc</a:t>
            </a:r>
            <a:endParaRPr lang="en-US" sz="6000">
              <a:solidFill>
                <a:srgbClr val="0070C0"/>
              </a:solidFill>
              <a:latin typeface="Arial-Rounded" pitchFamily="34" charset="0"/>
              <a:ea typeface="Arial-Rounded" pitchFamily="34" charset="0"/>
              <a:cs typeface="Arial-Rounded" pitchFamily="34" charset="0"/>
            </a:endParaRPr>
          </a:p>
        </p:txBody>
      </p:sp>
      <p:sp>
        <p:nvSpPr>
          <p:cNvPr id="32" name="Title 1"/>
          <p:cNvSpPr txBox="1">
            <a:spLocks/>
          </p:cNvSpPr>
          <p:nvPr/>
        </p:nvSpPr>
        <p:spPr>
          <a:xfrm>
            <a:off x="6025772" y="377320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ruốc</a:t>
            </a:r>
            <a:endParaRPr lang="en-US" sz="6000">
              <a:solidFill>
                <a:srgbClr val="0070C0"/>
              </a:solidFill>
              <a:latin typeface="Arial-Rounded" pitchFamily="34" charset="0"/>
              <a:ea typeface="Arial-Rounded" pitchFamily="34" charset="0"/>
              <a:cs typeface="Arial-Rounded" pitchFamily="34" charset="0"/>
            </a:endParaRPr>
          </a:p>
        </p:txBody>
      </p:sp>
      <p:sp>
        <p:nvSpPr>
          <p:cNvPr id="33" name="Title 1"/>
          <p:cNvSpPr txBox="1">
            <a:spLocks/>
          </p:cNvSpPr>
          <p:nvPr/>
        </p:nvSpPr>
        <p:spPr>
          <a:xfrm>
            <a:off x="8818787" y="3775967"/>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thuộc</a:t>
            </a:r>
            <a:endParaRPr lang="en-US" sz="6000">
              <a:solidFill>
                <a:srgbClr val="0070C0"/>
              </a:solidFill>
              <a:latin typeface="Arial-Rounded" pitchFamily="34" charset="0"/>
              <a:ea typeface="Arial-Rounded" pitchFamily="34" charset="0"/>
              <a:cs typeface="Arial-Rounded"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281" y="0"/>
            <a:ext cx="4230875" cy="395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264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TextBox 6"/>
          <p:cNvSpPr txBox="1"/>
          <p:nvPr/>
        </p:nvSpPr>
        <p:spPr>
          <a:xfrm>
            <a:off x="518319" y="1628776"/>
            <a:ext cx="8051865" cy="4524118"/>
          </a:xfrm>
          <a:prstGeom prst="rect">
            <a:avLst/>
          </a:prstGeom>
          <a:noFill/>
        </p:spPr>
        <p:txBody>
          <a:bodyPr wrap="square" lIns="121725" tIns="60862" rIns="121725" bIns="60862" rtlCol="0">
            <a:spAutoFit/>
          </a:bodyPr>
          <a:lstStyle/>
          <a:p>
            <a:r>
              <a:rPr lang="en-US" sz="28600" smtClean="0">
                <a:solidFill>
                  <a:srgbClr val="FF0000"/>
                </a:solidFill>
                <a:latin typeface="HP001 4 hàng"/>
              </a:rPr>
              <a:t>Ď</a:t>
            </a:r>
            <a:r>
              <a:rPr lang="en-US" sz="28600">
                <a:solidFill>
                  <a:srgbClr val="FF0000"/>
                </a:solidFill>
                <a:latin typeface="HP001 4 hàng"/>
              </a:rPr>
              <a:t>″ </a:t>
            </a:r>
            <a:endParaRPr lang="en-US" sz="28600">
              <a:solidFill>
                <a:srgbClr val="FF0000"/>
              </a:solidFill>
              <a:latin typeface="HP001 4 hàng" pitchFamily="34" charset="0"/>
            </a:endParaRPr>
          </a:p>
        </p:txBody>
      </p:sp>
      <p:sp>
        <p:nvSpPr>
          <p:cNvPr id="8" name="TextBox 7"/>
          <p:cNvSpPr txBox="1"/>
          <p:nvPr/>
        </p:nvSpPr>
        <p:spPr>
          <a:xfrm>
            <a:off x="7441885" y="3009901"/>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a:t>
            </a:r>
            <a:r>
              <a:rPr lang="en-US" sz="14000">
                <a:solidFill>
                  <a:srgbClr val="FF0000"/>
                </a:solidFill>
                <a:latin typeface="HP001 4 hàng"/>
              </a:rPr>
              <a:t>″ </a:t>
            </a:r>
            <a:endParaRPr lang="en-US" sz="14000">
              <a:solidFill>
                <a:srgbClr val="FF0000"/>
              </a:solidFill>
              <a:latin typeface="HP001 4 hàng" pitchFamily="34" charset="0"/>
            </a:endParaRPr>
          </a:p>
        </p:txBody>
      </p:sp>
      <p:grpSp>
        <p:nvGrpSpPr>
          <p:cNvPr id="5" name="Group 4"/>
          <p:cNvGrpSpPr/>
          <p:nvPr/>
        </p:nvGrpSpPr>
        <p:grpSpPr>
          <a:xfrm>
            <a:off x="-84357" y="76202"/>
            <a:ext cx="6756905" cy="941185"/>
            <a:chOff x="63500" y="1429216"/>
            <a:chExt cx="5080245" cy="705889"/>
          </a:xfrm>
        </p:grpSpPr>
        <p:sp>
          <p:nvSpPr>
            <p:cNvPr id="6" name="Rounded Rectangle 5"/>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9" name="Oval 8"/>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108190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3" name="UÔC.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8013" y="0"/>
            <a:ext cx="10945812" cy="4116387"/>
          </a:xfrm>
        </p:spPr>
      </p:pic>
    </p:spTree>
    <p:extLst>
      <p:ext uri="{BB962C8B-B14F-4D97-AF65-F5344CB8AC3E}">
        <p14:creationId xmlns:p14="http://schemas.microsoft.com/office/powerpoint/2010/main" val="299065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0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gridCol w="731520"/>
                <a:gridCol w="731520"/>
                <a:gridCol w="731520"/>
                <a:gridCol w="731520"/>
                <a:gridCol w="731520"/>
                <a:gridCol w="731520"/>
                <a:gridCol w="731520"/>
                <a:gridCol w="731520"/>
                <a:gridCol w="731520"/>
                <a:gridCol w="731520"/>
                <a:gridCol w="731520"/>
                <a:gridCol w="731520"/>
                <a:gridCol w="731520"/>
                <a:gridCol w="731520"/>
                <a:gridCol w="731520"/>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Hướng dẫn viết bảng</a:t>
              </a:r>
              <a:endParaRPr lang="en-US" sz="4800">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4</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08417" y="1628776"/>
            <a:ext cx="8051865" cy="4524118"/>
          </a:xfrm>
          <a:prstGeom prst="rect">
            <a:avLst/>
          </a:prstGeom>
          <a:noFill/>
        </p:spPr>
        <p:txBody>
          <a:bodyPr wrap="square" lIns="121725" tIns="60862" rIns="121725" bIns="60862" rtlCol="0">
            <a:spAutoFit/>
          </a:bodyPr>
          <a:lstStyle/>
          <a:p>
            <a:r>
              <a:rPr lang="en-US" sz="28600">
                <a:solidFill>
                  <a:srgbClr val="FF0000"/>
                </a:solidFill>
                <a:latin typeface="HP001 4 hàng"/>
              </a:rPr>
              <a:t> </a:t>
            </a:r>
            <a:r>
              <a:rPr lang="en-US" sz="28600" smtClean="0">
                <a:solidFill>
                  <a:srgbClr val="FF0000"/>
                </a:solidFill>
                <a:latin typeface="HP001 4 hàng"/>
              </a:rPr>
              <a:t>ĎŌ  </a:t>
            </a:r>
            <a:endParaRPr lang="en-US" sz="2860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n-US" sz="14000" smtClean="0">
                <a:solidFill>
                  <a:srgbClr val="FF0000"/>
                </a:solidFill>
                <a:latin typeface="HP001 4 hàng"/>
              </a:rPr>
              <a:t>ĎŌ </a:t>
            </a:r>
            <a:endParaRPr lang="en-US" sz="14000">
              <a:solidFill>
                <a:srgbClr val="FF0000"/>
              </a:solidFill>
              <a:latin typeface="HP001 4 hàng" pitchFamily="34" charset="0"/>
            </a:endParaRPr>
          </a:p>
        </p:txBody>
      </p:sp>
    </p:spTree>
    <p:extLst>
      <p:ext uri="{BB962C8B-B14F-4D97-AF65-F5344CB8AC3E}">
        <p14:creationId xmlns:p14="http://schemas.microsoft.com/office/powerpoint/2010/main" val="3539561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66192" y="5145657"/>
            <a:ext cx="2709556" cy="1712343"/>
          </a:xfrm>
          <a:prstGeom prst="rect">
            <a:avLst/>
          </a:prstGeom>
        </p:spPr>
      </p:pic>
      <p:pic>
        <p:nvPicPr>
          <p:cNvPr id="4" name="UÔT.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723" y="99853"/>
            <a:ext cx="12040393" cy="4508818"/>
          </a:xfrm>
        </p:spPr>
      </p:pic>
    </p:spTree>
    <p:extLst>
      <p:ext uri="{BB962C8B-B14F-4D97-AF65-F5344CB8AC3E}">
        <p14:creationId xmlns:p14="http://schemas.microsoft.com/office/powerpoint/2010/main" val="92373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1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845"/>
          <a:stretch/>
        </p:blipFill>
        <p:spPr bwMode="auto">
          <a:xfrm>
            <a:off x="0" y="34162"/>
            <a:ext cx="12161838" cy="68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22434"/>
            <a:ext cx="3414777" cy="1415574"/>
          </a:xfrm>
          <a:prstGeom prst="rect">
            <a:avLst/>
          </a:prstGeom>
          <a:noFill/>
        </p:spPr>
        <p:txBody>
          <a:bodyPr wrap="square" lIns="121725" tIns="60862" rIns="121725" bIns="60862" rtlCol="0">
            <a:spAutoFit/>
          </a:bodyPr>
          <a:lstStyle/>
          <a:p>
            <a:r>
              <a:rPr lang="vi-VN" sz="8400" smtClean="0">
                <a:solidFill>
                  <a:srgbClr val="FF0000"/>
                </a:solidFill>
                <a:latin typeface="HP001 4 hàng"/>
              </a:rPr>
              <a:t>đuǬ </a:t>
            </a:r>
            <a:endParaRPr lang="en-US" sz="8400">
              <a:solidFill>
                <a:srgbClr val="FF0000"/>
              </a:solidFill>
              <a:latin typeface="HP001 4 hàng" pitchFamily="34" charset="0"/>
            </a:endParaRPr>
          </a:p>
        </p:txBody>
      </p:sp>
      <p:sp>
        <p:nvSpPr>
          <p:cNvPr id="8" name="TextBox 7"/>
          <p:cNvSpPr txBox="1"/>
          <p:nvPr/>
        </p:nvSpPr>
        <p:spPr>
          <a:xfrm>
            <a:off x="3921619" y="1223070"/>
            <a:ext cx="2297569" cy="769243"/>
          </a:xfrm>
          <a:prstGeom prst="rect">
            <a:avLst/>
          </a:prstGeom>
          <a:noFill/>
        </p:spPr>
        <p:txBody>
          <a:bodyPr wrap="square" lIns="121725" tIns="60862" rIns="121725" bIns="60862" rtlCol="0">
            <a:spAutoFit/>
          </a:bodyPr>
          <a:lstStyle/>
          <a:p>
            <a:r>
              <a:rPr lang="vi-VN" sz="4200" smtClean="0">
                <a:solidFill>
                  <a:srgbClr val="FF0000"/>
                </a:solidFill>
                <a:latin typeface="HP001 4 hàng"/>
              </a:rPr>
              <a:t>đuǬ </a:t>
            </a:r>
            <a:endParaRPr lang="en-US" sz="4200">
              <a:solidFill>
                <a:srgbClr val="FF0000"/>
              </a:solidFill>
              <a:latin typeface="HP001 4 hàng" pitchFamily="34" charset="0"/>
            </a:endParaRPr>
          </a:p>
        </p:txBody>
      </p:sp>
      <p:sp>
        <p:nvSpPr>
          <p:cNvPr id="13" name="TextBox 12"/>
          <p:cNvSpPr txBox="1"/>
          <p:nvPr/>
        </p:nvSpPr>
        <p:spPr>
          <a:xfrm>
            <a:off x="610193" y="2474408"/>
            <a:ext cx="3414777" cy="1415574"/>
          </a:xfrm>
          <a:prstGeom prst="rect">
            <a:avLst/>
          </a:prstGeom>
          <a:noFill/>
        </p:spPr>
        <p:txBody>
          <a:bodyPr wrap="square" lIns="121725" tIns="60862" rIns="121725" bIns="60862" rtlCol="0">
            <a:spAutoFit/>
          </a:bodyPr>
          <a:lstStyle/>
          <a:p>
            <a:r>
              <a:rPr lang="el-GR" sz="8400" smtClean="0">
                <a:solidFill>
                  <a:srgbClr val="FF0000"/>
                </a:solidFill>
                <a:latin typeface="HP001 4 hàng"/>
              </a:rPr>
              <a:t>ε</a:t>
            </a:r>
            <a:r>
              <a:rPr lang="lv-LV" sz="8400">
                <a:solidFill>
                  <a:srgbClr val="FF0000"/>
                </a:solidFill>
                <a:latin typeface="HP001 4 hàng"/>
              </a:rPr>
              <a:t>uŎ </a:t>
            </a:r>
            <a:endParaRPr lang="en-US" sz="8400">
              <a:solidFill>
                <a:srgbClr val="FF0000"/>
              </a:solidFill>
              <a:latin typeface="HP001 4 hàng" pitchFamily="34" charset="0"/>
            </a:endParaRPr>
          </a:p>
        </p:txBody>
      </p:sp>
      <p:sp>
        <p:nvSpPr>
          <p:cNvPr id="14" name="TextBox 13"/>
          <p:cNvSpPr txBox="1"/>
          <p:nvPr/>
        </p:nvSpPr>
        <p:spPr>
          <a:xfrm>
            <a:off x="3903674" y="2876742"/>
            <a:ext cx="2297569" cy="769243"/>
          </a:xfrm>
          <a:prstGeom prst="rect">
            <a:avLst/>
          </a:prstGeom>
          <a:noFill/>
        </p:spPr>
        <p:txBody>
          <a:bodyPr wrap="square" lIns="121725" tIns="60862" rIns="121725" bIns="60862" rtlCol="0">
            <a:spAutoFit/>
          </a:bodyPr>
          <a:lstStyle/>
          <a:p>
            <a:r>
              <a:rPr lang="el-GR" sz="4200" smtClean="0">
                <a:solidFill>
                  <a:srgbClr val="FF0000"/>
                </a:solidFill>
                <a:latin typeface="HP001 4 hàng"/>
              </a:rPr>
              <a:t>ε</a:t>
            </a:r>
            <a:r>
              <a:rPr lang="lv-LV" sz="4200">
                <a:solidFill>
                  <a:srgbClr val="FF0000"/>
                </a:solidFill>
                <a:latin typeface="HP001 4 hàng"/>
              </a:rPr>
              <a:t>uŎ </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4233185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16273"/>
          <a:stretch/>
        </p:blipFill>
        <p:spPr bwMode="auto">
          <a:xfrm>
            <a:off x="0" y="977350"/>
            <a:ext cx="12161838" cy="588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1778474"/>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a:t>
            </a:r>
            <a:endParaRPr lang="en-US" sz="8400">
              <a:solidFill>
                <a:srgbClr val="FF0000"/>
              </a:solidFill>
              <a:latin typeface="HP001 4 hàng" pitchFamily="34" charset="0"/>
            </a:endParaRPr>
          </a:p>
        </p:txBody>
      </p:sp>
      <p:sp>
        <p:nvSpPr>
          <p:cNvPr id="8" name="TextBox 7"/>
          <p:cNvSpPr txBox="1"/>
          <p:nvPr/>
        </p:nvSpPr>
        <p:spPr>
          <a:xfrm>
            <a:off x="3072152" y="2165042"/>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a:t>
            </a:r>
            <a:endParaRPr lang="en-US" sz="4200">
              <a:solidFill>
                <a:srgbClr val="FF0000"/>
              </a:solidFill>
              <a:latin typeface="HP001 4 hàng" pitchFamily="34" charset="0"/>
            </a:endParaRPr>
          </a:p>
        </p:txBody>
      </p:sp>
      <p:grpSp>
        <p:nvGrpSpPr>
          <p:cNvPr id="9" name="Group 8"/>
          <p:cNvGrpSpPr/>
          <p:nvPr/>
        </p:nvGrpSpPr>
        <p:grpSpPr>
          <a:xfrm>
            <a:off x="215396" y="203422"/>
            <a:ext cx="3382243" cy="941185"/>
            <a:chOff x="63500" y="1429216"/>
            <a:chExt cx="2542972" cy="705889"/>
          </a:xfrm>
        </p:grpSpPr>
        <p:sp>
          <p:nvSpPr>
            <p:cNvPr id="10" name="Rounded Rectangle 9"/>
            <p:cNvSpPr/>
            <p:nvPr/>
          </p:nvSpPr>
          <p:spPr>
            <a:xfrm>
              <a:off x="384357" y="1429216"/>
              <a:ext cx="222211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Viết vở</a:t>
              </a:r>
              <a:endParaRPr lang="en-US" sz="4800">
                <a:latin typeface="Arial-Rounded" pitchFamily="34" charset="0"/>
                <a:ea typeface="Arial-Rounded" pitchFamily="34" charset="0"/>
                <a:cs typeface="Arial-Rounded" pitchFamily="34" charset="0"/>
              </a:endParaRPr>
            </a:p>
          </p:txBody>
        </p:sp>
        <p:sp>
          <p:nvSpPr>
            <p:cNvPr id="11" name="Oval 10"/>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5</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13" name="TextBox 12"/>
          <p:cNvSpPr txBox="1"/>
          <p:nvPr/>
        </p:nvSpPr>
        <p:spPr>
          <a:xfrm>
            <a:off x="610193" y="3430448"/>
            <a:ext cx="3414777" cy="1415574"/>
          </a:xfrm>
          <a:prstGeom prst="rect">
            <a:avLst/>
          </a:prstGeom>
          <a:noFill/>
        </p:spPr>
        <p:txBody>
          <a:bodyPr wrap="square" lIns="121725" tIns="60862" rIns="121725" bIns="60862" rtlCol="0">
            <a:spAutoFit/>
          </a:bodyPr>
          <a:lstStyle/>
          <a:p>
            <a:r>
              <a:rPr lang="en-US" sz="8400">
                <a:solidFill>
                  <a:srgbClr val="FF0000"/>
                </a:solidFill>
                <a:latin typeface="HP001 4 hàng"/>
              </a:rPr>
              <a:t>ĎŌ</a:t>
            </a:r>
            <a:endParaRPr lang="en-US" sz="8400">
              <a:solidFill>
                <a:srgbClr val="FF0000"/>
              </a:solidFill>
              <a:latin typeface="HP001 4 hàng" pitchFamily="34" charset="0"/>
            </a:endParaRPr>
          </a:p>
        </p:txBody>
      </p:sp>
      <p:sp>
        <p:nvSpPr>
          <p:cNvPr id="14" name="TextBox 13"/>
          <p:cNvSpPr txBox="1"/>
          <p:nvPr/>
        </p:nvSpPr>
        <p:spPr>
          <a:xfrm>
            <a:off x="3069973" y="3817016"/>
            <a:ext cx="2297569" cy="769243"/>
          </a:xfrm>
          <a:prstGeom prst="rect">
            <a:avLst/>
          </a:prstGeom>
          <a:noFill/>
        </p:spPr>
        <p:txBody>
          <a:bodyPr wrap="square" lIns="121725" tIns="60862" rIns="121725" bIns="60862" rtlCol="0">
            <a:spAutoFit/>
          </a:bodyPr>
          <a:lstStyle/>
          <a:p>
            <a:r>
              <a:rPr lang="en-US" sz="4200">
                <a:solidFill>
                  <a:srgbClr val="FF0000"/>
                </a:solidFill>
                <a:latin typeface="HP001 4 hàng"/>
              </a:rPr>
              <a:t>ĎŌ</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65436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94" r="6706" b="2358"/>
          <a:stretch/>
        </p:blipFill>
        <p:spPr bwMode="auto">
          <a:xfrm>
            <a:off x="0" y="0"/>
            <a:ext cx="121618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12372" y="806970"/>
            <a:ext cx="5468547" cy="1415574"/>
          </a:xfrm>
          <a:prstGeom prst="rect">
            <a:avLst/>
          </a:prstGeom>
          <a:noFill/>
        </p:spPr>
        <p:txBody>
          <a:bodyPr wrap="square" lIns="121725" tIns="60862" rIns="121725" bIns="60862" rtlCol="0">
            <a:spAutoFit/>
          </a:bodyPr>
          <a:lstStyle/>
          <a:p>
            <a:pPr algn="just"/>
            <a:r>
              <a:rPr lang="vi-VN" sz="8400">
                <a:solidFill>
                  <a:srgbClr val="FF0000"/>
                </a:solidFill>
                <a:latin typeface="HP001 4 hàng" pitchFamily="34" charset="0"/>
              </a:rPr>
              <a:t>wgŧ đuǬ</a:t>
            </a:r>
            <a:endParaRPr lang="en-US" sz="8400">
              <a:solidFill>
                <a:srgbClr val="FF0000"/>
              </a:solidFill>
              <a:latin typeface="HP001 4 hàng" pitchFamily="34" charset="0"/>
            </a:endParaRPr>
          </a:p>
        </p:txBody>
      </p:sp>
      <p:sp>
        <p:nvSpPr>
          <p:cNvPr id="8" name="TextBox 7"/>
          <p:cNvSpPr txBox="1"/>
          <p:nvPr/>
        </p:nvSpPr>
        <p:spPr>
          <a:xfrm>
            <a:off x="7212350" y="1190353"/>
            <a:ext cx="3135769" cy="769243"/>
          </a:xfrm>
          <a:prstGeom prst="rect">
            <a:avLst/>
          </a:prstGeom>
          <a:noFill/>
        </p:spPr>
        <p:txBody>
          <a:bodyPr wrap="square" lIns="121725" tIns="60862" rIns="121725" bIns="60862" rtlCol="0">
            <a:spAutoFit/>
          </a:bodyPr>
          <a:lstStyle/>
          <a:p>
            <a:pPr algn="just"/>
            <a:r>
              <a:rPr lang="vi-VN" sz="4200">
                <a:solidFill>
                  <a:srgbClr val="FF0000"/>
                </a:solidFill>
                <a:latin typeface="HP001 4 hàng" pitchFamily="34" charset="0"/>
              </a:rPr>
              <a:t>wgŧ đuǬ</a:t>
            </a:r>
            <a:endParaRPr lang="en-US" sz="4200">
              <a:solidFill>
                <a:srgbClr val="FF0000"/>
              </a:solidFill>
              <a:latin typeface="HP001 4 hàng" pitchFamily="34" charset="0"/>
            </a:endParaRPr>
          </a:p>
        </p:txBody>
      </p:sp>
      <p:sp>
        <p:nvSpPr>
          <p:cNvPr id="13" name="TextBox 12"/>
          <p:cNvSpPr txBox="1"/>
          <p:nvPr/>
        </p:nvSpPr>
        <p:spPr>
          <a:xfrm>
            <a:off x="610193" y="2458944"/>
            <a:ext cx="5165926" cy="1415574"/>
          </a:xfrm>
          <a:prstGeom prst="rect">
            <a:avLst/>
          </a:prstGeom>
          <a:noFill/>
        </p:spPr>
        <p:txBody>
          <a:bodyPr wrap="square" lIns="121725" tIns="60862" rIns="121725" bIns="60862" rtlCol="0">
            <a:spAutoFit/>
          </a:bodyPr>
          <a:lstStyle/>
          <a:p>
            <a:r>
              <a:rPr lang="lv-LV" sz="8400">
                <a:solidFill>
                  <a:srgbClr val="FF0000"/>
                </a:solidFill>
                <a:latin typeface="HP001 4 hàng"/>
              </a:rPr>
              <a:t>c</a:t>
            </a:r>
            <a:r>
              <a:rPr lang="el-GR" sz="8400">
                <a:solidFill>
                  <a:srgbClr val="FF0000"/>
                </a:solidFill>
                <a:latin typeface="HP001 4 hàng"/>
              </a:rPr>
              <a:t>Ϊ ε</a:t>
            </a:r>
            <a:r>
              <a:rPr lang="lv-LV" sz="8400">
                <a:solidFill>
                  <a:srgbClr val="FF0000"/>
                </a:solidFill>
                <a:latin typeface="HP001 4 hàng"/>
              </a:rPr>
              <a:t>uŎ</a:t>
            </a:r>
            <a:endParaRPr lang="en-US" sz="8400">
              <a:solidFill>
                <a:srgbClr val="FF0000"/>
              </a:solidFill>
              <a:latin typeface="HP001 4 hàng" pitchFamily="34" charset="0"/>
            </a:endParaRPr>
          </a:p>
        </p:txBody>
      </p:sp>
      <p:sp>
        <p:nvSpPr>
          <p:cNvPr id="14" name="TextBox 13"/>
          <p:cNvSpPr txBox="1"/>
          <p:nvPr/>
        </p:nvSpPr>
        <p:spPr>
          <a:xfrm>
            <a:off x="7210171" y="2829746"/>
            <a:ext cx="2985548" cy="800021"/>
          </a:xfrm>
          <a:prstGeom prst="rect">
            <a:avLst/>
          </a:prstGeom>
          <a:noFill/>
        </p:spPr>
        <p:txBody>
          <a:bodyPr wrap="square" lIns="121725" tIns="60862" rIns="121725" bIns="60862" rtlCol="0">
            <a:spAutoFit/>
          </a:bodyPr>
          <a:lstStyle/>
          <a:p>
            <a:r>
              <a:rPr lang="lv-LV" sz="4400">
                <a:solidFill>
                  <a:srgbClr val="FF0000"/>
                </a:solidFill>
                <a:latin typeface="HP001 4 hàng"/>
              </a:rPr>
              <a:t>c</a:t>
            </a:r>
            <a:r>
              <a:rPr lang="el-GR" sz="4400">
                <a:solidFill>
                  <a:srgbClr val="FF0000"/>
                </a:solidFill>
                <a:latin typeface="HP001 4 hàng"/>
              </a:rPr>
              <a:t>Ϊ ε</a:t>
            </a:r>
            <a:r>
              <a:rPr lang="lv-LV" sz="4400">
                <a:solidFill>
                  <a:srgbClr val="FF0000"/>
                </a:solidFill>
                <a:latin typeface="HP001 4 hàng"/>
              </a:rPr>
              <a:t>uŎ</a:t>
            </a:r>
            <a:endParaRPr lang="en-US" sz="4200">
              <a:solidFill>
                <a:srgbClr val="FF0000"/>
              </a:solidFill>
              <a:latin typeface="HP001 4 hàng" pitchFamily="34" charset="0"/>
            </a:endParaRPr>
          </a:p>
        </p:txBody>
      </p:sp>
    </p:spTree>
    <p:extLst>
      <p:ext uri="{BB962C8B-B14F-4D97-AF65-F5344CB8AC3E}">
        <p14:creationId xmlns:p14="http://schemas.microsoft.com/office/powerpoint/2010/main" val="2630925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575719" y="618655"/>
            <a:ext cx="7061341" cy="5656639"/>
            <a:chOff x="2981978" y="534120"/>
            <a:chExt cx="5954200" cy="4109598"/>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973" t="28738" r="29690" b="33578"/>
            <a:stretch/>
          </p:blipFill>
          <p:spPr bwMode="auto">
            <a:xfrm>
              <a:off x="2981978" y="1887070"/>
              <a:ext cx="5898778" cy="275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423" t="50000" r="27793" b="29657"/>
            <a:stretch/>
          </p:blipFill>
          <p:spPr bwMode="auto">
            <a:xfrm>
              <a:off x="3109119" y="534120"/>
              <a:ext cx="5827059" cy="1488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8534" t="5680" b="61307"/>
          <a:stretch/>
        </p:blipFill>
        <p:spPr>
          <a:xfrm>
            <a:off x="2012217" y="206921"/>
            <a:ext cx="7597831" cy="4010974"/>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latin typeface="Arial-Rounded" pitchFamily="34" charset="0"/>
                  <a:ea typeface="Arial-Rounded" pitchFamily="34" charset="0"/>
                  <a:cs typeface="Arial-Rounded" pitchFamily="34" charset="0"/>
                </a:rPr>
                <a:t>Đọc</a:t>
              </a:r>
              <a:endParaRPr lang="en-US" sz="4400">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smtClean="0">
                  <a:solidFill>
                    <a:schemeClr val="tx1"/>
                  </a:solidFill>
                  <a:latin typeface="Arial Rounded MT Bold" pitchFamily="34" charset="0"/>
                  <a:ea typeface="Arial-Rounded" pitchFamily="34" charset="0"/>
                  <a:cs typeface="Arial-Rounded" pitchFamily="34" charset="0"/>
                </a:rPr>
                <a:t>6</a:t>
              </a:r>
              <a:endParaRPr lang="en-US" sz="4400">
                <a:solidFill>
                  <a:schemeClr val="tx1"/>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47650" y="42672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mtClean="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cxnSp>
        <p:nvCxnSpPr>
          <p:cNvPr id="11" name="Straight Connector 10"/>
          <p:cNvCxnSpPr/>
          <p:nvPr/>
        </p:nvCxnSpPr>
        <p:spPr>
          <a:xfrm flipH="1">
            <a:off x="7180615" y="4197876"/>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213684" y="3989388"/>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1</a:t>
            </a:r>
            <a:endParaRPr lang="en-US" sz="2000" b="1">
              <a:solidFill>
                <a:schemeClr val="tx1"/>
              </a:solidFill>
              <a:latin typeface="Arial" pitchFamily="34" charset="0"/>
              <a:ea typeface="Arial-Rounded" pitchFamily="34" charset="0"/>
              <a:cs typeface="Arial" pitchFamily="34" charset="0"/>
            </a:endParaRPr>
          </a:p>
        </p:txBody>
      </p:sp>
      <p:sp>
        <p:nvSpPr>
          <p:cNvPr id="13" name="Oval 12"/>
          <p:cNvSpPr/>
          <p:nvPr/>
        </p:nvSpPr>
        <p:spPr>
          <a:xfrm>
            <a:off x="7349279" y="3959621"/>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2</a:t>
            </a:r>
            <a:endParaRPr lang="en-US" sz="2000" b="1">
              <a:solidFill>
                <a:schemeClr val="tx1"/>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3394979" y="4771068"/>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689870" y="5386620"/>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3697451" y="4612299"/>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3</a:t>
            </a:r>
            <a:endParaRPr lang="en-US" sz="2000" b="1">
              <a:solidFill>
                <a:schemeClr val="tx1"/>
              </a:solidFill>
              <a:latin typeface="Arial" pitchFamily="34" charset="0"/>
              <a:ea typeface="Arial-Rounded" pitchFamily="34" charset="0"/>
              <a:cs typeface="Arial" pitchFamily="34" charset="0"/>
            </a:endParaRPr>
          </a:p>
        </p:txBody>
      </p:sp>
      <p:cxnSp>
        <p:nvCxnSpPr>
          <p:cNvPr id="17" name="Straight Connector 16"/>
          <p:cNvCxnSpPr/>
          <p:nvPr/>
        </p:nvCxnSpPr>
        <p:spPr>
          <a:xfrm>
            <a:off x="3929390" y="5918025"/>
            <a:ext cx="98189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712345" y="5961177"/>
            <a:ext cx="11880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0805319" y="537125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012218" y="5241993"/>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4</a:t>
            </a:r>
            <a:endParaRPr lang="en-US" sz="2000" b="1">
              <a:solidFill>
                <a:schemeClr val="tx1"/>
              </a:solidFill>
              <a:latin typeface="Arial" pitchFamily="34" charset="0"/>
              <a:ea typeface="Arial-Rounded" pitchFamily="34" charset="0"/>
              <a:cs typeface="Arial" pitchFamily="34" charset="0"/>
            </a:endParaRPr>
          </a:p>
        </p:txBody>
      </p:sp>
      <p:cxnSp>
        <p:nvCxnSpPr>
          <p:cNvPr id="24" name="Straight Connector 23"/>
          <p:cNvCxnSpPr/>
          <p:nvPr/>
        </p:nvCxnSpPr>
        <p:spPr>
          <a:xfrm flipH="1">
            <a:off x="11735797" y="5943248"/>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805319" y="5257355"/>
            <a:ext cx="430129" cy="2585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 pitchFamily="34" charset="0"/>
                <a:ea typeface="Arial-Rounded" pitchFamily="34" charset="0"/>
                <a:cs typeface="Arial" pitchFamily="34" charset="0"/>
              </a:rPr>
              <a:t>5</a:t>
            </a:r>
            <a:endParaRPr lang="en-US" sz="20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9"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2187343" y="1676400"/>
            <a:ext cx="7825344" cy="29517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solidFill>
                  <a:schemeClr val="bg1"/>
                </a:solidFill>
                <a:latin typeface="Arial-Rounded" pitchFamily="34" charset="0"/>
                <a:ea typeface="Arial-Rounded" pitchFamily="34" charset="0"/>
                <a:cs typeface="Arial-Rounded" pitchFamily="34" charset="0"/>
              </a:rPr>
              <a:t>quả muỗm</a:t>
            </a:r>
            <a:endParaRPr lang="en-US" sz="115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458362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755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buổi</a:t>
            </a:r>
          </a:p>
        </p:txBody>
      </p:sp>
      <p:sp>
        <p:nvSpPr>
          <p:cNvPr id="7" name="Title 1"/>
          <p:cNvSpPr txBox="1">
            <a:spLocks/>
          </p:cNvSpPr>
          <p:nvPr/>
        </p:nvSpPr>
        <p:spPr>
          <a:xfrm>
            <a:off x="6461919" y="1665720"/>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nhuộm</a:t>
            </a:r>
          </a:p>
        </p:txBody>
      </p:sp>
      <p:sp>
        <p:nvSpPr>
          <p:cNvPr id="6" name="Title 1"/>
          <p:cNvSpPr txBox="1">
            <a:spLocks/>
          </p:cNvSpPr>
          <p:nvPr/>
        </p:nvSpPr>
        <p:spPr>
          <a:xfrm>
            <a:off x="975519"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buồm</a:t>
            </a:r>
          </a:p>
        </p:txBody>
      </p:sp>
      <p:sp>
        <p:nvSpPr>
          <p:cNvPr id="5" name="Title 1"/>
          <p:cNvSpPr txBox="1">
            <a:spLocks/>
          </p:cNvSpPr>
          <p:nvPr/>
        </p:nvSpPr>
        <p:spPr>
          <a:xfrm>
            <a:off x="6498420" y="3667254"/>
            <a:ext cx="4663440" cy="1464025"/>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smtClean="0">
                <a:solidFill>
                  <a:schemeClr val="bg1"/>
                </a:solidFill>
                <a:latin typeface="Arial-Rounded" pitchFamily="34" charset="0"/>
                <a:ea typeface="Arial-Rounded" pitchFamily="34" charset="0"/>
                <a:cs typeface="Arial-Rounded" pitchFamily="34" charset="0"/>
              </a:rPr>
              <a:t>đuôi</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6"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156466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smtClean="0">
                <a:solidFill>
                  <a:srgbClr val="0070C0"/>
                </a:solidFill>
                <a:latin typeface="Arial-Rounded" pitchFamily="34" charset="0"/>
                <a:ea typeface="Arial-Rounded" pitchFamily="34" charset="0"/>
                <a:cs typeface="Arial-Rounded" pitchFamily="34" charset="0"/>
              </a:rPr>
              <a:t>	</a:t>
            </a:r>
            <a:r>
              <a:rPr lang="en-US" sz="5400">
                <a:solidFill>
                  <a:srgbClr val="0070C0"/>
                </a:solidFill>
                <a:latin typeface="Arial-Rounded" pitchFamily="34" charset="0"/>
                <a:ea typeface="Arial-Rounded" pitchFamily="34" charset="0"/>
                <a:cs typeface="Arial-Rounded" pitchFamily="34" charset="0"/>
              </a:rPr>
              <a:t>Mẹ cho Hà đi công viên. Cô bé rất thích thú và háo hức. Hà mặc váy trắng, đi giày màu hồng. Mẹ còn vuốt tóc và buộc nơ cho Hà. Mẹ bảo Hà khi đi chơi cần ăn mặc gọn gàng, lịch sự.</a:t>
            </a:r>
          </a:p>
        </p:txBody>
      </p:sp>
      <p:cxnSp>
        <p:nvCxnSpPr>
          <p:cNvPr id="47" name="Straight Connector 46"/>
          <p:cNvCxnSpPr/>
          <p:nvPr/>
        </p:nvCxnSpPr>
        <p:spPr>
          <a:xfrm>
            <a:off x="1204119" y="1564668"/>
            <a:ext cx="7239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33671"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mtClean="0">
                <a:latin typeface="Arial-Rounded" pitchFamily="34" charset="0"/>
                <a:ea typeface="Arial-Rounded" pitchFamily="34" charset="0"/>
                <a:cs typeface="Arial-Rounded" pitchFamily="34" charset="0"/>
              </a:rPr>
              <a:t>Mẹ cho Hà đi đâu?</a:t>
            </a:r>
            <a:endParaRPr lang="en-US" sz="6000">
              <a:latin typeface="Arial-Rounded" pitchFamily="34" charset="0"/>
              <a:ea typeface="Arial-Rounded" pitchFamily="34" charset="0"/>
              <a:cs typeface="Arial-Rounded" pitchFamily="34" charset="0"/>
            </a:endParaRPr>
          </a:p>
        </p:txBody>
      </p:sp>
      <p:cxnSp>
        <p:nvCxnSpPr>
          <p:cNvPr id="15" name="Straight Connector 14"/>
          <p:cNvCxnSpPr/>
          <p:nvPr/>
        </p:nvCxnSpPr>
        <p:spPr>
          <a:xfrm>
            <a:off x="8976519" y="1546739"/>
            <a:ext cx="27894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488325" y="55245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Cảm xúc của Hà như thế nào khi được đi công viên?</a:t>
            </a:r>
            <a:endParaRPr lang="en-US" sz="4000">
              <a:latin typeface="Arial-Rounded" pitchFamily="34" charset="0"/>
              <a:ea typeface="Arial-Rounded" pitchFamily="34" charset="0"/>
              <a:cs typeface="Arial-Rounded" pitchFamily="34" charset="0"/>
            </a:endParaRPr>
          </a:p>
        </p:txBody>
      </p:sp>
      <p:cxnSp>
        <p:nvCxnSpPr>
          <p:cNvPr id="22" name="Straight Connector 21"/>
          <p:cNvCxnSpPr/>
          <p:nvPr/>
        </p:nvCxnSpPr>
        <p:spPr>
          <a:xfrm>
            <a:off x="322428" y="2214284"/>
            <a:ext cx="58217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421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atin typeface="Arial-Rounded" pitchFamily="34" charset="0"/>
                <a:ea typeface="Arial-Rounded" pitchFamily="34" charset="0"/>
                <a:cs typeface="Arial-Rounded" pitchFamily="34" charset="0"/>
              </a:rPr>
              <a:t>Trang phục của Hà khi đi công viên là gì?</a:t>
            </a:r>
            <a:endParaRPr lang="en-US" sz="4000">
              <a:latin typeface="Arial-Rounded" pitchFamily="34" charset="0"/>
              <a:ea typeface="Arial-Rounded" pitchFamily="34" charset="0"/>
              <a:cs typeface="Arial-Rounded" pitchFamily="34" charset="0"/>
            </a:endParaRPr>
          </a:p>
        </p:txBody>
      </p:sp>
      <p:cxnSp>
        <p:nvCxnSpPr>
          <p:cNvPr id="25" name="Straight Connector 24"/>
          <p:cNvCxnSpPr/>
          <p:nvPr/>
        </p:nvCxnSpPr>
        <p:spPr>
          <a:xfrm>
            <a:off x="6538119" y="2232216"/>
            <a:ext cx="495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2428" y="2971800"/>
            <a:ext cx="53012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22427" y="3733800"/>
            <a:ext cx="24056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365919" y="5562600"/>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latin typeface="Arial-Rounded" pitchFamily="34" charset="0"/>
                <a:ea typeface="Arial-Rounded" pitchFamily="34" charset="0"/>
                <a:cs typeface="Arial-Rounded" pitchFamily="34" charset="0"/>
              </a:rPr>
              <a:t>Em học hỏi được gì từ Hà và mẹ Hà khi chọn trang phục đi chơi hoặc đi ra ngoài?</a:t>
            </a:r>
            <a:endParaRPr lang="en-US" sz="3600">
              <a:latin typeface="Arial-Rounded" pitchFamily="34" charset="0"/>
              <a:ea typeface="Arial-Rounded" pitchFamily="34" charset="0"/>
              <a:cs typeface="Arial-Rounded" pitchFamily="34" charset="0"/>
            </a:endParaRPr>
          </a:p>
        </p:txBody>
      </p:sp>
      <p:cxnSp>
        <p:nvCxnSpPr>
          <p:cNvPr id="31" name="Straight Connector 30"/>
          <p:cNvCxnSpPr/>
          <p:nvPr/>
        </p:nvCxnSpPr>
        <p:spPr>
          <a:xfrm>
            <a:off x="442119" y="4495800"/>
            <a:ext cx="853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22"/>
                                        </p:tgtEl>
                                      </p:cBhvr>
                                    </p:animEffect>
                                    <p:set>
                                      <p:cBhvr>
                                        <p:cTn id="38" dur="1" fill="hold">
                                          <p:stCondLst>
                                            <p:cond delay="499"/>
                                          </p:stCondLst>
                                        </p:cTn>
                                        <p:tgtEl>
                                          <p:spTgt spid="2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7"/>
                                        </p:tgtEl>
                                      </p:cBhvr>
                                    </p:animEffect>
                                    <p:set>
                                      <p:cBhvr>
                                        <p:cTn id="62" dur="1" fill="hold">
                                          <p:stCondLst>
                                            <p:cond delay="499"/>
                                          </p:stCondLst>
                                        </p:cTn>
                                        <p:tgtEl>
                                          <p:spTgt spid="2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1"/>
                                        </p:tgtEl>
                                      </p:cBhvr>
                                    </p:animEffect>
                                    <p:set>
                                      <p:cBhvr>
                                        <p:cTn id="80"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latin typeface="Arial-Rounded" pitchFamily="34" charset="0"/>
                  <a:ea typeface="Arial-Rounded" pitchFamily="34" charset="0"/>
                  <a:cs typeface="Arial-Rounded" pitchFamily="34" charset="0"/>
                </a:rPr>
                <a:t>Nói</a:t>
              </a:r>
              <a:endParaRPr lang="en-US" sz="4800">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smtClean="0">
                  <a:solidFill>
                    <a:schemeClr val="tx1"/>
                  </a:solidFill>
                  <a:latin typeface="Arial Rounded MT Bold" pitchFamily="34" charset="0"/>
                  <a:ea typeface="Arial-Rounded" pitchFamily="34" charset="0"/>
                  <a:cs typeface="Arial-Rounded" pitchFamily="34" charset="0"/>
                </a:rPr>
                <a:t>7</a:t>
              </a:r>
              <a:endParaRPr lang="en-US" sz="4800">
                <a:solidFill>
                  <a:schemeClr val="tx1"/>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923329" y="1324705"/>
            <a:ext cx="8382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smtClean="0">
                <a:solidFill>
                  <a:srgbClr val="0070C0"/>
                </a:solidFill>
                <a:latin typeface="Arial-Rounded" pitchFamily="34" charset="0"/>
                <a:ea typeface="Arial-Rounded" pitchFamily="34" charset="0"/>
                <a:cs typeface="Arial-Rounded" pitchFamily="34" charset="0"/>
              </a:rPr>
              <a:t>Chuẩn bị đi dự sinh nhật</a:t>
            </a:r>
            <a:endParaRPr lang="en-US" sz="6000">
              <a:solidFill>
                <a:srgbClr val="0070C0"/>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5769" t="60653"/>
          <a:stretch/>
        </p:blipFill>
        <p:spPr>
          <a:xfrm>
            <a:off x="2402541" y="2077662"/>
            <a:ext cx="7827508" cy="4780338"/>
          </a:xfrm>
          <a:prstGeom prst="rect">
            <a:avLst/>
          </a:prstGeom>
        </p:spPr>
      </p:pic>
    </p:spTree>
    <p:extLst>
      <p:ext uri="{BB962C8B-B14F-4D97-AF65-F5344CB8AC3E}">
        <p14:creationId xmlns:p14="http://schemas.microsoft.com/office/powerpoint/2010/main" val="15334130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3600" smtClean="0">
                <a:latin typeface="Arial-Rounded" pitchFamily="34" charset="0"/>
                <a:ea typeface="Arial-Rounded" pitchFamily="34" charset="0"/>
                <a:cs typeface="Arial-Rounded" pitchFamily="34" charset="0"/>
              </a:rPr>
              <a:t>	</a:t>
            </a:r>
            <a:r>
              <a:rPr lang="en-US" sz="3600">
                <a:solidFill>
                  <a:srgbClr val="0070C0"/>
                </a:solidFill>
                <a:latin typeface="Arial-Rounded" pitchFamily="34" charset="0"/>
                <a:ea typeface="Arial-Rounded" pitchFamily="34" charset="0"/>
                <a:cs typeface="Arial-Rounded" pitchFamily="34" charset="0"/>
              </a:rPr>
              <a:t> Mẹ cho Hà đi công viên. Cô bé rất thích thú và háo hức. Hà mặc váy trắng, đi giày màu hồng. Mẹ còn vuốt tóc và buộc nơ cho Hà. Mẹ bảo Hà khi đi chơi cần ăn mặc gọn gàng, lịch sự.</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047"/>
          <a:stretch/>
        </p:blipFill>
        <p:spPr bwMode="auto">
          <a:xfrm>
            <a:off x="1608319" y="2402541"/>
            <a:ext cx="8935584" cy="245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4940" y="-31376"/>
            <a:ext cx="3178719" cy="2971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2235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18233" y="1752600"/>
            <a:ext cx="7906322" cy="1569660"/>
          </a:xfrm>
          <a:prstGeom prst="rect">
            <a:avLst/>
          </a:prstGeom>
          <a:noFill/>
        </p:spPr>
        <p:txBody>
          <a:bodyPr wrap="square" rtlCol="0">
            <a:spAutoFit/>
          </a:bodyPr>
          <a:lstStyle/>
          <a:p>
            <a:pPr algn="ctr"/>
            <a:r>
              <a:rPr lang="en-US" sz="9600" smtClean="0">
                <a:latin typeface="Bandit" pitchFamily="18" charset="0"/>
                <a:ea typeface="Bandit" pitchFamily="18" charset="0"/>
                <a:cs typeface="Bandit" pitchFamily="18" charset="0"/>
              </a:rPr>
              <a:t>Dặn dò</a:t>
            </a:r>
            <a:endParaRPr lang="en-US" sz="9600">
              <a:latin typeface="Bandit" pitchFamily="18" charset="0"/>
              <a:ea typeface="Bandit" pitchFamily="18" charset="0"/>
              <a:cs typeface="Bandit" pitchFamily="18" charset="0"/>
            </a:endParaRPr>
          </a:p>
        </p:txBody>
      </p:sp>
    </p:spTree>
    <p:extLst>
      <p:ext uri="{BB962C8B-B14F-4D97-AF65-F5344CB8AC3E}">
        <p14:creationId xmlns:p14="http://schemas.microsoft.com/office/powerpoint/2010/main" val="1124457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Em hãy nói 2 từ chứa tiếng có vần </a:t>
            </a:r>
            <a:r>
              <a:rPr lang="en-US" sz="8000" i="1" smtClean="0">
                <a:solidFill>
                  <a:srgbClr val="FF0000"/>
                </a:solidFill>
                <a:latin typeface="Arial-Rounded" pitchFamily="34" charset="0"/>
                <a:ea typeface="Arial-Rounded" pitchFamily="34" charset="0"/>
                <a:cs typeface="Arial-Rounded" pitchFamily="34" charset="0"/>
              </a:rPr>
              <a:t>uôi</a:t>
            </a:r>
            <a:r>
              <a:rPr lang="en-US" sz="8000" i="1" smtClean="0">
                <a:solidFill>
                  <a:schemeClr val="bg1"/>
                </a:solidFill>
                <a:latin typeface="Arial-Rounded" pitchFamily="34" charset="0"/>
                <a:ea typeface="Arial-Rounded" pitchFamily="34" charset="0"/>
                <a:cs typeface="Arial-Rounded" pitchFamily="34" charset="0"/>
              </a:rPr>
              <a:t>.</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457772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4737"/>
          <a:stretch/>
        </p:blipFill>
        <p:spPr>
          <a:xfrm>
            <a:off x="3566319" y="1600200"/>
            <a:ext cx="4033004" cy="3713782"/>
          </a:xfrm>
          <a:prstGeom prst="rect">
            <a:avLst/>
          </a:prstGeom>
        </p:spPr>
      </p:pic>
    </p:spTree>
    <p:extLst>
      <p:ext uri="{BB962C8B-B14F-4D97-AF65-F5344CB8AC3E}">
        <p14:creationId xmlns:p14="http://schemas.microsoft.com/office/powerpoint/2010/main" val="2022848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892249" y="1143000"/>
            <a:ext cx="10415533" cy="392882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smtClean="0">
                <a:solidFill>
                  <a:schemeClr val="bg1"/>
                </a:solidFill>
                <a:latin typeface="Arial-Rounded" pitchFamily="34" charset="0"/>
                <a:ea typeface="Arial-Rounded" pitchFamily="34" charset="0"/>
                <a:cs typeface="Arial-Rounded" pitchFamily="34" charset="0"/>
              </a:rPr>
              <a:t>Mặt biển nhuộm một màu xanh biếc.</a:t>
            </a:r>
            <a:endParaRPr lang="en-US" sz="8000" i="1">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03022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120622" y="86261"/>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Nhìn hình đoán chữ</a:t>
            </a:r>
            <a:endParaRPr lang="en-US" sz="5400">
              <a:solidFill>
                <a:schemeClr val="bg1"/>
              </a:solidFill>
              <a:latin typeface="Arial-Rounded" pitchFamily="34" charset="0"/>
              <a:ea typeface="Arial-Rounded" pitchFamily="34" charset="0"/>
              <a:cs typeface="Arial-Rounded" pitchFamily="34" charset="0"/>
            </a:endParaRPr>
          </a:p>
        </p:txBody>
      </p:sp>
      <p:pic>
        <p:nvPicPr>
          <p:cNvPr id="10242" name="Picture 2" descr="Tiếng gà gáy sáng và tâm thức người 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044" y="1447800"/>
            <a:ext cx="6286500" cy="405479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120622" y="5638800"/>
            <a:ext cx="7825344" cy="1034582"/>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smtClean="0">
                <a:solidFill>
                  <a:schemeClr val="bg1"/>
                </a:solidFill>
                <a:latin typeface="Arial-Rounded" pitchFamily="34" charset="0"/>
                <a:ea typeface="Arial-Rounded" pitchFamily="34" charset="0"/>
                <a:cs typeface="Arial-Rounded" pitchFamily="34" charset="0"/>
              </a:rPr>
              <a:t>buổi sáng</a:t>
            </a:r>
            <a:endParaRPr lang="en-US" sz="5400">
              <a:solidFill>
                <a:schemeClr val="bg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04594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1178"/>
          <a:stretch/>
        </p:blipFill>
        <p:spPr>
          <a:xfrm>
            <a:off x="24715" y="-281608"/>
            <a:ext cx="12130216" cy="5037202"/>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smtClean="0">
                <a:solidFill>
                  <a:srgbClr val="0070C0"/>
                </a:solidFill>
                <a:latin typeface=".VnCooper" pitchFamily="34" charset="0"/>
                <a:ea typeface="Arial-Rounded" pitchFamily="34" charset="0"/>
                <a:cs typeface="Arial-Rounded" pitchFamily="34" charset="0"/>
              </a:rPr>
              <a:t>67</a:t>
            </a:r>
            <a:endParaRPr lang="en-US" sz="5300" b="1">
              <a:solidFill>
                <a:srgbClr val="0070C0"/>
              </a:solidFill>
              <a:latin typeface=".VnCooper" pitchFamily="34" charset="0"/>
              <a:ea typeface="Arial-Rounded" pitchFamily="34" charset="0"/>
              <a:cs typeface="Arial-Rounded" pitchFamily="34" charset="0"/>
            </a:endParaRP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smtClean="0">
                <a:solidFill>
                  <a:schemeClr val="bg1"/>
                </a:solidFill>
                <a:latin typeface="Arial-Rounded" pitchFamily="34" charset="0"/>
                <a:ea typeface="Arial-Rounded" pitchFamily="34" charset="0"/>
                <a:cs typeface="Arial-Rounded" pitchFamily="34" charset="0"/>
              </a:rPr>
              <a:t>uôc  uôt</a:t>
            </a:r>
            <a:endParaRPr lang="en-US" sz="8800" b="1">
              <a:solidFill>
                <a:schemeClr val="bg1"/>
              </a:solidFill>
              <a:latin typeface="Arial-Rounded" pitchFamily="34" charset="0"/>
              <a:ea typeface="Arial-Rounded" pitchFamily="34" charset="0"/>
              <a:cs typeface="Arial-Rounded" pitchFamily="34" charset="0"/>
            </a:endParaRP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008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smtClean="0">
                  <a:solidFill>
                    <a:schemeClr val="tx1"/>
                  </a:solidFill>
                  <a:latin typeface="Arial Rounded MT Bold" pitchFamily="34" charset="0"/>
                  <a:ea typeface="Arial-Rounded" pitchFamily="34" charset="0"/>
                  <a:cs typeface="Arial-Rounded" pitchFamily="34" charset="0"/>
                </a:rPr>
                <a:t>2</a:t>
              </a:r>
              <a:endParaRPr lang="en-US" sz="4300">
                <a:solidFill>
                  <a:schemeClr val="tx1"/>
                </a:solidFill>
                <a:latin typeface="Arial Rounded MT Bold" pitchFamily="34" charset="0"/>
                <a:ea typeface="Arial-Rounded" pitchFamily="34" charset="0"/>
                <a:cs typeface="Arial-Rounded" pitchFamily="34" charset="0"/>
              </a:endParaRPr>
            </a:p>
          </p:txBody>
        </p:sp>
      </p:grpSp>
      <p:grpSp>
        <p:nvGrpSpPr>
          <p:cNvPr id="17" name="Group 16"/>
          <p:cNvGrpSpPr/>
          <p:nvPr/>
        </p:nvGrpSpPr>
        <p:grpSpPr>
          <a:xfrm>
            <a:off x="1078550" y="4960067"/>
            <a:ext cx="11174569" cy="1651403"/>
            <a:chOff x="502855" y="5406302"/>
            <a:chExt cx="10340246" cy="1651403"/>
          </a:xfrm>
        </p:grpSpPr>
        <p:sp>
          <p:nvSpPr>
            <p:cNvPr id="18" name="Title 1"/>
            <p:cNvSpPr txBox="1">
              <a:spLocks/>
            </p:cNvSpPr>
            <p:nvPr/>
          </p:nvSpPr>
          <p:spPr>
            <a:xfrm>
              <a:off x="502855" y="5406302"/>
              <a:ext cx="1034024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5400" b="1" smtClean="0">
                  <a:solidFill>
                    <a:srgbClr val="0070C0"/>
                  </a:solidFill>
                  <a:latin typeface="Arial-Rounded" pitchFamily="34" charset="0"/>
                  <a:ea typeface="Arial-Rounded" pitchFamily="34" charset="0"/>
                  <a:cs typeface="Arial-Rounded" pitchFamily="34" charset="0"/>
                </a:rPr>
                <a:t>Mẹ v</a:t>
              </a:r>
              <a:r>
                <a:rPr lang="en-US" sz="5400" b="1" smtClean="0">
                  <a:solidFill>
                    <a:srgbClr val="FF0000"/>
                  </a:solidFill>
                  <a:latin typeface="Arial-Rounded" pitchFamily="34" charset="0"/>
                  <a:ea typeface="Arial-Rounded" pitchFamily="34" charset="0"/>
                  <a:cs typeface="Arial-Rounded" pitchFamily="34" charset="0"/>
                </a:rPr>
                <a:t>uôt</a:t>
              </a:r>
              <a:r>
                <a:rPr lang="en-US" sz="5400" b="1" smtClean="0">
                  <a:solidFill>
                    <a:srgbClr val="0070C0"/>
                  </a:solidFill>
                  <a:latin typeface="Arial-Rounded" pitchFamily="34" charset="0"/>
                  <a:ea typeface="Arial-Rounded" pitchFamily="34" charset="0"/>
                  <a:cs typeface="Arial-Rounded" pitchFamily="34" charset="0"/>
                </a:rPr>
                <a:t> mái tóc và b</a:t>
              </a:r>
              <a:r>
                <a:rPr lang="en-US" sz="5400" b="1" smtClean="0">
                  <a:solidFill>
                    <a:srgbClr val="FF0000"/>
                  </a:solidFill>
                  <a:latin typeface="Arial-Rounded" pitchFamily="34" charset="0"/>
                  <a:ea typeface="Arial-Rounded" pitchFamily="34" charset="0"/>
                  <a:cs typeface="Arial-Rounded" pitchFamily="34" charset="0"/>
                </a:rPr>
                <a:t>uôc</a:t>
              </a:r>
              <a:r>
                <a:rPr lang="en-US" sz="5400" b="1" smtClean="0">
                  <a:solidFill>
                    <a:srgbClr val="0070C0"/>
                  </a:solidFill>
                  <a:latin typeface="Arial-Rounded" pitchFamily="34" charset="0"/>
                  <a:ea typeface="Arial-Rounded" pitchFamily="34" charset="0"/>
                  <a:cs typeface="Arial-Rounded" pitchFamily="34" charset="0"/>
                </a:rPr>
                <a:t> nơ cho Hà.</a:t>
              </a:r>
              <a:endParaRPr lang="en-US" sz="5400" b="1">
                <a:solidFill>
                  <a:srgbClr val="0070C0"/>
                </a:solidFill>
                <a:latin typeface="Arial-Rounded" pitchFamily="34" charset="0"/>
                <a:ea typeface="Arial-Rounded" pitchFamily="34" charset="0"/>
                <a:cs typeface="Arial-Rounded" pitchFamily="34" charset="0"/>
              </a:endParaRPr>
            </a:p>
          </p:txBody>
        </p:sp>
        <p:sp>
          <p:nvSpPr>
            <p:cNvPr id="22" name="Title 1"/>
            <p:cNvSpPr txBox="1">
              <a:spLocks/>
            </p:cNvSpPr>
            <p:nvPr/>
          </p:nvSpPr>
          <p:spPr>
            <a:xfrm>
              <a:off x="1676709" y="5415468"/>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sp>
          <p:nvSpPr>
            <p:cNvPr id="14" name="Title 1"/>
            <p:cNvSpPr txBox="1">
              <a:spLocks/>
            </p:cNvSpPr>
            <p:nvPr/>
          </p:nvSpPr>
          <p:spPr>
            <a:xfrm>
              <a:off x="5679226" y="555661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400" b="1">
                  <a:solidFill>
                    <a:srgbClr val="0070C0"/>
                  </a:solidFill>
                  <a:latin typeface="Arial-Rounded" pitchFamily="34" charset="0"/>
                  <a:ea typeface="Arial-Rounded" pitchFamily="34" charset="0"/>
                  <a:cs typeface="Arial-Rounded" pitchFamily="34" charset="0"/>
                </a:rPr>
                <a: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4460</TotalTime>
  <Words>323</Words>
  <Application>Microsoft Office PowerPoint</Application>
  <PresentationFormat>Custom</PresentationFormat>
  <Paragraphs>154</Paragraphs>
  <Slides>36</Slides>
  <Notes>19</Notes>
  <HiddenSlides>0</HiddenSlides>
  <MMClips>2</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Techsi.vn</cp:lastModifiedBy>
  <cp:revision>544</cp:revision>
  <dcterms:created xsi:type="dcterms:W3CDTF">2021-05-08T14:00:55Z</dcterms:created>
  <dcterms:modified xsi:type="dcterms:W3CDTF">2022-12-13T05:55:06Z</dcterms:modified>
</cp:coreProperties>
</file>