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259" r:id="rId4"/>
    <p:sldId id="260" r:id="rId5"/>
    <p:sldId id="380" r:id="rId6"/>
    <p:sldId id="336" r:id="rId7"/>
    <p:sldId id="262" r:id="rId8"/>
    <p:sldId id="263" r:id="rId9"/>
    <p:sldId id="282" r:id="rId10"/>
    <p:sldId id="283" r:id="rId11"/>
    <p:sldId id="284" r:id="rId12"/>
    <p:sldId id="264" r:id="rId13"/>
    <p:sldId id="372" r:id="rId14"/>
    <p:sldId id="357" r:id="rId15"/>
    <p:sldId id="350" r:id="rId16"/>
    <p:sldId id="355" r:id="rId17"/>
    <p:sldId id="267" r:id="rId18"/>
    <p:sldId id="381" r:id="rId19"/>
    <p:sldId id="382" r:id="rId20"/>
    <p:sldId id="383" r:id="rId21"/>
    <p:sldId id="314" r:id="rId22"/>
    <p:sldId id="272" r:id="rId23"/>
    <p:sldId id="338" r:id="rId24"/>
    <p:sldId id="386" r:id="rId25"/>
    <p:sldId id="326" r:id="rId26"/>
    <p:sldId id="274" r:id="rId27"/>
    <p:sldId id="275" r:id="rId28"/>
    <p:sldId id="391" r:id="rId29"/>
    <p:sldId id="277" r:id="rId30"/>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9" autoAdjust="0"/>
    <p:restoredTop sz="91993" autoAdjust="0"/>
  </p:normalViewPr>
  <p:slideViewPr>
    <p:cSldViewPr>
      <p:cViewPr>
        <p:scale>
          <a:sx n="41" d="100"/>
          <a:sy n="41" d="100"/>
        </p:scale>
        <p:origin x="-1566" y="-540"/>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12/19/2022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Cuốc:</a:t>
            </a:r>
            <a:r>
              <a:rPr lang="en-US" baseline="0" smtClean="0"/>
              <a:t> danh từ và động từ</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13</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12/19/2022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6.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dược sĩ</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4391456"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ươc</a:t>
            </a:r>
            <a:endParaRPr lang="en-US" sz="9600">
              <a:solidFill>
                <a:srgbClr val="FF0000"/>
              </a:solidFill>
              <a:latin typeface="Arial-Rounded" pitchFamily="34" charset="0"/>
              <a:ea typeface="Arial-Rounded" pitchFamily="34" charset="0"/>
              <a:cs typeface="Arial-Rounded" pitchFamily="34" charset="0"/>
            </a:endParaRPr>
          </a:p>
        </p:txBody>
      </p:sp>
      <p:pic>
        <p:nvPicPr>
          <p:cNvPr id="3074" name="Picture 2" descr="Dược sĩ Trung học là gì? Cơ hội nghề nghiệp Dược sĩ Trung học khi 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19" y="344917"/>
            <a:ext cx="7696200" cy="434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l</a:t>
            </a:r>
            <a:r>
              <a:rPr lang="en-US" sz="9600" smtClean="0">
                <a:solidFill>
                  <a:srgbClr val="0070C0"/>
                </a:solidFill>
                <a:latin typeface="Arial-Rounded" pitchFamily="34" charset="0"/>
                <a:ea typeface="Arial-Rounded" pitchFamily="34" charset="0"/>
                <a:cs typeface="Arial-Rounded" pitchFamily="34" charset="0"/>
              </a:rPr>
              <a:t>ướt ván</a:t>
            </a:r>
            <a:endParaRPr lang="en-US" sz="9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303213"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ươt</a:t>
            </a:r>
            <a:endParaRPr lang="en-US" sz="9600">
              <a:solidFill>
                <a:srgbClr val="FF0000"/>
              </a:solidFill>
              <a:latin typeface="Arial-Rounded" pitchFamily="34" charset="0"/>
              <a:ea typeface="Arial-Rounded" pitchFamily="34" charset="0"/>
              <a:cs typeface="Arial-Rounded" pitchFamily="34" charset="0"/>
            </a:endParaRPr>
          </a:p>
        </p:txBody>
      </p:sp>
      <p:pic>
        <p:nvPicPr>
          <p:cNvPr id="4098" name="Picture 2" descr="LƯỚT SÓNG CHƯA BAO GIỜ LÀ ĐIỀU DỄ DÀNG ĐẾN THẾ!!!"/>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5976" y="253161"/>
            <a:ext cx="7344599" cy="489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3377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dược sĩ</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thước kẻ</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lướt ván</a:t>
            </a:r>
            <a:endParaRPr lang="en-US" sz="6000">
              <a:solidFill>
                <a:srgbClr val="0070C0"/>
              </a:solidFill>
              <a:latin typeface="Arial-Rounded" pitchFamily="34" charset="0"/>
              <a:ea typeface="Arial-Rounded" pitchFamily="34" charset="0"/>
              <a:cs typeface="Arial-Rounded" pitchFamily="34" charset="0"/>
            </a:endParaRPr>
          </a:p>
        </p:txBody>
      </p:sp>
      <p:pic>
        <p:nvPicPr>
          <p:cNvPr id="11" name="Picture 2" descr="LƯỚT SÓNG CHƯA BAO GIỜ LÀ ĐIỀU DỄ DÀNG ĐẾN THẾ!!!"/>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5147" y="1828800"/>
            <a:ext cx="3516343" cy="2343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ược sĩ Trung học là gì? Cơ hội nghề nghiệp Dược sĩ Trung học khi 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100" y="1828800"/>
            <a:ext cx="4136778" cy="23350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hước kẻ sumikko TH12 thước kẻ cute thước kẻ dễ thương 12 cm | Shopee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090" y="1807234"/>
            <a:ext cx="2300510" cy="230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349955" y="574741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dược sĩ</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07645" y="574741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thước kẻ</a:t>
            </a:r>
            <a:endParaRPr lang="en-US" sz="60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7312355" y="574741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lướt ván</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556975" y="39043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bước</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473325" y="390436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lược</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6186551" y="3904360"/>
            <a:ext cx="2676224"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0070C0"/>
                </a:solidFill>
                <a:latin typeface="Arial-Rounded" pitchFamily="34" charset="0"/>
                <a:ea typeface="Arial-Rounded" pitchFamily="34" charset="0"/>
                <a:cs typeface="Arial-Rounded" pitchFamily="34" charset="0"/>
              </a:rPr>
              <a:t>ngược</a:t>
            </a:r>
            <a:endParaRPr lang="en-US" sz="6000" dirty="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8862775" y="39043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nước</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555330" y="473820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lướt</a:t>
            </a:r>
            <a:endParaRPr lang="en-US" sz="60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3413919" y="473820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lượt</a:t>
            </a:r>
            <a:endParaRPr lang="en-US" sz="600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6080919" y="473820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mướt</a:t>
            </a:r>
            <a:endParaRPr lang="en-US" sz="6000">
              <a:solidFill>
                <a:srgbClr val="0070C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8861130" y="473820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mượt</a:t>
            </a:r>
            <a:endParaRPr lang="en-US" sz="6000">
              <a:solidFill>
                <a:srgbClr val="0070C0"/>
              </a:solidFill>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519" y="-175375"/>
            <a:ext cx="4768464" cy="435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518319"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a:solidFill>
                  <a:srgbClr val="FF0000"/>
                </a:solidFill>
                <a:latin typeface="HP001 4 hàng"/>
              </a:rPr>
              <a:t>έ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Ŕ</a:t>
            </a:r>
            <a:r>
              <a:rPr lang="el-GR" sz="14000">
                <a:solidFill>
                  <a:srgbClr val="FF0000"/>
                </a:solidFill>
                <a:latin typeface="HP001 4 hàng"/>
              </a:rPr>
              <a:t>έ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ƯƠ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98980"/>
            <a:ext cx="12040393" cy="4528026"/>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39949" y="1628776"/>
            <a:ext cx="9553902"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a:solidFill>
                  <a:srgbClr val="FF0000"/>
                </a:solidFill>
                <a:latin typeface="HP001 4 hàng"/>
              </a:rPr>
              <a:t>Σ </a:t>
            </a:r>
            <a:endParaRPr lang="en-US" sz="28600">
              <a:solidFill>
                <a:srgbClr val="FF0000"/>
              </a:solidFill>
              <a:latin typeface="HP001 4 hàng" pitchFamily="34" charset="0"/>
            </a:endParaRPr>
          </a:p>
        </p:txBody>
      </p:sp>
      <p:sp>
        <p:nvSpPr>
          <p:cNvPr id="8" name="TextBox 7"/>
          <p:cNvSpPr txBox="1"/>
          <p:nvPr/>
        </p:nvSpPr>
        <p:spPr>
          <a:xfrm>
            <a:off x="8180897"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Ŕ</a:t>
            </a:r>
            <a:r>
              <a:rPr lang="el-GR" sz="14000">
                <a:solidFill>
                  <a:srgbClr val="FF0000"/>
                </a:solidFill>
                <a:latin typeface="HP001 4 hàng"/>
              </a:rPr>
              <a:t>Σ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ƯƠ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27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vi-VN" sz="8400" smtClean="0">
                <a:solidFill>
                  <a:srgbClr val="FF0000"/>
                </a:solidFill>
                <a:latin typeface="HP001 4 hàng"/>
              </a:rPr>
              <a:t>κưϐ </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vi-VN" sz="4200" smtClean="0">
                <a:solidFill>
                  <a:srgbClr val="FF0000"/>
                </a:solidFill>
                <a:latin typeface="HP001 4 hàng"/>
              </a:rPr>
              <a:t>κưϐ </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vi-VN" sz="8400" smtClean="0">
                <a:solidFill>
                  <a:srgbClr val="FF0000"/>
                </a:solidFill>
                <a:latin typeface="HP001 4 hàng"/>
              </a:rPr>
              <a:t>lưė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vi-VN" sz="4200" smtClean="0">
                <a:solidFill>
                  <a:srgbClr val="FF0000"/>
                </a:solidFill>
                <a:latin typeface="HP001 4 hàng"/>
              </a:rPr>
              <a:t>lưė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έ</a:t>
            </a:r>
            <a:endParaRPr lang="en-US" sz="8400">
              <a:solidFill>
                <a:srgbClr val="FF0000"/>
              </a:solidFill>
              <a:latin typeface="HP001 4 hàng" pitchFamily="34" charset="0"/>
            </a:endParaRPr>
          </a:p>
        </p:txBody>
      </p:sp>
      <p:sp>
        <p:nvSpPr>
          <p:cNvPr id="8" name="TextBox 7"/>
          <p:cNvSpPr txBox="1"/>
          <p:nvPr/>
        </p:nvSpPr>
        <p:spPr>
          <a:xfrm>
            <a:off x="3072152" y="2165042"/>
            <a:ext cx="2297569" cy="784632"/>
          </a:xfrm>
          <a:prstGeom prst="rect">
            <a:avLst/>
          </a:prstGeom>
          <a:noFill/>
        </p:spPr>
        <p:txBody>
          <a:bodyPr wrap="square" lIns="121725" tIns="60862" rIns="121725" bIns="60862" rtlCol="0">
            <a:spAutoFit/>
          </a:bodyPr>
          <a:lstStyle/>
          <a:p>
            <a:r>
              <a:rPr lang="en-US" sz="4300">
                <a:solidFill>
                  <a:srgbClr val="FF0000"/>
                </a:solidFill>
                <a:latin typeface="HP001 4 hàng"/>
              </a:rPr>
              <a:t>Ŕ</a:t>
            </a:r>
            <a:r>
              <a:rPr lang="el-GR" sz="4300">
                <a:solidFill>
                  <a:srgbClr val="FF0000"/>
                </a:solidFill>
                <a:latin typeface="HP001 4 hàng"/>
              </a:rPr>
              <a:t>έ</a:t>
            </a:r>
            <a:endParaRPr lang="en-US" sz="43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Σ</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Σ</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uộc Sống Thường Ngày Của Các Phi Hành Gia Ngoài Không Gi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 y="-7748"/>
            <a:ext cx="12219353" cy="6873496"/>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κưϐ Γ˞</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κưϐ Γ˞</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vi-VN" sz="8400">
                <a:solidFill>
                  <a:srgbClr val="FF0000"/>
                </a:solidFill>
                <a:latin typeface="HP001 4 hàng"/>
              </a:rPr>
              <a:t>lưė ván</a:t>
            </a:r>
            <a:endParaRPr lang="en-US" sz="8400">
              <a:solidFill>
                <a:srgbClr val="FF0000"/>
              </a:solidFill>
              <a:latin typeface="HP001 4 hàng" pitchFamily="34" charset="0"/>
            </a:endParaRPr>
          </a:p>
        </p:txBody>
      </p:sp>
      <p:sp>
        <p:nvSpPr>
          <p:cNvPr id="14" name="TextBox 13"/>
          <p:cNvSpPr txBox="1"/>
          <p:nvPr/>
        </p:nvSpPr>
        <p:spPr>
          <a:xfrm>
            <a:off x="7210171" y="2829746"/>
            <a:ext cx="3747548" cy="769243"/>
          </a:xfrm>
          <a:prstGeom prst="rect">
            <a:avLst/>
          </a:prstGeom>
          <a:noFill/>
        </p:spPr>
        <p:txBody>
          <a:bodyPr wrap="square" lIns="121725" tIns="60862" rIns="121725" bIns="60862" rtlCol="0">
            <a:spAutoFit/>
          </a:bodyPr>
          <a:lstStyle/>
          <a:p>
            <a:r>
              <a:rPr lang="vi-VN" sz="4200">
                <a:solidFill>
                  <a:srgbClr val="FF0000"/>
                </a:solidFill>
                <a:latin typeface="HP001 4 hàng"/>
              </a:rPr>
              <a:t>lưė ván</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18" t="25000" r="27600" b="20283"/>
          <a:stretch/>
        </p:blipFill>
        <p:spPr bwMode="auto">
          <a:xfrm>
            <a:off x="1585119" y="464309"/>
            <a:ext cx="8664134" cy="586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119" y="19649"/>
            <a:ext cx="6207489" cy="3028351"/>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372787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Lúc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học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hát</a:t>
            </a:r>
            <a:r>
              <a:rPr lang="en-US" dirty="0" smtClean="0">
                <a:solidFill>
                  <a:srgbClr val="0070C0"/>
                </a:solidFill>
                <a:latin typeface="Arial-Rounded" pitchFamily="34" charset="0"/>
                <a:ea typeface="Arial-Rounded" pitchFamily="34" charset="0"/>
                <a:cs typeface="Arial-Rounded" pitchFamily="34" charset="0"/>
              </a:rPr>
              <a:t>, Nam </a:t>
            </a:r>
            <a:r>
              <a:rPr lang="en-US" dirty="0" err="1" smtClean="0">
                <a:solidFill>
                  <a:srgbClr val="0070C0"/>
                </a:solidFill>
                <a:latin typeface="Arial-Rounded" pitchFamily="34" charset="0"/>
                <a:ea typeface="Arial-Rounded" pitchFamily="34" charset="0"/>
                <a:cs typeface="Arial-Rounded" pitchFamily="34" charset="0"/>
              </a:rPr>
              <a:t>ước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làm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ca</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sĩ</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Lúc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nghe</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mẹ</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đọc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thơ</a:t>
            </a:r>
            <a:r>
              <a:rPr lang="en-US" dirty="0" smtClean="0">
                <a:solidFill>
                  <a:srgbClr val="0070C0"/>
                </a:solidFill>
                <a:latin typeface="Arial-Rounded" pitchFamily="34" charset="0"/>
                <a:ea typeface="Arial-Rounded" pitchFamily="34" charset="0"/>
                <a:cs typeface="Arial-Rounded" pitchFamily="34" charset="0"/>
              </a:rPr>
              <a:t>, Nam </a:t>
            </a:r>
            <a:r>
              <a:rPr lang="en-US" dirty="0" err="1" smtClean="0">
                <a:solidFill>
                  <a:srgbClr val="0070C0"/>
                </a:solidFill>
                <a:latin typeface="Arial-Rounded" pitchFamily="34" charset="0"/>
                <a:ea typeface="Arial-Rounded" pitchFamily="34" charset="0"/>
                <a:cs typeface="Arial-Rounded" pitchFamily="34" charset="0"/>
              </a:rPr>
              <a:t>lại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ước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trở</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thành</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thơ</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Khi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ra</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biển</a:t>
            </a:r>
            <a:r>
              <a:rPr lang="en-US" dirty="0" smtClean="0">
                <a:solidFill>
                  <a:srgbClr val="0070C0"/>
                </a:solidFill>
                <a:latin typeface="Arial-Rounded" pitchFamily="34" charset="0"/>
                <a:ea typeface="Arial-Rounded" pitchFamily="34" charset="0"/>
                <a:cs typeface="Arial-Rounded" pitchFamily="34" charset="0"/>
              </a:rPr>
              <a:t>, Nam </a:t>
            </a:r>
            <a:r>
              <a:rPr lang="en-US" dirty="0" err="1" smtClean="0">
                <a:solidFill>
                  <a:srgbClr val="0070C0"/>
                </a:solidFill>
                <a:latin typeface="Arial-Rounded" pitchFamily="34" charset="0"/>
                <a:ea typeface="Arial-Rounded" pitchFamily="34" charset="0"/>
                <a:cs typeface="Arial-Rounded" pitchFamily="34" charset="0"/>
              </a:rPr>
              <a:t>ước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người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lái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tàu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vượt</a:t>
            </a:r>
            <a:r>
              <a:rPr lang="en-US" dirty="0" smtClean="0">
                <a:solidFill>
                  <a:srgbClr val="0070C0"/>
                </a:solidFill>
                <a:latin typeface="Arial-Rounded" pitchFamily="34" charset="0"/>
                <a:ea typeface="Arial-Rounded" pitchFamily="34" charset="0"/>
                <a:cs typeface="Arial-Rounded" pitchFamily="34" charset="0"/>
              </a:rPr>
              <a:t> qua </a:t>
            </a:r>
            <a:r>
              <a:rPr lang="en-US" dirty="0" err="1" smtClean="0">
                <a:solidFill>
                  <a:srgbClr val="0070C0"/>
                </a:solidFill>
                <a:latin typeface="Arial-Rounded" pitchFamily="34" charset="0"/>
                <a:ea typeface="Arial-Rounded" pitchFamily="34" charset="0"/>
                <a:cs typeface="Arial-Rounded" pitchFamily="34" charset="0"/>
              </a:rPr>
              <a:t>những</a:t>
            </a:r>
            <a:r>
              <a:rPr lang="en-US" dirty="0" smtClean="0">
                <a:solidFill>
                  <a:srgbClr val="0070C0"/>
                </a:solidFill>
                <a:latin typeface="Arial-Rounded" pitchFamily="34" charset="0"/>
                <a:ea typeface="Arial-Rounded" pitchFamily="34" charset="0"/>
                <a:cs typeface="Arial-Rounded" pitchFamily="34" charset="0"/>
              </a:rPr>
              <a:t> con </a:t>
            </a:r>
            <a:r>
              <a:rPr lang="en-US" dirty="0" err="1" smtClean="0">
                <a:solidFill>
                  <a:srgbClr val="0070C0"/>
                </a:solidFill>
                <a:latin typeface="Arial-Rounded" pitchFamily="34" charset="0"/>
                <a:ea typeface="Arial-Rounded" pitchFamily="34" charset="0"/>
                <a:cs typeface="Arial-Rounded" pitchFamily="34" charset="0"/>
              </a:rPr>
              <a:t>sóng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lớn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Nhìn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lên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bầu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trời</a:t>
            </a:r>
            <a:r>
              <a:rPr lang="en-US" dirty="0" smtClean="0">
                <a:solidFill>
                  <a:srgbClr val="0070C0"/>
                </a:solidFill>
                <a:latin typeface="Arial-Rounded" pitchFamily="34" charset="0"/>
                <a:ea typeface="Arial-Rounded" pitchFamily="34" charset="0"/>
                <a:cs typeface="Arial-Rounded" pitchFamily="34" charset="0"/>
              </a:rPr>
              <a:t>, Nam </a:t>
            </a:r>
            <a:r>
              <a:rPr lang="en-US" dirty="0" err="1" smtClean="0">
                <a:solidFill>
                  <a:srgbClr val="0070C0"/>
                </a:solidFill>
                <a:latin typeface="Arial-Rounded" pitchFamily="34" charset="0"/>
                <a:ea typeface="Arial-Rounded" pitchFamily="34" charset="0"/>
                <a:cs typeface="Arial-Rounded" pitchFamily="34" charset="0"/>
              </a:rPr>
              <a:t>lại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ước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làm</a:t>
            </a:r>
            <a:r>
              <a:rPr lang="en-US" dirty="0" smtClean="0">
                <a:solidFill>
                  <a:srgbClr val="0070C0"/>
                </a:solidFill>
                <a:latin typeface="Arial-Rounded" pitchFamily="34" charset="0"/>
                <a:ea typeface="Arial-Rounded" pitchFamily="34" charset="0"/>
                <a:cs typeface="Arial-Rounded" pitchFamily="34" charset="0"/>
              </a:rPr>
              <a:t> phi </a:t>
            </a:r>
            <a:r>
              <a:rPr lang="en-US" dirty="0" err="1" smtClean="0">
                <a:solidFill>
                  <a:srgbClr val="0070C0"/>
                </a:solidFill>
                <a:latin typeface="Arial-Rounded" pitchFamily="34" charset="0"/>
                <a:ea typeface="Arial-Rounded" pitchFamily="34" charset="0"/>
                <a:cs typeface="Arial-Rounded" pitchFamily="34" charset="0"/>
              </a:rPr>
              <a:t>công</a:t>
            </a:r>
            <a:r>
              <a:rPr lang="en-US" dirty="0" smtClean="0">
                <a:solidFill>
                  <a:srgbClr val="0070C0"/>
                </a:solidFill>
                <a:latin typeface="Arial-Rounded" pitchFamily="34" charset="0"/>
                <a:ea typeface="Arial-Rounded" pitchFamily="34" charset="0"/>
                <a:cs typeface="Arial-Rounded" pitchFamily="34" charset="0"/>
              </a:rPr>
              <a:t>. Nam </a:t>
            </a:r>
            <a:r>
              <a:rPr lang="en-US" dirty="0" err="1" smtClean="0">
                <a:solidFill>
                  <a:srgbClr val="0070C0"/>
                </a:solidFill>
                <a:latin typeface="Arial-Rounded" pitchFamily="34" charset="0"/>
                <a:ea typeface="Arial-Rounded" pitchFamily="34" charset="0"/>
                <a:cs typeface="Arial-Rounded" pitchFamily="34" charset="0"/>
              </a:rPr>
              <a:t>tự</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hỏi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Bao</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giờ</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mình</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mới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lớn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nhỉ</a:t>
            </a:r>
            <a:r>
              <a:rPr lang="en-US" dirty="0" smtClean="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1365546" y="433672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225760" y="278946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1</a:t>
            </a:r>
            <a:endParaRPr lang="en-US" sz="20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10923256" y="271896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2</a:t>
            </a:r>
            <a:endParaRPr lang="en-US" sz="20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10542946" y="3001567"/>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320939" y="4860018"/>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462494" y="411333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itchFamily="34" charset="0"/>
                <a:ea typeface="Arial-Rounded" pitchFamily="34" charset="0"/>
                <a:cs typeface="Arial" pitchFamily="34" charset="0"/>
              </a:rPr>
              <a:t>3</a:t>
            </a:r>
            <a:endParaRPr lang="en-US" sz="2000" b="1" dirty="0">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6762110" y="3490626"/>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650387" y="5398797"/>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8779425" y="4713481"/>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4</a:t>
            </a:r>
            <a:endParaRPr lang="en-US" sz="2000" b="1">
              <a:solidFill>
                <a:schemeClr val="tx1"/>
              </a:solidFill>
              <a:latin typeface="Arial" pitchFamily="34" charset="0"/>
              <a:ea typeface="Arial-Rounded" pitchFamily="34" charset="0"/>
              <a:cs typeface="Arial" pitchFamily="34" charset="0"/>
            </a:endParaRPr>
          </a:p>
        </p:txBody>
      </p:sp>
      <p:cxnSp>
        <p:nvCxnSpPr>
          <p:cNvPr id="24" name="Straight Connector 23"/>
          <p:cNvCxnSpPr/>
          <p:nvPr/>
        </p:nvCxnSpPr>
        <p:spPr>
          <a:xfrm flipH="1">
            <a:off x="7626614" y="6019689"/>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779424" y="5269531"/>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5</a:t>
            </a:r>
            <a:endParaRPr lang="en-US" sz="2000" b="1">
              <a:solidFill>
                <a:schemeClr val="tx1"/>
              </a:solidFill>
              <a:latin typeface="Arial" pitchFamily="34" charset="0"/>
              <a:ea typeface="Arial-Rounded" pitchFamily="34" charset="0"/>
              <a:cs typeface="Arial" pitchFamily="34" charset="0"/>
            </a:endParaRPr>
          </a:p>
        </p:txBody>
      </p:sp>
      <p:cxnSp>
        <p:nvCxnSpPr>
          <p:cNvPr id="28" name="Straight Connector 27"/>
          <p:cNvCxnSpPr/>
          <p:nvPr/>
        </p:nvCxnSpPr>
        <p:spPr>
          <a:xfrm>
            <a:off x="7205083" y="4128491"/>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80015" y="4713481"/>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47319" y="5955425"/>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1389" y="5398796"/>
            <a:ext cx="892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319"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ư</a:t>
            </a:r>
            <a:r>
              <a:rPr lang="en-US" sz="9600" smtClean="0">
                <a:solidFill>
                  <a:schemeClr val="bg1"/>
                </a:solidFill>
                <a:latin typeface="Arial-Rounded" pitchFamily="34" charset="0"/>
                <a:ea typeface="Arial-Rounded" pitchFamily="34" charset="0"/>
                <a:cs typeface="Arial-Rounded" pitchFamily="34" charset="0"/>
              </a:rPr>
              <a:t>ớc</a:t>
            </a:r>
          </a:p>
        </p:txBody>
      </p:sp>
      <p:sp>
        <p:nvSpPr>
          <p:cNvPr id="6" name="Title 1"/>
          <p:cNvSpPr txBox="1">
            <a:spLocks/>
          </p:cNvSpPr>
          <p:nvPr/>
        </p:nvSpPr>
        <p:spPr>
          <a:xfrm>
            <a:off x="6627230" y="272697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vượt</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smtClean="0">
                <a:solidFill>
                  <a:srgbClr val="0070C0"/>
                </a:solidFill>
                <a:latin typeface="Arial-Rounded" pitchFamily="34" charset="0"/>
                <a:ea typeface="Arial-Rounded" pitchFamily="34" charset="0"/>
                <a:cs typeface="Arial-Rounded" pitchFamily="34" charset="0"/>
              </a:rPr>
              <a:t>	</a:t>
            </a:r>
            <a:r>
              <a:rPr lang="en-US" sz="4800">
                <a:solidFill>
                  <a:srgbClr val="0070C0"/>
                </a:solidFill>
                <a:latin typeface="Arial-Rounded" pitchFamily="34" charset="0"/>
                <a:ea typeface="Arial-Rounded" pitchFamily="34" charset="0"/>
                <a:cs typeface="Arial-Rounded"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14" name="Rounded Rectangle 13"/>
          <p:cNvSpPr/>
          <p:nvPr/>
        </p:nvSpPr>
        <p:spPr>
          <a:xfrm>
            <a:off x="44484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Nam ước mơ làm nghề gì?</a:t>
            </a:r>
            <a:endParaRPr lang="en-US" sz="5400">
              <a:latin typeface="Arial-Rounded" pitchFamily="34" charset="0"/>
              <a:ea typeface="Arial-Rounded" pitchFamily="34" charset="0"/>
              <a:cs typeface="Arial-Rounded" pitchFamily="34" charset="0"/>
            </a:endParaRPr>
          </a:p>
        </p:txBody>
      </p:sp>
      <p:cxnSp>
        <p:nvCxnSpPr>
          <p:cNvPr id="15" name="Straight Connector 14"/>
          <p:cNvCxnSpPr/>
          <p:nvPr/>
        </p:nvCxnSpPr>
        <p:spPr>
          <a:xfrm>
            <a:off x="8035847" y="1320136"/>
            <a:ext cx="12225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38519" y="1981200"/>
            <a:ext cx="19950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72807" y="2626230"/>
            <a:ext cx="33860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85519" y="3962400"/>
            <a:ext cx="22872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4484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Em ước mơ làm nghề gì?</a:t>
            </a:r>
            <a:endParaRPr lang="en-US" sz="5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729"/>
          <a:stretch/>
        </p:blipFill>
        <p:spPr bwMode="auto">
          <a:xfrm>
            <a:off x="1592943" y="2743199"/>
            <a:ext cx="8952932" cy="216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496" y="-115897"/>
            <a:ext cx="3582617" cy="326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000" smtClean="0">
                <a:solidFill>
                  <a:srgbClr val="0070C0"/>
                </a:solidFill>
                <a:latin typeface="Arial-Rounded" pitchFamily="34" charset="0"/>
                <a:ea typeface="Arial-Rounded" pitchFamily="34" charset="0"/>
                <a:cs typeface="Arial-Rounded" pitchFamily="34" charset="0"/>
              </a:rPr>
              <a:t>Ư</a:t>
            </a:r>
            <a:r>
              <a:rPr lang="en-US" sz="6000" smtClean="0">
                <a:solidFill>
                  <a:srgbClr val="0070C0"/>
                </a:solidFill>
                <a:latin typeface="Arial-Rounded" pitchFamily="34" charset="0"/>
                <a:ea typeface="Arial-Rounded" pitchFamily="34" charset="0"/>
                <a:cs typeface="Arial-Rounded" pitchFamily="34" charset="0"/>
              </a:rPr>
              <a:t>ớc mơ của em</a:t>
            </a:r>
            <a:endParaRPr lang="en-US" sz="6000">
              <a:solidFill>
                <a:srgbClr val="0070C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7610"/>
          <a:stretch/>
        </p:blipFill>
        <p:spPr>
          <a:xfrm>
            <a:off x="2033493" y="1752600"/>
            <a:ext cx="7580168" cy="4681916"/>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729"/>
          <a:stretch/>
        </p:blipFill>
        <p:spPr bwMode="auto">
          <a:xfrm>
            <a:off x="1592943" y="2743199"/>
            <a:ext cx="8952932" cy="216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496" y="-115897"/>
            <a:ext cx="3582617" cy="326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2045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290" t="467" b="71178"/>
          <a:stretch/>
        </p:blipFill>
        <p:spPr>
          <a:xfrm>
            <a:off x="852707" y="270463"/>
            <a:ext cx="10317307" cy="4310150"/>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0070C0"/>
                </a:solidFill>
                <a:latin typeface=".VnCooper" pitchFamily="34" charset="0"/>
                <a:ea typeface="Arial-Rounded" pitchFamily="34" charset="0"/>
                <a:cs typeface="Arial-Rounded" pitchFamily="34" charset="0"/>
              </a:rPr>
              <a:t>71</a:t>
            </a:r>
            <a:endParaRPr lang="en-US" sz="5300" b="1">
              <a:solidFill>
                <a:srgbClr val="0070C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ươc  ươt</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17" name="Group 16"/>
          <p:cNvGrpSpPr/>
          <p:nvPr/>
        </p:nvGrpSpPr>
        <p:grpSpPr>
          <a:xfrm>
            <a:off x="2956719" y="5075452"/>
            <a:ext cx="11174569" cy="1543368"/>
            <a:chOff x="971602" y="5528754"/>
            <a:chExt cx="10340246" cy="1543368"/>
          </a:xfrm>
        </p:grpSpPr>
        <p:sp>
          <p:nvSpPr>
            <p:cNvPr id="18" name="Title 1"/>
            <p:cNvSpPr txBox="1">
              <a:spLocks/>
            </p:cNvSpPr>
            <p:nvPr/>
          </p:nvSpPr>
          <p:spPr>
            <a:xfrm>
              <a:off x="971602" y="5571034"/>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4800" b="1" dirty="0" err="1" smtClean="0">
                  <a:solidFill>
                    <a:srgbClr val="0070C0"/>
                  </a:solidFill>
                  <a:latin typeface="Arial-Rounded" pitchFamily="34" charset="0"/>
                  <a:ea typeface="Arial-Rounded" pitchFamily="34" charset="0"/>
                  <a:cs typeface="Arial-Rounded" pitchFamily="34" charset="0"/>
                </a:rPr>
                <a:t>Hà</a:t>
              </a:r>
              <a:r>
                <a:rPr lang="en-US" sz="4800" b="1" dirty="0" smtClean="0">
                  <a:solidFill>
                    <a:srgbClr val="0070C0"/>
                  </a:solidFill>
                  <a:latin typeface="Arial-Rounded" pitchFamily="34" charset="0"/>
                  <a:ea typeface="Arial-Rounded" pitchFamily="34" charset="0"/>
                  <a:cs typeface="Arial-Rounded" pitchFamily="34" charset="0"/>
                </a:rPr>
                <a:t> </a:t>
              </a:r>
              <a:r>
                <a:rPr lang="en-US" sz="4800" b="1" dirty="0" err="1" smtClean="0">
                  <a:solidFill>
                    <a:srgbClr val="FF0000"/>
                  </a:solidFill>
                  <a:latin typeface="Arial-Rounded" pitchFamily="34" charset="0"/>
                  <a:ea typeface="Arial-Rounded" pitchFamily="34" charset="0"/>
                  <a:cs typeface="Arial-Rounded" pitchFamily="34" charset="0"/>
                </a:rPr>
                <a:t>ươc</a:t>
              </a:r>
              <a:r>
                <a:rPr lang="en-US" sz="4800" b="1" dirty="0" smtClean="0">
                  <a:solidFill>
                    <a:srgbClr val="0070C0"/>
                  </a:solidFill>
                  <a:latin typeface="Arial-Rounded" pitchFamily="34" charset="0"/>
                  <a:ea typeface="Arial-Rounded" pitchFamily="34" charset="0"/>
                  <a:cs typeface="Arial-Rounded" pitchFamily="34" charset="0"/>
                </a:rPr>
                <a:t> </a:t>
              </a:r>
              <a:r>
                <a:rPr lang="en-US" sz="4800" b="1" dirty="0" err="1" smtClean="0">
                  <a:solidFill>
                    <a:srgbClr val="0070C0"/>
                  </a:solidFill>
                  <a:latin typeface="Arial-Rounded" pitchFamily="34" charset="0"/>
                  <a:ea typeface="Arial-Rounded" pitchFamily="34" charset="0"/>
                  <a:cs typeface="Arial-Rounded" pitchFamily="34" charset="0"/>
                </a:rPr>
                <a:t>đ</a:t>
              </a:r>
              <a:r>
                <a:rPr lang="en-US" sz="4800" b="1" dirty="0" err="1" smtClean="0">
                  <a:solidFill>
                    <a:srgbClr val="FF0000"/>
                  </a:solidFill>
                  <a:latin typeface="Arial-Rounded" pitchFamily="34" charset="0"/>
                  <a:ea typeface="Arial-Rounded" pitchFamily="34" charset="0"/>
                  <a:cs typeface="Arial-Rounded" pitchFamily="34" charset="0"/>
                </a:rPr>
                <a:t>ươc</a:t>
              </a:r>
              <a:r>
                <a:rPr lang="en-US" sz="4800" b="1" dirty="0" smtClean="0">
                  <a:solidFill>
                    <a:srgbClr val="0070C0"/>
                  </a:solidFill>
                  <a:latin typeface="Arial-Rounded" pitchFamily="34" charset="0"/>
                  <a:ea typeface="Arial-Rounded" pitchFamily="34" charset="0"/>
                  <a:cs typeface="Arial-Rounded" pitchFamily="34" charset="0"/>
                </a:rPr>
                <a:t> </a:t>
              </a:r>
              <a:r>
                <a:rPr lang="en-US" sz="4800" b="1" dirty="0" err="1" smtClean="0">
                  <a:solidFill>
                    <a:srgbClr val="0070C0"/>
                  </a:solidFill>
                  <a:latin typeface="Arial-Rounded" pitchFamily="34" charset="0"/>
                  <a:ea typeface="Arial-Rounded" pitchFamily="34" charset="0"/>
                  <a:cs typeface="Arial-Rounded" pitchFamily="34" charset="0"/>
                </a:rPr>
                <a:t>l</a:t>
              </a:r>
              <a:r>
                <a:rPr lang="en-US" sz="4800" b="1" dirty="0" err="1" smtClean="0">
                  <a:solidFill>
                    <a:srgbClr val="FF0000"/>
                  </a:solidFill>
                  <a:latin typeface="Arial-Rounded" pitchFamily="34" charset="0"/>
                  <a:ea typeface="Arial-Rounded" pitchFamily="34" charset="0"/>
                  <a:cs typeface="Arial-Rounded" pitchFamily="34" charset="0"/>
                </a:rPr>
                <a:t>ươt</a:t>
              </a:r>
              <a:r>
                <a:rPr lang="en-US" sz="4800" b="1" dirty="0" smtClean="0">
                  <a:solidFill>
                    <a:srgbClr val="0070C0"/>
                  </a:solidFill>
                  <a:latin typeface="Arial-Rounded" pitchFamily="34" charset="0"/>
                  <a:ea typeface="Arial-Rounded" pitchFamily="34" charset="0"/>
                  <a:cs typeface="Arial-Rounded" pitchFamily="34" charset="0"/>
                </a:rPr>
                <a:t> </a:t>
              </a:r>
              <a:r>
                <a:rPr lang="en-US" sz="4800" b="1" dirty="0" err="1" smtClean="0">
                  <a:solidFill>
                    <a:srgbClr val="0070C0"/>
                  </a:solidFill>
                  <a:latin typeface="Arial-Rounded" pitchFamily="34" charset="0"/>
                  <a:ea typeface="Arial-Rounded" pitchFamily="34" charset="0"/>
                  <a:cs typeface="Arial-Rounded" pitchFamily="34" charset="0"/>
                </a:rPr>
                <a:t>sóng</a:t>
              </a:r>
              <a:r>
                <a:rPr lang="en-US" sz="4800" b="1" dirty="0" smtClean="0">
                  <a:solidFill>
                    <a:srgbClr val="0070C0"/>
                  </a:solidFill>
                  <a:latin typeface="Arial-Rounded" pitchFamily="34" charset="0"/>
                  <a:ea typeface="Arial-Rounded" pitchFamily="34" charset="0"/>
                  <a:cs typeface="Arial-Rounded" pitchFamily="34" charset="0"/>
                </a:rPr>
                <a:t>.</a:t>
              </a:r>
              <a:endParaRPr lang="en-US" sz="4800" b="1" dirty="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1331039" y="552875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2600450"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4028390"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đ</a:t>
            </a:r>
          </a:p>
        </p:txBody>
      </p:sp>
      <p:sp>
        <p:nvSpPr>
          <p:cNvPr id="9" name="Title 1"/>
          <p:cNvSpPr txBox="1">
            <a:spLocks/>
          </p:cNvSpPr>
          <p:nvPr/>
        </p:nvSpPr>
        <p:spPr>
          <a:xfrm>
            <a:off x="6121243" y="2818438"/>
            <a:ext cx="2779075"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smtClean="0">
                <a:solidFill>
                  <a:srgbClr val="FF0000"/>
                </a:solidFill>
                <a:latin typeface="Arial-Rounded" pitchFamily="34" charset="0"/>
                <a:ea typeface="Arial-Rounded" pitchFamily="34" charset="0"/>
                <a:cs typeface="Arial-Rounded" pitchFamily="34" charset="0"/>
              </a:rPr>
              <a:t>ươc</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823222" y="4259477"/>
            <a:ext cx="4974580"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smtClean="0">
                <a:solidFill>
                  <a:srgbClr val="0070C0"/>
                </a:solidFill>
                <a:latin typeface="Arial-Rounded" pitchFamily="34" charset="0"/>
                <a:ea typeface="Arial-Rounded" pitchFamily="34" charset="0"/>
                <a:cs typeface="Arial-Rounded" pitchFamily="34" charset="0"/>
              </a:rPr>
              <a:t>đ</a:t>
            </a:r>
            <a:r>
              <a:rPr lang="en-US" sz="8800" dirty="0" err="1" smtClean="0">
                <a:solidFill>
                  <a:srgbClr val="FF0000"/>
                </a:solidFill>
                <a:latin typeface="Arial-Rounded" pitchFamily="34" charset="0"/>
                <a:ea typeface="Arial-Rounded" pitchFamily="34" charset="0"/>
                <a:cs typeface="Arial-Rounded" pitchFamily="34" charset="0"/>
              </a:rPr>
              <a:t>ươc</a:t>
            </a:r>
            <a:endParaRPr lang="en-US" sz="88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3303519" y="1295400"/>
            <a:ext cx="274438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FF0000"/>
                </a:solidFill>
                <a:latin typeface="Arial-Rounded" pitchFamily="34" charset="0"/>
                <a:ea typeface="Arial-Rounded" pitchFamily="34" charset="0"/>
                <a:cs typeface="Arial-Rounded" pitchFamily="34" charset="0"/>
              </a:rPr>
              <a:t>ươc</a:t>
            </a:r>
            <a:endParaRPr lang="en-US" sz="8800" dirty="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360351" y="1295400"/>
            <a:ext cx="32257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FF0000"/>
                </a:solidFill>
                <a:latin typeface="Arial-Rounded" pitchFamily="34" charset="0"/>
                <a:ea typeface="Arial-Rounded" pitchFamily="34" charset="0"/>
                <a:cs typeface="Arial-Rounded" pitchFamily="34" charset="0"/>
              </a:rPr>
              <a:t>ươt</a:t>
            </a:r>
            <a:endParaRPr lang="en-US" sz="88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583988" y="4339306"/>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smtClean="0">
                <a:solidFill>
                  <a:schemeClr val="bg1"/>
                </a:solidFill>
                <a:latin typeface="Arial-Rounded" pitchFamily="34" charset="0"/>
                <a:ea typeface="Arial-Rounded" pitchFamily="34" charset="0"/>
                <a:cs typeface="Arial-Rounded" pitchFamily="34" charset="0"/>
              </a:rPr>
              <a:t>So sánh</a:t>
            </a:r>
            <a:endParaRPr lang="en-US" sz="8000">
              <a:solidFill>
                <a:schemeClr val="bg1"/>
              </a:solidFill>
              <a:latin typeface="Arial-Rounded" pitchFamily="34" charset="0"/>
              <a:ea typeface="Arial-Rounded" pitchFamily="34" charset="0"/>
              <a:cs typeface="Arial-Rounded" pitchFamily="34" charset="0"/>
            </a:endParaRPr>
          </a:p>
        </p:txBody>
      </p:sp>
      <p:sp>
        <p:nvSpPr>
          <p:cNvPr id="6" name="TextBox 5"/>
          <p:cNvSpPr txBox="1"/>
          <p:nvPr/>
        </p:nvSpPr>
        <p:spPr>
          <a:xfrm>
            <a:off x="2607847" y="3459070"/>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ươc</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419113" y="3459070"/>
            <a:ext cx="3397644"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ươt</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667160" y="3459070"/>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879913" y="3459070"/>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664853" y="3459070"/>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c</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7622804" y="3459070"/>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t</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1776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bước</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473325" y="1776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0070C0"/>
                </a:solidFill>
                <a:latin typeface="Arial-Rounded" pitchFamily="34" charset="0"/>
                <a:ea typeface="Arial-Rounded" pitchFamily="34" charset="0"/>
                <a:cs typeface="Arial-Rounded" pitchFamily="34" charset="0"/>
              </a:rPr>
              <a:t>lược</a:t>
            </a:r>
            <a:endParaRPr lang="en-US" sz="6000" dirty="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186551" y="1776484"/>
            <a:ext cx="2676224"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0070C0"/>
                </a:solidFill>
                <a:latin typeface="Arial-Rounded" pitchFamily="34" charset="0"/>
                <a:ea typeface="Arial-Rounded" pitchFamily="34" charset="0"/>
                <a:cs typeface="Arial-Rounded" pitchFamily="34" charset="0"/>
              </a:rPr>
              <a:t>ngược</a:t>
            </a:r>
            <a:endParaRPr lang="en-US" sz="6000" dirty="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253732"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ươc</a:t>
            </a:r>
            <a:endParaRPr lang="en-US" sz="6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3831224" y="1600200"/>
            <a:ext cx="1809569"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FF0000"/>
                </a:solidFill>
                <a:latin typeface="Arial-Rounded" pitchFamily="34" charset="0"/>
                <a:ea typeface="Arial-Rounded" pitchFamily="34" charset="0"/>
                <a:cs typeface="Arial-Rounded" pitchFamily="34" charset="0"/>
              </a:rPr>
              <a:t>ươc</a:t>
            </a:r>
            <a:endParaRPr lang="en-US" sz="6000" dirty="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974000" y="1600200"/>
            <a:ext cx="188877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FF0000"/>
                </a:solidFill>
                <a:latin typeface="Arial-Rounded" pitchFamily="34" charset="0"/>
                <a:ea typeface="Arial-Rounded" pitchFamily="34" charset="0"/>
                <a:cs typeface="Arial-Rounded" pitchFamily="34" charset="0"/>
              </a:rPr>
              <a:t>ươc</a:t>
            </a:r>
            <a:endParaRPr lang="en-US" sz="6000" dirty="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1776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nước</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559993"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ươc</a:t>
            </a:r>
            <a:endParaRPr lang="en-US" sz="600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555330" y="3091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lướt</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413919" y="3091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lượt</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6080919" y="3091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mướt</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1127919" y="2914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ươt</a:t>
            </a:r>
            <a:endParaRPr lang="en-US" sz="60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927102" y="2914874"/>
            <a:ext cx="145035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ươt</a:t>
            </a:r>
            <a:endParaRPr lang="en-US" sz="6000">
              <a:solidFill>
                <a:srgbClr val="FF000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6763864" y="2914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ươt</a:t>
            </a:r>
            <a:endParaRPr lang="en-US" sz="6000">
              <a:solidFill>
                <a:srgbClr val="FF000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8861130" y="3091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mượt</a:t>
            </a:r>
            <a:endParaRPr lang="en-US" sz="60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9656241" y="2914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ươt</a:t>
            </a:r>
            <a:endParaRPr lang="en-US" sz="6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556975" y="43911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bước</a:t>
            </a:r>
            <a:endParaRPr lang="en-US" sz="60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3473325" y="439116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lược</a:t>
            </a:r>
            <a:endParaRPr lang="en-US" sz="60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6186551" y="439116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ngược</a:t>
            </a:r>
            <a:endParaRPr lang="en-US" sz="60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8862775" y="43911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nước</a:t>
            </a:r>
            <a:endParaRPr lang="en-US" sz="60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555330"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lướt</a:t>
            </a:r>
            <a:endParaRPr lang="en-US" sz="6000">
              <a:solidFill>
                <a:srgbClr val="0070C0"/>
              </a:solidFill>
              <a:latin typeface="Arial-Rounded" pitchFamily="34" charset="0"/>
              <a:ea typeface="Arial-Rounded" pitchFamily="34" charset="0"/>
              <a:cs typeface="Arial-Rounded" pitchFamily="34" charset="0"/>
            </a:endParaRPr>
          </a:p>
        </p:txBody>
      </p:sp>
      <p:sp>
        <p:nvSpPr>
          <p:cNvPr id="47" name="Title 1"/>
          <p:cNvSpPr txBox="1">
            <a:spLocks/>
          </p:cNvSpPr>
          <p:nvPr/>
        </p:nvSpPr>
        <p:spPr>
          <a:xfrm>
            <a:off x="3413919" y="5705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lượt</a:t>
            </a:r>
            <a:endParaRPr lang="en-US" sz="6000">
              <a:solidFill>
                <a:srgbClr val="0070C0"/>
              </a:solidFill>
              <a:latin typeface="Arial-Rounded" pitchFamily="34" charset="0"/>
              <a:ea typeface="Arial-Rounded" pitchFamily="34" charset="0"/>
              <a:cs typeface="Arial-Rounded" pitchFamily="34" charset="0"/>
            </a:endParaRPr>
          </a:p>
        </p:txBody>
      </p:sp>
      <p:sp>
        <p:nvSpPr>
          <p:cNvPr id="48" name="Title 1"/>
          <p:cNvSpPr txBox="1">
            <a:spLocks/>
          </p:cNvSpPr>
          <p:nvPr/>
        </p:nvSpPr>
        <p:spPr>
          <a:xfrm>
            <a:off x="6080919" y="5705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mướt</a:t>
            </a:r>
            <a:endParaRPr lang="en-US" sz="6000">
              <a:solidFill>
                <a:srgbClr val="0070C0"/>
              </a:solidFill>
              <a:latin typeface="Arial-Rounded" pitchFamily="34" charset="0"/>
              <a:ea typeface="Arial-Rounded" pitchFamily="34" charset="0"/>
              <a:cs typeface="Arial-Rounded" pitchFamily="34" charset="0"/>
            </a:endParaRPr>
          </a:p>
        </p:txBody>
      </p:sp>
      <p:sp>
        <p:nvSpPr>
          <p:cNvPr id="49" name="Title 1"/>
          <p:cNvSpPr txBox="1">
            <a:spLocks/>
          </p:cNvSpPr>
          <p:nvPr/>
        </p:nvSpPr>
        <p:spPr>
          <a:xfrm>
            <a:off x="8861130"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mượt</a:t>
            </a:r>
            <a:endParaRPr lang="en-US" sz="6000">
              <a:solidFill>
                <a:srgbClr val="0070C0"/>
              </a:solidFill>
              <a:latin typeface="Arial-Rounded" pitchFamily="34" charset="0"/>
              <a:ea typeface="Arial-Rounded" pitchFamily="34" charset="0"/>
              <a:cs typeface="Arial-Rounded"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919" y="-123668"/>
            <a:ext cx="5245310" cy="47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81600"/>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thước kẻ</a:t>
            </a:r>
            <a:endParaRPr lang="en-US" sz="9600">
              <a:solidFill>
                <a:srgbClr val="0070C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4623675" y="5181600"/>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ươc</a:t>
            </a:r>
            <a:endParaRPr lang="en-US" sz="9600">
              <a:solidFill>
                <a:srgbClr val="FF0000"/>
              </a:solidFill>
              <a:latin typeface="Arial-Rounded" pitchFamily="34" charset="0"/>
              <a:ea typeface="Arial-Rounded" pitchFamily="34" charset="0"/>
              <a:cs typeface="Arial-Rounded" pitchFamily="34" charset="0"/>
            </a:endParaRPr>
          </a:p>
        </p:txBody>
      </p:sp>
      <p:pic>
        <p:nvPicPr>
          <p:cNvPr id="2050" name="Picture 2" descr="thước kẻ sumikko TH12 thước kẻ cute thước kẻ dễ thương 12 cm | Shopee Việt  N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3427" y="329991"/>
            <a:ext cx="4136478" cy="413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5007</TotalTime>
  <Words>218</Words>
  <Application>Microsoft Office PowerPoint</Application>
  <PresentationFormat>Custom</PresentationFormat>
  <Paragraphs>134</Paragraphs>
  <Slides>29</Slides>
  <Notes>17</Notes>
  <HiddenSlides>0</HiddenSlides>
  <MMClips>3</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Techsi.vn</cp:lastModifiedBy>
  <cp:revision>622</cp:revision>
  <dcterms:created xsi:type="dcterms:W3CDTF">2021-05-08T14:00:55Z</dcterms:created>
  <dcterms:modified xsi:type="dcterms:W3CDTF">2022-12-19T05:17:18Z</dcterms:modified>
</cp:coreProperties>
</file>