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mp3" ContentType="audio/unknown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8" r:id="rId2"/>
    <p:sldId id="303" r:id="rId3"/>
    <p:sldId id="304" r:id="rId4"/>
    <p:sldId id="305" r:id="rId5"/>
    <p:sldId id="306" r:id="rId6"/>
    <p:sldId id="307" r:id="rId7"/>
    <p:sldId id="308" r:id="rId8"/>
    <p:sldId id="309" r:id="rId9"/>
    <p:sldId id="289" r:id="rId10"/>
    <p:sldId id="273" r:id="rId11"/>
    <p:sldId id="291" r:id="rId12"/>
    <p:sldId id="300" r:id="rId13"/>
    <p:sldId id="260" r:id="rId14"/>
    <p:sldId id="302" r:id="rId15"/>
  </p:sldIdLst>
  <p:sldSz cx="12161838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EABBEF"/>
    <a:srgbClr val="9A57CD"/>
    <a:srgbClr val="F8F856"/>
    <a:srgbClr val="EFF87C"/>
    <a:srgbClr val="C368CA"/>
    <a:srgbClr val="4EE4DD"/>
    <a:srgbClr val="ECBC9E"/>
    <a:srgbClr val="FFFFA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2171" autoAdjust="0"/>
  </p:normalViewPr>
  <p:slideViewPr>
    <p:cSldViewPr>
      <p:cViewPr>
        <p:scale>
          <a:sx n="50" d="100"/>
          <a:sy n="50" d="100"/>
        </p:scale>
        <p:origin x="-1446" y="-462"/>
      </p:cViewPr>
      <p:guideLst>
        <p:guide orient="horz" pos="2160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6EC521-8BB2-447E-A210-7269D75CCBE4}" type="datetimeFigureOut">
              <a:rPr lang="en-US" smtClean="0"/>
              <a:pPr/>
              <a:t>20/8/2021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44AB91-A8C2-45A2-A8DC-9C24C78B8D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90561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26208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8938" y="685800"/>
            <a:ext cx="60801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F0B64C-F99D-4875-B5C8-ED5FC3D3013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836483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72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28C8BC-32A5-41CA-88DD-3CEDC5A2DA4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589778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043E91-0332-46B7-84BF-5D284560583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753824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Sách</a:t>
            </a:r>
            <a:r>
              <a:rPr lang="en-US" baseline="0" smtClean="0"/>
              <a:t> tham khảo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463769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32421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566443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Bài</a:t>
            </a:r>
            <a:r>
              <a:rPr lang="en-US" baseline="0" smtClean="0"/>
              <a:t> học khá dài nên củng cố GV linh động nhé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661173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Gv linh</a:t>
            </a:r>
            <a:r>
              <a:rPr lang="en-US" baseline="0" smtClean="0"/>
              <a:t> động thay thế nội dung dặn dò nhé!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F0B64C-F99D-4875-B5C8-ED5FC3D30133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836483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6"/>
            <a:ext cx="10337562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pPr/>
              <a:t>20/8/2021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28676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pPr/>
              <a:t>20/8/2021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07949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28995" y="274639"/>
            <a:ext cx="3637994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8678" y="274639"/>
            <a:ext cx="1071762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pPr/>
              <a:t>20/8/2021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28688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pPr/>
              <a:t>20/8/2021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76485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1"/>
            <a:ext cx="103375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pPr/>
              <a:t>20/8/2021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98269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8678" y="1600201"/>
            <a:ext cx="7176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8126" y="1600201"/>
            <a:ext cx="717886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pPr/>
              <a:t>20/8/2021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16276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535113"/>
            <a:ext cx="5373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2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6" y="1535113"/>
            <a:ext cx="53757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6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pPr/>
              <a:t>20/8/2021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77624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pPr/>
              <a:t>20/8/2021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00307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pPr/>
              <a:t>20/8/2021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51625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3" y="273050"/>
            <a:ext cx="40011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1"/>
            <a:ext cx="679880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3" y="1435101"/>
            <a:ext cx="40011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pPr/>
              <a:t>20/8/2021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68250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0"/>
            <a:ext cx="729710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pPr/>
              <a:t>20/8/2021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41958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1"/>
            <a:ext cx="1094565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78667-E865-4580-9C06-63F58C228D54}" type="datetimeFigureOut">
              <a:rPr lang="en-US" smtClean="0"/>
              <a:pPr/>
              <a:t>20/8/2021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1660D-545C-43B4-9EFF-D115F1D4A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71844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6.gif"/><Relationship Id="rId12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video" Target="NULL" TargetMode="External"/><Relationship Id="rId6" Type="http://schemas.openxmlformats.org/officeDocument/2006/relationships/image" Target="../media/image5.gif"/><Relationship Id="rId11" Type="http://schemas.microsoft.com/office/2007/relationships/media" Target="../media/media1.mp3"/><Relationship Id="rId5" Type="http://schemas.openxmlformats.org/officeDocument/2006/relationships/image" Target="../media/image4.gif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13" Type="http://schemas.openxmlformats.org/officeDocument/2006/relationships/image" Target="../media/image12.png"/><Relationship Id="rId3" Type="http://schemas.openxmlformats.org/officeDocument/2006/relationships/audio" Target="../media/audio1.wav"/><Relationship Id="rId7" Type="http://schemas.openxmlformats.org/officeDocument/2006/relationships/image" Target="../media/image5.gif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11" Type="http://schemas.openxmlformats.org/officeDocument/2006/relationships/image" Target="../media/image9.png"/><Relationship Id="rId5" Type="http://schemas.openxmlformats.org/officeDocument/2006/relationships/image" Target="../media/image3.jpeg"/><Relationship Id="rId10" Type="http://schemas.openxmlformats.org/officeDocument/2006/relationships/image" Target="../media/image8.png"/><Relationship Id="rId4" Type="http://schemas.openxmlformats.org/officeDocument/2006/relationships/audio" Target="../media/audio2.wav"/><Relationship Id="rId9" Type="http://schemas.openxmlformats.org/officeDocument/2006/relationships/image" Target="../media/image7.gif"/><Relationship Id="rId1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audio" Target="../media/audio2.wav"/><Relationship Id="rId7" Type="http://schemas.openxmlformats.org/officeDocument/2006/relationships/image" Target="../media/image6.gif"/><Relationship Id="rId12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11" Type="http://schemas.openxmlformats.org/officeDocument/2006/relationships/image" Target="../media/image11.png"/><Relationship Id="rId5" Type="http://schemas.openxmlformats.org/officeDocument/2006/relationships/image" Target="../media/image4.gif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13" Type="http://schemas.openxmlformats.org/officeDocument/2006/relationships/image" Target="../media/image14.jpeg"/><Relationship Id="rId3" Type="http://schemas.openxmlformats.org/officeDocument/2006/relationships/audio" Target="../media/audio2.wav"/><Relationship Id="rId7" Type="http://schemas.openxmlformats.org/officeDocument/2006/relationships/image" Target="../media/image6.gif"/><Relationship Id="rId12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11" Type="http://schemas.openxmlformats.org/officeDocument/2006/relationships/image" Target="../media/image11.png"/><Relationship Id="rId5" Type="http://schemas.openxmlformats.org/officeDocument/2006/relationships/image" Target="../media/image4.gif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/>
          <p:nvPr/>
        </p:nvSpPr>
        <p:spPr>
          <a:xfrm>
            <a:off x="-304046" y="219365"/>
            <a:ext cx="12567233" cy="3487337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  <a:gd name="connsiteX0" fmla="*/ 0 w 9144000"/>
              <a:gd name="connsiteY0" fmla="*/ 0 h 2579888"/>
              <a:gd name="connsiteX1" fmla="*/ 9144000 w 9144000"/>
              <a:gd name="connsiteY1" fmla="*/ 0 h 2579888"/>
              <a:gd name="connsiteX2" fmla="*/ 9144000 w 9144000"/>
              <a:gd name="connsiteY2" fmla="*/ 2343150 h 2579888"/>
              <a:gd name="connsiteX3" fmla="*/ 5340927 w 9144000"/>
              <a:gd name="connsiteY3" fmla="*/ 2514600 h 2579888"/>
              <a:gd name="connsiteX4" fmla="*/ 1340427 w 9144000"/>
              <a:gd name="connsiteY4" fmla="*/ 2192482 h 2579888"/>
              <a:gd name="connsiteX5" fmla="*/ 0 w 9144000"/>
              <a:gd name="connsiteY5" fmla="*/ 2343150 h 2579888"/>
              <a:gd name="connsiteX6" fmla="*/ 0 w 9144000"/>
              <a:gd name="connsiteY6" fmla="*/ 0 h 2579888"/>
              <a:gd name="connsiteX0" fmla="*/ 0 w 9144000"/>
              <a:gd name="connsiteY0" fmla="*/ 0 h 2591660"/>
              <a:gd name="connsiteX1" fmla="*/ 9144000 w 9144000"/>
              <a:gd name="connsiteY1" fmla="*/ 0 h 2591660"/>
              <a:gd name="connsiteX2" fmla="*/ 9144000 w 9144000"/>
              <a:gd name="connsiteY2" fmla="*/ 2343150 h 2591660"/>
              <a:gd name="connsiteX3" fmla="*/ 5340927 w 9144000"/>
              <a:gd name="connsiteY3" fmla="*/ 2514600 h 2591660"/>
              <a:gd name="connsiteX4" fmla="*/ 1340427 w 9144000"/>
              <a:gd name="connsiteY4" fmla="*/ 2192482 h 2591660"/>
              <a:gd name="connsiteX5" fmla="*/ 0 w 9144000"/>
              <a:gd name="connsiteY5" fmla="*/ 2343150 h 2591660"/>
              <a:gd name="connsiteX6" fmla="*/ 0 w 9144000"/>
              <a:gd name="connsiteY6" fmla="*/ 0 h 2591660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15503"/>
              <a:gd name="connsiteX1" fmla="*/ 9144000 w 9144000"/>
              <a:gd name="connsiteY1" fmla="*/ 0 h 2615503"/>
              <a:gd name="connsiteX2" fmla="*/ 9144000 w 9144000"/>
              <a:gd name="connsiteY2" fmla="*/ 2343150 h 2615503"/>
              <a:gd name="connsiteX3" fmla="*/ 5401261 w 9144000"/>
              <a:gd name="connsiteY3" fmla="*/ 2535382 h 2615503"/>
              <a:gd name="connsiteX4" fmla="*/ 1340427 w 9144000"/>
              <a:gd name="connsiteY4" fmla="*/ 2192482 h 2615503"/>
              <a:gd name="connsiteX5" fmla="*/ 0 w 9144000"/>
              <a:gd name="connsiteY5" fmla="*/ 2343150 h 2615503"/>
              <a:gd name="connsiteX6" fmla="*/ 0 w 9144000"/>
              <a:gd name="connsiteY6" fmla="*/ 0 h 2615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615503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712247" y="2622839"/>
                  <a:pt x="5401261" y="2535382"/>
                </a:cubicBezTo>
                <a:cubicBezTo>
                  <a:pt x="4090610" y="2468708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E4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endParaRPr lang="en-US" sz="2700"/>
          </a:p>
        </p:txBody>
      </p:sp>
      <p:sp>
        <p:nvSpPr>
          <p:cNvPr id="7" name="Rectangle 6"/>
          <p:cNvSpPr/>
          <p:nvPr/>
        </p:nvSpPr>
        <p:spPr>
          <a:xfrm>
            <a:off x="-304046" y="0"/>
            <a:ext cx="12567233" cy="3397995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548496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641522" y="2466975"/>
                  <a:pt x="5340927" y="2441864"/>
                </a:cubicBezTo>
                <a:cubicBezTo>
                  <a:pt x="4040332" y="2416753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F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r>
              <a:rPr lang="en-US" sz="153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TOÁN 1</a:t>
            </a:r>
            <a:endParaRPr lang="en-US" sz="270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6283" b="21526"/>
          <a:stretch/>
        </p:blipFill>
        <p:spPr>
          <a:xfrm>
            <a:off x="3185318" y="4139599"/>
            <a:ext cx="5153663" cy="2689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83941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213519" y="152400"/>
            <a:ext cx="7062752" cy="785068"/>
            <a:chOff x="597668" y="449759"/>
            <a:chExt cx="7062752" cy="785068"/>
          </a:xfrm>
        </p:grpSpPr>
        <p:sp>
          <p:nvSpPr>
            <p:cNvPr id="44" name="Oval 43"/>
            <p:cNvSpPr/>
            <p:nvPr/>
          </p:nvSpPr>
          <p:spPr>
            <a:xfrm>
              <a:off x="597668" y="449759"/>
              <a:ext cx="690093" cy="690093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smtClean="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2</a:t>
              </a:r>
              <a:endParaRPr lang="en-US" sz="440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335820" y="526941"/>
              <a:ext cx="63246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Số?</a:t>
              </a:r>
              <a:endPara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46" name="Picture 4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8565" y="1801682"/>
            <a:ext cx="11285197" cy="309871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50195" y="2071468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en-US" sz="40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089374" y="2263914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40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056689" y="2071468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40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995868" y="2297910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40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939047" y="2082299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40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910362" y="2306118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0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881203" y="2082299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en-US" sz="40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847587" y="2368250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0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8799903" y="2075358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0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0729119" y="2071468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0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9777368" y="2305133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9</a:t>
            </a:r>
            <a:endParaRPr lang="en-US" sz="40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079855" y="3705664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10</a:t>
            </a:r>
            <a:endParaRPr lang="en-US" sz="40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2089374" y="4012812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0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3042621" y="3755979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8</a:t>
            </a:r>
            <a:endParaRPr lang="en-US" sz="40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4009936" y="3942472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en-US" sz="40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5005387" y="3738643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0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5935140" y="3974430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40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6878961" y="3770144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0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7850918" y="3987898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40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8836943" y="3731642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0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9780764" y="3995902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40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10738653" y="3773656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en-US" sz="40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5911281" y="2292050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40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7847587" y="2376458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en-US" sz="40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8785835" y="2078972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</a:t>
            </a:r>
            <a:endParaRPr lang="en-US" sz="40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10710517" y="2089426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</a:t>
            </a:r>
            <a:endParaRPr lang="en-US" sz="40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2091053" y="4012812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9</a:t>
            </a:r>
            <a:endParaRPr lang="en-US" sz="40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5005019" y="3743184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en-US" sz="40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6881203" y="3770144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40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8836943" y="3743178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40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79524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5" grpId="0"/>
      <p:bldP spid="56" grpId="0"/>
      <p:bldP spid="57" grpId="0"/>
      <p:bldP spid="60" grpId="0"/>
      <p:bldP spid="63" grpId="0"/>
      <p:bldP spid="65" grpId="0"/>
      <p:bldP spid="67" grpId="0"/>
      <p:bldP spid="70" grpId="0"/>
      <p:bldP spid="71" grpId="0"/>
      <p:bldP spid="72" grpId="0"/>
      <p:bldP spid="73" grpId="0"/>
      <p:bldP spid="74" grpId="0"/>
      <p:bldP spid="75" grpId="0"/>
      <p:bldP spid="76" grpId="0"/>
      <p:bldP spid="7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289719" y="228600"/>
            <a:ext cx="9635952" cy="773496"/>
            <a:chOff x="597668" y="384149"/>
            <a:chExt cx="9635952" cy="773496"/>
          </a:xfrm>
        </p:grpSpPr>
        <p:sp>
          <p:nvSpPr>
            <p:cNvPr id="16" name="Oval 15"/>
            <p:cNvSpPr/>
            <p:nvPr/>
          </p:nvSpPr>
          <p:spPr>
            <a:xfrm>
              <a:off x="597668" y="384149"/>
              <a:ext cx="755703" cy="755703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smtClean="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3</a:t>
              </a:r>
              <a:endParaRPr lang="en-US" sz="440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321752" y="449759"/>
              <a:ext cx="891186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Có bao nhiêu con vật có 6 chân?</a:t>
              </a:r>
              <a:endPara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246" t="7732" r="8319" b="78667"/>
          <a:stretch/>
        </p:blipFill>
        <p:spPr>
          <a:xfrm>
            <a:off x="462207" y="1524000"/>
            <a:ext cx="11142137" cy="2661358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 rot="18234111">
            <a:off x="195623" y="4148075"/>
            <a:ext cx="1451792" cy="506592"/>
          </a:xfrm>
          <a:prstGeom prst="rightArrow">
            <a:avLst>
              <a:gd name="adj1" fmla="val 50000"/>
              <a:gd name="adj2" fmla="val 50033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 rot="18234111">
            <a:off x="2450691" y="4148075"/>
            <a:ext cx="1451792" cy="506592"/>
          </a:xfrm>
          <a:prstGeom prst="rightArrow">
            <a:avLst>
              <a:gd name="adj1" fmla="val 50000"/>
              <a:gd name="adj2" fmla="val 50033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 rot="18234111">
            <a:off x="8941942" y="4148075"/>
            <a:ext cx="1451792" cy="506592"/>
          </a:xfrm>
          <a:prstGeom prst="rightArrow">
            <a:avLst>
              <a:gd name="adj1" fmla="val 50000"/>
              <a:gd name="adj2" fmla="val 50033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512451" y="5791200"/>
            <a:ext cx="89118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Có 3 con vật có 6 chân.</a:t>
            </a:r>
            <a:endParaRPr lang="en-US" sz="4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60080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627" t="27282" r="4954" b="7541"/>
          <a:stretch/>
        </p:blipFill>
        <p:spPr>
          <a:xfrm>
            <a:off x="3254330" y="241495"/>
            <a:ext cx="6223811" cy="648759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289719" y="228600"/>
            <a:ext cx="9635952" cy="773496"/>
            <a:chOff x="597668" y="384149"/>
            <a:chExt cx="9635952" cy="773496"/>
          </a:xfrm>
        </p:grpSpPr>
        <p:sp>
          <p:nvSpPr>
            <p:cNvPr id="4" name="Oval 3"/>
            <p:cNvSpPr/>
            <p:nvPr/>
          </p:nvSpPr>
          <p:spPr>
            <a:xfrm>
              <a:off x="597668" y="384149"/>
              <a:ext cx="755703" cy="755703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smtClean="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4</a:t>
              </a:r>
              <a:endParaRPr lang="en-US" sz="440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321752" y="449759"/>
              <a:ext cx="891186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Số?</a:t>
              </a:r>
              <a:endPara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2" name="Rounded Rectangle 21"/>
          <p:cNvSpPr/>
          <p:nvPr/>
        </p:nvSpPr>
        <p:spPr>
          <a:xfrm>
            <a:off x="3871119" y="6157156"/>
            <a:ext cx="572944" cy="572944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2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4896793" y="5334000"/>
            <a:ext cx="572944" cy="572944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2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6614319" y="5334000"/>
            <a:ext cx="572944" cy="572944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2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5727935" y="6155751"/>
            <a:ext cx="572944" cy="572944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2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6614319" y="5334000"/>
            <a:ext cx="572944" cy="572944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32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3871119" y="6156141"/>
            <a:ext cx="572944" cy="572944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en-US" sz="32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5727935" y="6155751"/>
            <a:ext cx="572944" cy="572944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9</a:t>
            </a:r>
            <a:endParaRPr lang="en-US" sz="32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4896793" y="5334000"/>
            <a:ext cx="572944" cy="572944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</a:t>
            </a:r>
            <a:endParaRPr lang="en-US" sz="32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7528719" y="6119291"/>
            <a:ext cx="572944" cy="572944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2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7528719" y="6119291"/>
            <a:ext cx="572944" cy="572944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en-US" sz="32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9035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1" grpId="0" animBg="1"/>
      <p:bldP spid="21" grpId="0" animBg="1"/>
      <p:bldP spid="3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27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30026" y="1191161"/>
            <a:ext cx="7535550" cy="1323439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8000">
                <a:solidFill>
                  <a:srgbClr val="FF0066"/>
                </a:solidFill>
                <a:latin typeface="Kids" pitchFamily="2" charset="0"/>
                <a:ea typeface="Kids" pitchFamily="2" charset="0"/>
                <a:cs typeface="Kids" pitchFamily="2" charset="0"/>
              </a:rPr>
              <a:t>C</a:t>
            </a:r>
            <a:r>
              <a:rPr lang="en-US" sz="8000" smtClean="0">
                <a:solidFill>
                  <a:srgbClr val="FF0066"/>
                </a:solidFill>
                <a:latin typeface="Kids" pitchFamily="2" charset="0"/>
                <a:ea typeface="Kids" pitchFamily="2" charset="0"/>
                <a:cs typeface="Kids" pitchFamily="2" charset="0"/>
              </a:rPr>
              <a:t>ủng cố</a:t>
            </a:r>
          </a:p>
        </p:txBody>
      </p:sp>
    </p:spTree>
    <p:extLst>
      <p:ext uri="{BB962C8B-B14F-4D97-AF65-F5344CB8AC3E}">
        <p14:creationId xmlns:p14="http://schemas.microsoft.com/office/powerpoint/2010/main" xmlns="" val="3755186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-740436" y="1731680"/>
            <a:ext cx="3405315" cy="341376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697" tIns="60848" rIns="121697" bIns="60848" rtlCol="0" anchor="ctr"/>
          <a:lstStyle/>
          <a:p>
            <a:pPr algn="ctr"/>
            <a:r>
              <a:rPr lang="en-US" sz="4300" b="1">
                <a:latin typeface="Arial" pitchFamily="34" charset="0"/>
                <a:cs typeface="Arial" pitchFamily="34" charset="0"/>
              </a:rPr>
              <a:t>  Dặn dò</a:t>
            </a:r>
          </a:p>
        </p:txBody>
      </p:sp>
      <p:sp>
        <p:nvSpPr>
          <p:cNvPr id="5" name="Block Arc 4"/>
          <p:cNvSpPr/>
          <p:nvPr/>
        </p:nvSpPr>
        <p:spPr>
          <a:xfrm>
            <a:off x="-3897642" y="-219543"/>
            <a:ext cx="7279036" cy="7297088"/>
          </a:xfrm>
          <a:prstGeom prst="blockArc">
            <a:avLst>
              <a:gd name="adj1" fmla="val 18900000"/>
              <a:gd name="adj2" fmla="val 2700000"/>
              <a:gd name="adj3" fmla="val 395"/>
            </a:avLst>
          </a:prstGeom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Freeform 5"/>
          <p:cNvSpPr/>
          <p:nvPr/>
        </p:nvSpPr>
        <p:spPr>
          <a:xfrm>
            <a:off x="2964429" y="1261535"/>
            <a:ext cx="9005975" cy="1083733"/>
          </a:xfrm>
          <a:custGeom>
            <a:avLst/>
            <a:gdLst>
              <a:gd name="connsiteX0" fmla="*/ 0 w 6771233"/>
              <a:gd name="connsiteY0" fmla="*/ 0 h 812800"/>
              <a:gd name="connsiteX1" fmla="*/ 6771233 w 6771233"/>
              <a:gd name="connsiteY1" fmla="*/ 0 h 812800"/>
              <a:gd name="connsiteX2" fmla="*/ 6771233 w 6771233"/>
              <a:gd name="connsiteY2" fmla="*/ 812800 h 812800"/>
              <a:gd name="connsiteX3" fmla="*/ 0 w 6771233"/>
              <a:gd name="connsiteY3" fmla="*/ 812800 h 812800"/>
              <a:gd name="connsiteX4" fmla="*/ 0 w 6771233"/>
              <a:gd name="connsiteY4" fmla="*/ 0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71233" h="812800">
                <a:moveTo>
                  <a:pt x="0" y="0"/>
                </a:moveTo>
                <a:lnTo>
                  <a:pt x="6771233" y="0"/>
                </a:lnTo>
                <a:lnTo>
                  <a:pt x="6771233" y="812800"/>
                </a:lnTo>
                <a:lnTo>
                  <a:pt x="0" y="8128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58633" tIns="94654" rIns="94654" bIns="94654" numCol="1" spcCol="1691" anchor="ctr" anchorCtr="0">
            <a:noAutofit/>
          </a:bodyPr>
          <a:lstStyle/>
          <a:p>
            <a:pPr defTabSz="165642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700" b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Xem lại bài đã học</a:t>
            </a:r>
          </a:p>
        </p:txBody>
      </p:sp>
      <p:sp>
        <p:nvSpPr>
          <p:cNvPr id="7" name="Oval 6"/>
          <p:cNvSpPr/>
          <p:nvPr/>
        </p:nvSpPr>
        <p:spPr>
          <a:xfrm>
            <a:off x="2288768" y="1126068"/>
            <a:ext cx="1351315" cy="1354667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21697" tIns="60848" rIns="121697" bIns="60848"/>
          <a:lstStyle/>
          <a:p>
            <a:pPr algn="ctr">
              <a:spcBef>
                <a:spcPts val="799"/>
              </a:spcBef>
            </a:pPr>
            <a:r>
              <a:rPr lang="en-US" sz="53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8" name="Freeform 7"/>
          <p:cNvSpPr/>
          <p:nvPr/>
        </p:nvSpPr>
        <p:spPr>
          <a:xfrm>
            <a:off x="3357388" y="2887132"/>
            <a:ext cx="8613013" cy="1083733"/>
          </a:xfrm>
          <a:custGeom>
            <a:avLst/>
            <a:gdLst>
              <a:gd name="connsiteX0" fmla="*/ 0 w 6475780"/>
              <a:gd name="connsiteY0" fmla="*/ 0 h 812800"/>
              <a:gd name="connsiteX1" fmla="*/ 6475780 w 6475780"/>
              <a:gd name="connsiteY1" fmla="*/ 0 h 812800"/>
              <a:gd name="connsiteX2" fmla="*/ 6475780 w 6475780"/>
              <a:gd name="connsiteY2" fmla="*/ 812800 h 812800"/>
              <a:gd name="connsiteX3" fmla="*/ 0 w 6475780"/>
              <a:gd name="connsiteY3" fmla="*/ 812800 h 812800"/>
              <a:gd name="connsiteX4" fmla="*/ 0 w 6475780"/>
              <a:gd name="connsiteY4" fmla="*/ 0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75780" h="812800">
                <a:moveTo>
                  <a:pt x="0" y="0"/>
                </a:moveTo>
                <a:lnTo>
                  <a:pt x="6475780" y="0"/>
                </a:lnTo>
                <a:lnTo>
                  <a:pt x="6475780" y="812800"/>
                </a:lnTo>
                <a:lnTo>
                  <a:pt x="0" y="8128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FF99CC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58633" tIns="94654" rIns="94654" bIns="94654" numCol="1" spcCol="1691" anchor="ctr" anchorCtr="0">
            <a:noAutofit/>
          </a:bodyPr>
          <a:lstStyle/>
          <a:p>
            <a:pPr defTabSz="165642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700" b="1">
                <a:solidFill>
                  <a:srgbClr val="FF99CC"/>
                </a:solidFill>
                <a:latin typeface="Arial" pitchFamily="34" charset="0"/>
                <a:cs typeface="Arial" pitchFamily="34" charset="0"/>
              </a:rPr>
              <a:t>Hoàn thành bài …</a:t>
            </a:r>
          </a:p>
        </p:txBody>
      </p:sp>
      <p:sp>
        <p:nvSpPr>
          <p:cNvPr id="9" name="Oval 8"/>
          <p:cNvSpPr/>
          <p:nvPr/>
        </p:nvSpPr>
        <p:spPr>
          <a:xfrm>
            <a:off x="2681732" y="2751665"/>
            <a:ext cx="1351315" cy="1354667"/>
          </a:xfrm>
          <a:prstGeom prst="ellipse">
            <a:avLst/>
          </a:prstGeom>
          <a:solidFill>
            <a:srgbClr val="FF99CC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21697" tIns="60848" rIns="121697" bIns="60848"/>
          <a:lstStyle/>
          <a:p>
            <a:pPr algn="ctr"/>
            <a:r>
              <a:rPr lang="en-US" sz="53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10" name="Freeform 9"/>
          <p:cNvSpPr/>
          <p:nvPr/>
        </p:nvSpPr>
        <p:spPr>
          <a:xfrm>
            <a:off x="2964429" y="4512735"/>
            <a:ext cx="9005975" cy="1083733"/>
          </a:xfrm>
          <a:custGeom>
            <a:avLst/>
            <a:gdLst>
              <a:gd name="connsiteX0" fmla="*/ 0 w 6771233"/>
              <a:gd name="connsiteY0" fmla="*/ 0 h 812800"/>
              <a:gd name="connsiteX1" fmla="*/ 6771233 w 6771233"/>
              <a:gd name="connsiteY1" fmla="*/ 0 h 812800"/>
              <a:gd name="connsiteX2" fmla="*/ 6771233 w 6771233"/>
              <a:gd name="connsiteY2" fmla="*/ 812800 h 812800"/>
              <a:gd name="connsiteX3" fmla="*/ 0 w 6771233"/>
              <a:gd name="connsiteY3" fmla="*/ 812800 h 812800"/>
              <a:gd name="connsiteX4" fmla="*/ 0 w 6771233"/>
              <a:gd name="connsiteY4" fmla="*/ 0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71233" h="812800">
                <a:moveTo>
                  <a:pt x="0" y="0"/>
                </a:moveTo>
                <a:lnTo>
                  <a:pt x="6771233" y="0"/>
                </a:lnTo>
                <a:lnTo>
                  <a:pt x="6771233" y="812800"/>
                </a:lnTo>
                <a:lnTo>
                  <a:pt x="0" y="8128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3399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58633" tIns="94654" rIns="94654" bIns="94654" numCol="1" spcCol="1691" anchor="ctr" anchorCtr="0">
            <a:noAutofit/>
          </a:bodyPr>
          <a:lstStyle/>
          <a:p>
            <a:pPr defTabSz="165642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700" b="1">
                <a:solidFill>
                  <a:srgbClr val="3399FF"/>
                </a:solidFill>
                <a:latin typeface="Arial" pitchFamily="34" charset="0"/>
                <a:cs typeface="Arial" pitchFamily="34" charset="0"/>
              </a:rPr>
              <a:t>Chuẩn bị bài mới.</a:t>
            </a:r>
          </a:p>
        </p:txBody>
      </p:sp>
      <p:sp>
        <p:nvSpPr>
          <p:cNvPr id="11" name="Oval 10"/>
          <p:cNvSpPr/>
          <p:nvPr/>
        </p:nvSpPr>
        <p:spPr>
          <a:xfrm>
            <a:off x="2288768" y="4377268"/>
            <a:ext cx="1351315" cy="1354667"/>
          </a:xfrm>
          <a:prstGeom prst="ellipse">
            <a:avLst/>
          </a:prstGeom>
          <a:solidFill>
            <a:srgbClr val="3399FF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21697" tIns="60848" rIns="121697" bIns="60848"/>
          <a:lstStyle/>
          <a:p>
            <a:pPr algn="ctr"/>
            <a:r>
              <a:rPr lang="en-US" sz="48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27287" y="3922"/>
            <a:ext cx="3199679" cy="2244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86442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8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/>
          <p:cNvSpPr txBox="1"/>
          <p:nvPr/>
        </p:nvSpPr>
        <p:spPr>
          <a:xfrm>
            <a:off x="8520011" y="4396554"/>
            <a:ext cx="4190308" cy="2385246"/>
          </a:xfrm>
          <a:prstGeom prst="rect">
            <a:avLst/>
          </a:prstGeom>
          <a:noFill/>
          <a:ln w="57150">
            <a:noFill/>
          </a:ln>
        </p:spPr>
        <p:txBody>
          <a:bodyPr wrap="square" lIns="91419" tIns="45709" rIns="91419" bIns="45709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7200">
                <a:solidFill>
                  <a:schemeClr val="bg1"/>
                </a:solidFill>
                <a:latin typeface="Kids" pitchFamily="2" charset="0"/>
                <a:ea typeface="Kids" pitchFamily="2" charset="0"/>
                <a:cs typeface="Kids" pitchFamily="2" charset="0"/>
              </a:rPr>
              <a:t>Khởi </a:t>
            </a:r>
            <a:endParaRPr lang="en-US" sz="7200" smtClean="0">
              <a:solidFill>
                <a:schemeClr val="bg1"/>
              </a:solidFill>
              <a:latin typeface="Kids" pitchFamily="2" charset="0"/>
              <a:ea typeface="Kids" pitchFamily="2" charset="0"/>
              <a:cs typeface="Kids" pitchFamily="2" charset="0"/>
            </a:endParaRPr>
          </a:p>
          <a:p>
            <a:pPr algn="ctr">
              <a:spcBef>
                <a:spcPts val="600"/>
              </a:spcBef>
            </a:pPr>
            <a:r>
              <a:rPr lang="en-US" sz="7200" smtClean="0">
                <a:solidFill>
                  <a:schemeClr val="bg1"/>
                </a:solidFill>
                <a:latin typeface="Kids" pitchFamily="2" charset="0"/>
                <a:ea typeface="Kids" pitchFamily="2" charset="0"/>
                <a:cs typeface="Kids" pitchFamily="2" charset="0"/>
              </a:rPr>
              <a:t>động</a:t>
            </a:r>
            <a:endParaRPr lang="en-US" sz="7200">
              <a:solidFill>
                <a:schemeClr val="bg1"/>
              </a:solidFill>
              <a:latin typeface="Kids" pitchFamily="2" charset="0"/>
              <a:ea typeface="Kids" pitchFamily="2" charset="0"/>
              <a:cs typeface="Kid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3184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>
            <a:extLst>
              <a:ext uri="{FF2B5EF4-FFF2-40B4-BE49-F238E27FC236}">
                <a16:creationId xmlns="" xmlns:a16="http://schemas.microsoft.com/office/drawing/2014/main" id="{5987BEA9-8605-4CA8-B8EC-0F737B0F4C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65836" y="3517890"/>
            <a:ext cx="355196" cy="333976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F2F4CCD3-90FD-40BD-9EE1-F3B4C9278D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97074" y="3403600"/>
            <a:ext cx="367389" cy="34544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="" xmlns:a16="http://schemas.microsoft.com/office/drawing/2014/main" id="{AD4BB4CF-F8A2-44BC-9235-55243A937E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35405" y="4694267"/>
            <a:ext cx="232823" cy="2189132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="" xmlns:a16="http://schemas.microsoft.com/office/drawing/2014/main" id="{15FA170F-2335-42D7-A9B3-594DAC8D67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26040" y="1821754"/>
            <a:ext cx="1039792" cy="72386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8064697" y="3530601"/>
            <a:ext cx="447625" cy="757767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45153" y="3020406"/>
            <a:ext cx="458932" cy="776913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31451" y="3181277"/>
            <a:ext cx="3302375" cy="24829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76874" y="1491577"/>
            <a:ext cx="1934811" cy="292608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12471944" y="5793398"/>
            <a:ext cx="1559875" cy="97536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05395" y="755211"/>
            <a:ext cx="5371478" cy="943848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lvl="0"/>
            <a:r>
              <a:rPr lang="en-US" sz="53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Game câu cá</a:t>
            </a:r>
            <a:endParaRPr lang="vi-VN" sz="53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3" name="Picture 42">
            <a:extLst>
              <a:ext uri="{FF2B5EF4-FFF2-40B4-BE49-F238E27FC236}">
                <a16:creationId xmlns="" xmlns:a16="http://schemas.microsoft.com/office/drawing/2014/main" id="{E17C6954-6503-488C-A8E6-1D7D1802687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852391" y="3425360"/>
            <a:ext cx="1559875" cy="975361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="" xmlns:a16="http://schemas.microsoft.com/office/drawing/2014/main" id="{B215FB51-700D-412C-896C-8DEB74DD47E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12558701" y="4180840"/>
            <a:ext cx="1559875" cy="975361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="" xmlns:a16="http://schemas.microsoft.com/office/drawing/2014/main" id="{AFE27EEE-BB8A-44DE-B860-6F6B339BB17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852391" y="5829134"/>
            <a:ext cx="1559875" cy="975361"/>
          </a:xfrm>
          <a:prstGeom prst="rect">
            <a:avLst/>
          </a:prstGeom>
        </p:spPr>
      </p:pic>
      <p:sp>
        <p:nvSpPr>
          <p:cNvPr id="2" name="Arrow: Pentagon 1">
            <a:extLst>
              <a:ext uri="{FF2B5EF4-FFF2-40B4-BE49-F238E27FC236}">
                <a16:creationId xmlns="" xmlns:a16="http://schemas.microsoft.com/office/drawing/2014/main" id="{D1155387-879E-40B6-9945-AA291C540A15}"/>
              </a:ext>
            </a:extLst>
          </p:cNvPr>
          <p:cNvSpPr/>
          <p:nvPr/>
        </p:nvSpPr>
        <p:spPr>
          <a:xfrm>
            <a:off x="3851249" y="4180839"/>
            <a:ext cx="4213448" cy="1644232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r>
              <a:rPr lang="en-US" sz="8800" b="1">
                <a:solidFill>
                  <a:srgbClr val="FF0000"/>
                </a:solidFill>
              </a:rPr>
              <a:t>GO</a:t>
            </a:r>
          </a:p>
        </p:txBody>
      </p:sp>
      <p:pic>
        <p:nvPicPr>
          <p:cNvPr id="3" name="introcauca">
            <a:hlinkClick r:id="" action="ppaction://media"/>
            <a:extLst>
              <a:ext uri="{FF2B5EF4-FFF2-40B4-BE49-F238E27FC236}">
                <a16:creationId xmlns="" xmlns:a16="http://schemas.microsoft.com/office/drawing/2014/main" id="{50FA3404-47C9-4CF6-B5C2-67B66A933966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1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7883114" y="-980963"/>
            <a:ext cx="810789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0247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7284E-6 L 0.01024 -1.7284E-6 L 0.01024 0.33025 L 2.77778E-6 0.33025 L 2.77778E-6 -1.7284E-6 Z " pathEditMode="relative" rAng="0" ptsTypes="AAAAA">
                                      <p:cBhvr>
                                        <p:cTn id="15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08642E-6 L 0.53923 -3.08642E-6 L 0.53923 0.0179 L 4.72222E-6 0.0179 L 4.72222E-6 -3.08642E-6 Z " pathEditMode="relative" rAng="0" ptsTypes="AAAAA">
                                      <p:cBhvr>
                                        <p:cTn id="17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58025E-6 L 0.01024 -3.58025E-6 L 0.01024 0.33025 L 3.61111E-6 0.33025 L 3.61111E-6 -3.58025E-6 Z " pathEditMode="relative" rAng="0" ptsTypes="AAAAA">
                                      <p:cBhvr>
                                        <p:cTn id="19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34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33333E-6 4.69136E-6 L 3.33333E-6 -0.07223 " pathEditMode="relative" rAng="0" ptsTypes="AA">
                                      <p:cBhvr>
                                        <p:cTn id="2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9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9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grpId="0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7" grpId="0"/>
      <p:bldP spid="7" grpId="1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>
            <a:extLst>
              <a:ext uri="{FF2B5EF4-FFF2-40B4-BE49-F238E27FC236}">
                <a16:creationId xmlns="" xmlns:a16="http://schemas.microsoft.com/office/drawing/2014/main" id="{5987BEA9-8605-4CA8-B8EC-0F737B0F4C4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65836" y="3517890"/>
            <a:ext cx="355196" cy="333976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F2F4CCD3-90FD-40BD-9EE1-F3B4C9278D0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97074" y="3403600"/>
            <a:ext cx="367389" cy="34544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="" xmlns:a16="http://schemas.microsoft.com/office/drawing/2014/main" id="{AD4BB4CF-F8A2-44BC-9235-55243A937E8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35405" y="4694267"/>
            <a:ext cx="232823" cy="2189132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="" xmlns:a16="http://schemas.microsoft.com/office/drawing/2014/main" id="{15FA170F-2335-42D7-A9B3-594DAC8D678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26040" y="1821754"/>
            <a:ext cx="1039792" cy="72386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8064697" y="3530601"/>
            <a:ext cx="447625" cy="757767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45153" y="3020406"/>
            <a:ext cx="458932" cy="776913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31451" y="3181277"/>
            <a:ext cx="3302375" cy="24829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76874" y="1491577"/>
            <a:ext cx="1934811" cy="2926080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="" xmlns:a16="http://schemas.microsoft.com/office/drawing/2014/main" id="{39C23D9B-84DE-4B7A-911F-1878CD20446D}"/>
              </a:ext>
            </a:extLst>
          </p:cNvPr>
          <p:cNvGrpSpPr/>
          <p:nvPr/>
        </p:nvGrpSpPr>
        <p:grpSpPr>
          <a:xfrm>
            <a:off x="-2837762" y="5156201"/>
            <a:ext cx="2837762" cy="1510959"/>
            <a:chOff x="-2312095" y="2265304"/>
            <a:chExt cx="2133600" cy="1133219"/>
          </a:xfrm>
        </p:grpSpPr>
        <p:sp>
          <p:nvSpPr>
            <p:cNvPr id="3" name="Speech Bubble: Rectangle with Corners Rounded 2">
              <a:extLst>
                <a:ext uri="{FF2B5EF4-FFF2-40B4-BE49-F238E27FC236}">
                  <a16:creationId xmlns="" xmlns:a16="http://schemas.microsoft.com/office/drawing/2014/main" id="{C80D90BE-243B-4CC2-9897-DC2567470CDA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r>
                <a:rPr lang="en-US" b="1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    C.</a:t>
              </a:r>
              <a:r>
                <a:rPr lang="en-US" b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4</a:t>
              </a:r>
              <a:endParaRPr lang="vi-VN" b="1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02874" y="1214967"/>
            <a:ext cx="3579713" cy="1828800"/>
          </a:xfrm>
          <a:prstGeom prst="rect">
            <a:avLst/>
          </a:prstGeom>
        </p:spPr>
      </p:pic>
      <p:grpSp>
        <p:nvGrpSpPr>
          <p:cNvPr id="36" name="Group 35">
            <a:extLst>
              <a:ext uri="{FF2B5EF4-FFF2-40B4-BE49-F238E27FC236}">
                <a16:creationId xmlns="" xmlns:a16="http://schemas.microsoft.com/office/drawing/2014/main" id="{EA94EE4C-DC84-4124-A9D4-9D6529BF4EDC}"/>
              </a:ext>
            </a:extLst>
          </p:cNvPr>
          <p:cNvGrpSpPr/>
          <p:nvPr/>
        </p:nvGrpSpPr>
        <p:grpSpPr>
          <a:xfrm flipH="1">
            <a:off x="7256564" y="419097"/>
            <a:ext cx="2067512" cy="1035052"/>
            <a:chOff x="-1732975" y="2265304"/>
            <a:chExt cx="1554480" cy="776289"/>
          </a:xfrm>
        </p:grpSpPr>
        <p:sp>
          <p:nvSpPr>
            <p:cNvPr id="37" name="Speech Bubble: Rectangle with Corners Rounded 36">
              <a:extLst>
                <a:ext uri="{FF2B5EF4-FFF2-40B4-BE49-F238E27FC236}">
                  <a16:creationId xmlns="" xmlns:a16="http://schemas.microsoft.com/office/drawing/2014/main" id="{8464420B-B920-4317-BE91-1D08964D7B72}"/>
                </a:ext>
              </a:extLst>
            </p:cNvPr>
            <p:cNvSpPr/>
            <p:nvPr/>
          </p:nvSpPr>
          <p:spPr>
            <a:xfrm>
              <a:off x="-1732975" y="2265304"/>
              <a:ext cx="1554480" cy="274320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 defTabSz="1217249">
                <a:defRPr/>
              </a:pPr>
              <a:r>
                <a:rPr lang="en-US" sz="1900" b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          </a:t>
              </a:r>
              <a:r>
                <a:rPr lang="en-US" sz="1900" b="1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C. 4</a:t>
              </a:r>
              <a:endParaRPr lang="vi-VN" sz="1900" b="1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38" name="Picture 37">
              <a:extLst>
                <a:ext uri="{FF2B5EF4-FFF2-40B4-BE49-F238E27FC236}">
                  <a16:creationId xmlns="" xmlns:a16="http://schemas.microsoft.com/office/drawing/2014/main" id="{43CE51CF-BBF3-4E8C-8C2F-C00E7D8E85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-1169095" y="2584393"/>
              <a:ext cx="733003" cy="457200"/>
            </a:xfrm>
            <a:prstGeom prst="rect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="" xmlns:a16="http://schemas.microsoft.com/office/drawing/2014/main" id="{98418B5F-CE4A-4DBA-A4BC-305D0001CD6E}"/>
              </a:ext>
            </a:extLst>
          </p:cNvPr>
          <p:cNvGrpSpPr/>
          <p:nvPr/>
        </p:nvGrpSpPr>
        <p:grpSpPr>
          <a:xfrm>
            <a:off x="-2837762" y="2889762"/>
            <a:ext cx="2837762" cy="1510959"/>
            <a:chOff x="-2312095" y="2265304"/>
            <a:chExt cx="2133600" cy="1133219"/>
          </a:xfrm>
        </p:grpSpPr>
        <p:sp>
          <p:nvSpPr>
            <p:cNvPr id="40" name="Speech Bubble: Rectangle with Corners Rounded 39">
              <a:extLst>
                <a:ext uri="{FF2B5EF4-FFF2-40B4-BE49-F238E27FC236}">
                  <a16:creationId xmlns="" xmlns:a16="http://schemas.microsoft.com/office/drawing/2014/main" id="{2461C522-FF0F-436E-8533-BD3D2DC10B53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217249">
                <a:defRPr/>
              </a:pPr>
              <a:r>
                <a:rPr lang="en-US" b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   A. </a:t>
              </a:r>
              <a:r>
                <a:rPr lang="en-US" b="1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5</a:t>
              </a:r>
              <a:endParaRPr lang="vi-VN" b="1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43" name="Picture 42">
              <a:extLst>
                <a:ext uri="{FF2B5EF4-FFF2-40B4-BE49-F238E27FC236}">
                  <a16:creationId xmlns="" xmlns:a16="http://schemas.microsoft.com/office/drawing/2014/main" id="{E17C6954-6503-488C-A8E6-1D7D180268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4" name="Group 43">
            <a:extLst>
              <a:ext uri="{FF2B5EF4-FFF2-40B4-BE49-F238E27FC236}">
                <a16:creationId xmlns="" xmlns:a16="http://schemas.microsoft.com/office/drawing/2014/main" id="{C8AC982F-5F1C-4DBD-AD2A-FFDC19ED0C2B}"/>
              </a:ext>
            </a:extLst>
          </p:cNvPr>
          <p:cNvGrpSpPr/>
          <p:nvPr/>
        </p:nvGrpSpPr>
        <p:grpSpPr>
          <a:xfrm flipH="1">
            <a:off x="12176317" y="3645242"/>
            <a:ext cx="2837762" cy="1510959"/>
            <a:chOff x="-2312095" y="2265304"/>
            <a:chExt cx="2133600" cy="1133219"/>
          </a:xfrm>
        </p:grpSpPr>
        <p:sp>
          <p:nvSpPr>
            <p:cNvPr id="45" name="Speech Bubble: Rectangle with Corners Rounded 44">
              <a:extLst>
                <a:ext uri="{FF2B5EF4-FFF2-40B4-BE49-F238E27FC236}">
                  <a16:creationId xmlns="" xmlns:a16="http://schemas.microsoft.com/office/drawing/2014/main" id="{FA301BAE-EABF-4823-A77C-08256DF60184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 defTabSz="1217249">
                <a:defRPr/>
              </a:pPr>
              <a:r>
                <a:rPr lang="en-US" b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       </a:t>
              </a:r>
              <a:r>
                <a:rPr lang="en-US" b="1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   D</a:t>
              </a:r>
              <a:r>
                <a:rPr lang="en-US" b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. 3</a:t>
              </a:r>
              <a:endParaRPr lang="vi-VN" b="1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46" name="Picture 45">
              <a:extLst>
                <a:ext uri="{FF2B5EF4-FFF2-40B4-BE49-F238E27FC236}">
                  <a16:creationId xmlns="" xmlns:a16="http://schemas.microsoft.com/office/drawing/2014/main" id="{B215FB51-700D-412C-896C-8DEB74DD47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7" name="Group 46">
            <a:extLst>
              <a:ext uri="{FF2B5EF4-FFF2-40B4-BE49-F238E27FC236}">
                <a16:creationId xmlns="" xmlns:a16="http://schemas.microsoft.com/office/drawing/2014/main" id="{7055A351-8018-43CC-AF85-72E9B10CD70C}"/>
              </a:ext>
            </a:extLst>
          </p:cNvPr>
          <p:cNvGrpSpPr/>
          <p:nvPr/>
        </p:nvGrpSpPr>
        <p:grpSpPr>
          <a:xfrm flipH="1">
            <a:off x="12176317" y="5169242"/>
            <a:ext cx="2837762" cy="1510959"/>
            <a:chOff x="-2312095" y="2265304"/>
            <a:chExt cx="2133600" cy="1133219"/>
          </a:xfrm>
        </p:grpSpPr>
        <p:sp>
          <p:nvSpPr>
            <p:cNvPr id="48" name="Speech Bubble: Rectangle with Corners Rounded 47">
              <a:extLst>
                <a:ext uri="{FF2B5EF4-FFF2-40B4-BE49-F238E27FC236}">
                  <a16:creationId xmlns="" xmlns:a16="http://schemas.microsoft.com/office/drawing/2014/main" id="{8759F8F5-EA73-4ECF-8396-C55219BE69C7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 defTabSz="1217249">
                <a:defRPr/>
              </a:pPr>
              <a:r>
                <a:rPr lang="en-US" b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             </a:t>
              </a:r>
              <a:r>
                <a:rPr lang="en-US" b="1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B</a:t>
              </a:r>
              <a:r>
                <a:rPr lang="en-US" b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. </a:t>
              </a:r>
              <a:r>
                <a:rPr lang="en-US" b="1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1</a:t>
              </a:r>
              <a:endParaRPr lang="vi-VN" b="1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49" name="Picture 48">
              <a:extLst>
                <a:ext uri="{FF2B5EF4-FFF2-40B4-BE49-F238E27FC236}">
                  <a16:creationId xmlns="" xmlns:a16="http://schemas.microsoft.com/office/drawing/2014/main" id="{AFE27EEE-BB8A-44DE-B860-6F6B339BB1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" name="Group 3"/>
          <p:cNvGrpSpPr/>
          <p:nvPr/>
        </p:nvGrpSpPr>
        <p:grpSpPr>
          <a:xfrm>
            <a:off x="23244" y="-2707"/>
            <a:ext cx="5168781" cy="2769791"/>
            <a:chOff x="23244" y="-2707"/>
            <a:chExt cx="5168781" cy="2769791"/>
          </a:xfrm>
        </p:grpSpPr>
        <p:sp>
          <p:nvSpPr>
            <p:cNvPr id="7" name="TextBox 6"/>
            <p:cNvSpPr txBox="1"/>
            <p:nvPr/>
          </p:nvSpPr>
          <p:spPr>
            <a:xfrm>
              <a:off x="23244" y="-2707"/>
              <a:ext cx="5168781" cy="2769791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lIns="121725" tIns="60862" rIns="121725" bIns="60862" rtlCol="0">
              <a:spAutoFit/>
            </a:bodyPr>
            <a:lstStyle/>
            <a:p>
              <a:pPr algn="ctr" defTabSz="1217249">
                <a:defRPr/>
              </a:pPr>
              <a:endParaRPr lang="en-US" sz="4300" b="1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  <a:p>
              <a:pPr algn="ctr" defTabSz="1217249">
                <a:defRPr/>
              </a:pPr>
              <a:endParaRPr lang="en-US" sz="4300" b="1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  <a:p>
              <a:pPr algn="ctr" defTabSz="1217249">
                <a:defRPr/>
              </a:pPr>
              <a:endParaRPr lang="en-US" sz="4300" b="1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  <a:p>
              <a:pPr algn="ctr" defTabSz="1217249">
                <a:defRPr/>
              </a:pPr>
              <a:endParaRPr lang="vi-VN" sz="4300" b="1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8172"/>
            <a:stretch/>
          </p:blipFill>
          <p:spPr>
            <a:xfrm>
              <a:off x="1078424" y="339213"/>
              <a:ext cx="2251322" cy="2085949"/>
            </a:xfrm>
            <a:prstGeom prst="rect">
              <a:avLst/>
            </a:prstGeom>
          </p:spPr>
        </p:pic>
        <p:sp>
          <p:nvSpPr>
            <p:cNvPr id="28" name="Rounded Rectangle 27"/>
            <p:cNvSpPr/>
            <p:nvPr/>
          </p:nvSpPr>
          <p:spPr>
            <a:xfrm>
              <a:off x="3718719" y="1089774"/>
              <a:ext cx="731520" cy="73152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en-US" sz="480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360339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7284E-6 L 0.01024 -1.7284E-6 L 0.01024 0.33025 L 2.77778E-6 0.33025 L 2.77778E-6 -1.7284E-6 Z " pathEditMode="relative" rAng="0" ptsTypes="AAAAA">
                                      <p:cBhvr>
                                        <p:cTn id="9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08642E-6 L 0.53923 -3.08642E-6 L 0.53923 0.0179 L 4.72222E-6 0.0179 L 4.72222E-6 -3.08642E-6 Z " pathEditMode="relative" rAng="0" ptsTypes="AAAAA">
                                      <p:cBhvr>
                                        <p:cTn id="11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58025E-6 L 0.01024 -3.58025E-6 L 0.01024 0.33025 L 3.61111E-6 0.33025 L 3.61111E-6 -3.58025E-6 Z " pathEditMode="relative" rAng="0" ptsTypes="AAAAA">
                                      <p:cBhvr>
                                        <p:cTn id="13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8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8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>
            <a:extLst>
              <a:ext uri="{FF2B5EF4-FFF2-40B4-BE49-F238E27FC236}">
                <a16:creationId xmlns="" xmlns:a16="http://schemas.microsoft.com/office/drawing/2014/main" id="{5987BEA9-8605-4CA8-B8EC-0F737B0F4C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65836" y="3517890"/>
            <a:ext cx="355196" cy="333976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F2F4CCD3-90FD-40BD-9EE1-F3B4C9278D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97074" y="3403600"/>
            <a:ext cx="367389" cy="34544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="" xmlns:a16="http://schemas.microsoft.com/office/drawing/2014/main" id="{AD4BB4CF-F8A2-44BC-9235-55243A937E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35405" y="4694267"/>
            <a:ext cx="232823" cy="2189132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="" xmlns:a16="http://schemas.microsoft.com/office/drawing/2014/main" id="{15FA170F-2335-42D7-A9B3-594DAC8D67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26040" y="1821754"/>
            <a:ext cx="1039792" cy="72386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8064697" y="3530601"/>
            <a:ext cx="447625" cy="757767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45153" y="3020406"/>
            <a:ext cx="458932" cy="776913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31451" y="3181277"/>
            <a:ext cx="3302375" cy="24829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76874" y="1491577"/>
            <a:ext cx="1934811" cy="2926080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="" xmlns:a16="http://schemas.microsoft.com/office/drawing/2014/main" id="{39C23D9B-84DE-4B7A-911F-1878CD20446D}"/>
              </a:ext>
            </a:extLst>
          </p:cNvPr>
          <p:cNvGrpSpPr/>
          <p:nvPr/>
        </p:nvGrpSpPr>
        <p:grpSpPr>
          <a:xfrm flipH="1">
            <a:off x="12161838" y="5143842"/>
            <a:ext cx="2837762" cy="1510959"/>
            <a:chOff x="-2312095" y="2265304"/>
            <a:chExt cx="2133600" cy="1133219"/>
          </a:xfrm>
        </p:grpSpPr>
        <p:sp>
          <p:nvSpPr>
            <p:cNvPr id="3" name="Speech Bubble: Rectangle with Corners Rounded 2">
              <a:extLst>
                <a:ext uri="{FF2B5EF4-FFF2-40B4-BE49-F238E27FC236}">
                  <a16:creationId xmlns="" xmlns:a16="http://schemas.microsoft.com/office/drawing/2014/main" id="{C80D90BE-243B-4CC2-9897-DC2567470CDA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defTabSz="1217249">
                <a:defRPr/>
              </a:pPr>
              <a:r>
                <a:rPr lang="en-US" b="1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D. 9</a:t>
              </a:r>
              <a:endParaRPr lang="vi-VN" b="1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02874" y="1214967"/>
            <a:ext cx="3579713" cy="1828800"/>
          </a:xfrm>
          <a:prstGeom prst="rect">
            <a:avLst/>
          </a:prstGeom>
        </p:spPr>
      </p:pic>
      <p:grpSp>
        <p:nvGrpSpPr>
          <p:cNvPr id="36" name="Group 35">
            <a:extLst>
              <a:ext uri="{FF2B5EF4-FFF2-40B4-BE49-F238E27FC236}">
                <a16:creationId xmlns="" xmlns:a16="http://schemas.microsoft.com/office/drawing/2014/main" id="{EA94EE4C-DC84-4124-A9D4-9D6529BF4EDC}"/>
              </a:ext>
            </a:extLst>
          </p:cNvPr>
          <p:cNvGrpSpPr/>
          <p:nvPr/>
        </p:nvGrpSpPr>
        <p:grpSpPr>
          <a:xfrm flipH="1">
            <a:off x="7256564" y="419097"/>
            <a:ext cx="2067512" cy="1035052"/>
            <a:chOff x="-1732975" y="2265304"/>
            <a:chExt cx="1554480" cy="776289"/>
          </a:xfrm>
        </p:grpSpPr>
        <p:sp>
          <p:nvSpPr>
            <p:cNvPr id="37" name="Speech Bubble: Rectangle with Corners Rounded 36">
              <a:extLst>
                <a:ext uri="{FF2B5EF4-FFF2-40B4-BE49-F238E27FC236}">
                  <a16:creationId xmlns="" xmlns:a16="http://schemas.microsoft.com/office/drawing/2014/main" id="{8464420B-B920-4317-BE91-1D08964D7B72}"/>
                </a:ext>
              </a:extLst>
            </p:cNvPr>
            <p:cNvSpPr/>
            <p:nvPr/>
          </p:nvSpPr>
          <p:spPr>
            <a:xfrm>
              <a:off x="-1732975" y="2265304"/>
              <a:ext cx="1554480" cy="274320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defTabSz="1217249">
                <a:defRPr/>
              </a:pPr>
              <a:r>
                <a:rPr lang="en-US" sz="1900" b="1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D. 9</a:t>
              </a:r>
              <a:endParaRPr lang="vi-VN" sz="1900" b="1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38" name="Picture 37">
              <a:extLst>
                <a:ext uri="{FF2B5EF4-FFF2-40B4-BE49-F238E27FC236}">
                  <a16:creationId xmlns="" xmlns:a16="http://schemas.microsoft.com/office/drawing/2014/main" id="{43CE51CF-BBF3-4E8C-8C2F-C00E7D8E85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-1169095" y="2584393"/>
              <a:ext cx="733003" cy="457200"/>
            </a:xfrm>
            <a:prstGeom prst="rect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="" xmlns:a16="http://schemas.microsoft.com/office/drawing/2014/main" id="{98418B5F-CE4A-4DBA-A4BC-305D0001CD6E}"/>
              </a:ext>
            </a:extLst>
          </p:cNvPr>
          <p:cNvGrpSpPr/>
          <p:nvPr/>
        </p:nvGrpSpPr>
        <p:grpSpPr>
          <a:xfrm>
            <a:off x="-2837762" y="3238842"/>
            <a:ext cx="2837762" cy="1510959"/>
            <a:chOff x="-2312095" y="2265304"/>
            <a:chExt cx="2133600" cy="1133219"/>
          </a:xfrm>
        </p:grpSpPr>
        <p:sp>
          <p:nvSpPr>
            <p:cNvPr id="40" name="Speech Bubble: Rectangle with Corners Rounded 39">
              <a:extLst>
                <a:ext uri="{FF2B5EF4-FFF2-40B4-BE49-F238E27FC236}">
                  <a16:creationId xmlns="" xmlns:a16="http://schemas.microsoft.com/office/drawing/2014/main" id="{2461C522-FF0F-436E-8533-BD3D2DC10B53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217249">
                <a:defRPr/>
              </a:pPr>
              <a:r>
                <a:rPr lang="en-US" b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A</a:t>
              </a:r>
              <a:r>
                <a:rPr lang="en-US" b="1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. 6</a:t>
              </a:r>
              <a:endParaRPr lang="vi-VN" b="1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43" name="Picture 42">
              <a:extLst>
                <a:ext uri="{FF2B5EF4-FFF2-40B4-BE49-F238E27FC236}">
                  <a16:creationId xmlns="" xmlns:a16="http://schemas.microsoft.com/office/drawing/2014/main" id="{E17C6954-6503-488C-A8E6-1D7D180268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4" name="Group 43">
            <a:extLst>
              <a:ext uri="{FF2B5EF4-FFF2-40B4-BE49-F238E27FC236}">
                <a16:creationId xmlns="" xmlns:a16="http://schemas.microsoft.com/office/drawing/2014/main" id="{C8AC982F-5F1C-4DBD-AD2A-FFDC19ED0C2B}"/>
              </a:ext>
            </a:extLst>
          </p:cNvPr>
          <p:cNvGrpSpPr/>
          <p:nvPr/>
        </p:nvGrpSpPr>
        <p:grpSpPr>
          <a:xfrm flipH="1">
            <a:off x="12161838" y="3645242"/>
            <a:ext cx="2837762" cy="1510959"/>
            <a:chOff x="-2312095" y="2265304"/>
            <a:chExt cx="2133600" cy="1133219"/>
          </a:xfrm>
        </p:grpSpPr>
        <p:sp>
          <p:nvSpPr>
            <p:cNvPr id="45" name="Speech Bubble: Rectangle with Corners Rounded 44">
              <a:extLst>
                <a:ext uri="{FF2B5EF4-FFF2-40B4-BE49-F238E27FC236}">
                  <a16:creationId xmlns="" xmlns:a16="http://schemas.microsoft.com/office/drawing/2014/main" id="{FA301BAE-EABF-4823-A77C-08256DF60184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defTabSz="1217249">
                <a:defRPr/>
              </a:pPr>
              <a:r>
                <a:rPr lang="en-US" b="1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B. 11</a:t>
              </a:r>
              <a:endParaRPr lang="vi-VN" b="1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46" name="Picture 45">
              <a:extLst>
                <a:ext uri="{FF2B5EF4-FFF2-40B4-BE49-F238E27FC236}">
                  <a16:creationId xmlns="" xmlns:a16="http://schemas.microsoft.com/office/drawing/2014/main" id="{B215FB51-700D-412C-896C-8DEB74DD47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7" name="Group 46">
            <a:extLst>
              <a:ext uri="{FF2B5EF4-FFF2-40B4-BE49-F238E27FC236}">
                <a16:creationId xmlns="" xmlns:a16="http://schemas.microsoft.com/office/drawing/2014/main" id="{7055A351-8018-43CC-AF85-72E9B10CD70C}"/>
              </a:ext>
            </a:extLst>
          </p:cNvPr>
          <p:cNvGrpSpPr/>
          <p:nvPr/>
        </p:nvGrpSpPr>
        <p:grpSpPr>
          <a:xfrm>
            <a:off x="-2837762" y="5257801"/>
            <a:ext cx="2837762" cy="1510959"/>
            <a:chOff x="-2312095" y="2265304"/>
            <a:chExt cx="2133600" cy="1133219"/>
          </a:xfrm>
        </p:grpSpPr>
        <p:sp>
          <p:nvSpPr>
            <p:cNvPr id="48" name="Speech Bubble: Rectangle with Corners Rounded 47">
              <a:extLst>
                <a:ext uri="{FF2B5EF4-FFF2-40B4-BE49-F238E27FC236}">
                  <a16:creationId xmlns="" xmlns:a16="http://schemas.microsoft.com/office/drawing/2014/main" id="{8759F8F5-EA73-4ECF-8396-C55219BE69C7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217249">
                <a:defRPr/>
              </a:pPr>
              <a:r>
                <a:rPr lang="en-US" b="1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C. 5</a:t>
              </a:r>
              <a:endParaRPr lang="vi-VN" b="1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49" name="Picture 48">
              <a:extLst>
                <a:ext uri="{FF2B5EF4-FFF2-40B4-BE49-F238E27FC236}">
                  <a16:creationId xmlns="" xmlns:a16="http://schemas.microsoft.com/office/drawing/2014/main" id="{AFE27EEE-BB8A-44DE-B860-6F6B339BB1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0" y="122235"/>
            <a:ext cx="4908739" cy="2185464"/>
            <a:chOff x="2980153" y="535204"/>
            <a:chExt cx="4908739" cy="2185464"/>
          </a:xfrm>
        </p:grpSpPr>
        <p:sp>
          <p:nvSpPr>
            <p:cNvPr id="29" name="Rectangle 28"/>
            <p:cNvSpPr/>
            <p:nvPr/>
          </p:nvSpPr>
          <p:spPr>
            <a:xfrm>
              <a:off x="2980153" y="535204"/>
              <a:ext cx="4908739" cy="2185464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28575" cap="flat" cmpd="sng" algn="ctr">
              <a:noFill/>
              <a:prstDash val="solid"/>
              <a:miter lim="800000"/>
            </a:ln>
            <a:effectLst/>
          </p:spPr>
          <p:txBody>
            <a:bodyPr lIns="91416" tIns="45707" rIns="91416" bIns="45707" rtlCol="0" anchor="ctr"/>
            <a:lstStyle/>
            <a:p>
              <a:pPr lvl="0" algn="ctr">
                <a:buClrTx/>
                <a:defRPr/>
              </a:pPr>
              <a:endParaRPr lang="vi-VN" sz="3600" dirty="0">
                <a:solidFill>
                  <a:srgbClr val="0070C0"/>
                </a:solidFill>
                <a:latin typeface="Arial" pitchFamily="34" charset="0"/>
                <a:ea typeface="Arial-Rounded" pitchFamily="34" charset="0"/>
                <a:cs typeface="Arial" pitchFamily="34" charset="0"/>
              </a:endParaRPr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3276600" y="1266222"/>
              <a:ext cx="731520" cy="73152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681" tIns="34340" rIns="68681" bIns="34340" rtlCol="0" anchor="ctr"/>
            <a:lstStyle/>
            <a:p>
              <a:pPr algn="ctr"/>
              <a:r>
                <a:rPr lang="en-US" sz="32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6</a:t>
              </a:r>
              <a:endParaRPr lang="en-US" sz="32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4164943" y="1266222"/>
              <a:ext cx="731520" cy="73152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681" tIns="34340" rIns="68681" bIns="34340" rtlCol="0" anchor="ctr"/>
            <a:lstStyle/>
            <a:p>
              <a:pPr algn="ctr"/>
              <a:r>
                <a:rPr lang="en-US" sz="32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7</a:t>
              </a:r>
              <a:endParaRPr lang="en-US" sz="32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" name="Rounded Rectangle 40"/>
            <p:cNvSpPr/>
            <p:nvPr/>
          </p:nvSpPr>
          <p:spPr>
            <a:xfrm>
              <a:off x="5053286" y="1266222"/>
              <a:ext cx="731520" cy="73152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681" tIns="34340" rIns="68681" bIns="34340" rtlCol="0" anchor="ctr"/>
            <a:lstStyle/>
            <a:p>
              <a:pPr algn="ctr"/>
              <a:r>
                <a:rPr lang="en-US" sz="32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8</a:t>
              </a:r>
              <a:endParaRPr lang="en-US" sz="32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" name="Rounded Rectangle 41"/>
            <p:cNvSpPr/>
            <p:nvPr/>
          </p:nvSpPr>
          <p:spPr>
            <a:xfrm>
              <a:off x="5941629" y="1266222"/>
              <a:ext cx="731520" cy="73152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681" tIns="34340" rIns="68681" bIns="34340" rtlCol="0" anchor="ctr"/>
            <a:lstStyle/>
            <a:p>
              <a:pPr algn="ctr"/>
              <a:r>
                <a:rPr lang="en-US" sz="320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en-US" sz="320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" name="Rounded Rectangle 51"/>
            <p:cNvSpPr/>
            <p:nvPr/>
          </p:nvSpPr>
          <p:spPr>
            <a:xfrm>
              <a:off x="6829972" y="1266222"/>
              <a:ext cx="731520" cy="73152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681" tIns="34340" rIns="68681" bIns="34340" rtlCol="0" anchor="ctr"/>
            <a:lstStyle/>
            <a:p>
              <a:pPr algn="ctr"/>
              <a:r>
                <a:rPr lang="en-US" sz="32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10</a:t>
              </a:r>
              <a:endParaRPr lang="en-US" sz="32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615516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7284E-6 L 0.01024 -1.7284E-6 L 0.01024 0.33025 L 2.77778E-6 0.33025 L 2.77778E-6 -1.7284E-6 Z " pathEditMode="relative" rAng="0" ptsTypes="AAAAA">
                                      <p:cBhvr>
                                        <p:cTn id="6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08642E-6 L 0.53923 -3.08642E-6 L 0.53923 0.0179 L 4.72222E-6 0.0179 L 4.72222E-6 -3.08642E-6 Z " pathEditMode="relative" rAng="0" ptsTypes="AAAAA">
                                      <p:cBhvr>
                                        <p:cTn id="8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58025E-6 L 0.01024 -3.58025E-6 L 0.01024 0.33025 L 3.61111E-6 0.33025 L 3.61111E-6 -3.58025E-6 Z " pathEditMode="relative" rAng="0" ptsTypes="AAAAA">
                                      <p:cBhvr>
                                        <p:cTn id="10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8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8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3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>
            <a:extLst>
              <a:ext uri="{FF2B5EF4-FFF2-40B4-BE49-F238E27FC236}">
                <a16:creationId xmlns="" xmlns:a16="http://schemas.microsoft.com/office/drawing/2014/main" id="{5987BEA9-8605-4CA8-B8EC-0F737B0F4C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65836" y="3517890"/>
            <a:ext cx="355196" cy="333976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F2F4CCD3-90FD-40BD-9EE1-F3B4C9278D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97074" y="3403600"/>
            <a:ext cx="367389" cy="34544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="" xmlns:a16="http://schemas.microsoft.com/office/drawing/2014/main" id="{AD4BB4CF-F8A2-44BC-9235-55243A937E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35405" y="4694267"/>
            <a:ext cx="232823" cy="2189132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="" xmlns:a16="http://schemas.microsoft.com/office/drawing/2014/main" id="{15FA170F-2335-42D7-A9B3-594DAC8D67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26040" y="1821754"/>
            <a:ext cx="1039792" cy="72386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8064697" y="3530601"/>
            <a:ext cx="447625" cy="757767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45153" y="3020406"/>
            <a:ext cx="458932" cy="776913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31451" y="3181277"/>
            <a:ext cx="3302375" cy="24829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76874" y="1491577"/>
            <a:ext cx="1934811" cy="2926080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="" xmlns:a16="http://schemas.microsoft.com/office/drawing/2014/main" id="{39C23D9B-84DE-4B7A-911F-1878CD20446D}"/>
              </a:ext>
            </a:extLst>
          </p:cNvPr>
          <p:cNvGrpSpPr/>
          <p:nvPr/>
        </p:nvGrpSpPr>
        <p:grpSpPr>
          <a:xfrm>
            <a:off x="-2837762" y="3020406"/>
            <a:ext cx="2837762" cy="1510959"/>
            <a:chOff x="-2312095" y="2265304"/>
            <a:chExt cx="2133600" cy="1133219"/>
          </a:xfrm>
        </p:grpSpPr>
        <p:sp>
          <p:nvSpPr>
            <p:cNvPr id="3" name="Speech Bubble: Rectangle with Corners Rounded 2">
              <a:extLst>
                <a:ext uri="{FF2B5EF4-FFF2-40B4-BE49-F238E27FC236}">
                  <a16:creationId xmlns="" xmlns:a16="http://schemas.microsoft.com/office/drawing/2014/main" id="{C80D90BE-243B-4CC2-9897-DC2567470CDA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217249">
                <a:defRPr/>
              </a:pPr>
              <a:r>
                <a:rPr lang="en-US" b="1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A. 9</a:t>
              </a:r>
              <a:endParaRPr lang="vi-VN" b="1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02874" y="1214967"/>
            <a:ext cx="3579713" cy="1828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" y="0"/>
            <a:ext cx="4826040" cy="2769791"/>
          </a:xfrm>
          <a:prstGeom prst="rect">
            <a:avLst/>
          </a:prstGeom>
          <a:solidFill>
            <a:srgbClr val="FFC000"/>
          </a:solidFill>
        </p:spPr>
        <p:txBody>
          <a:bodyPr wrap="square" lIns="121725" tIns="60862" rIns="121725" bIns="60862" rtlCol="0">
            <a:spAutoFit/>
          </a:bodyPr>
          <a:lstStyle/>
          <a:p>
            <a:pPr algn="ctr" defTabSz="1217249">
              <a:defRPr/>
            </a:pPr>
            <a:endParaRPr lang="en-US" sz="4300" b="1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algn="ctr" defTabSz="1217249">
              <a:defRPr/>
            </a:pPr>
            <a:endParaRPr lang="en-US" sz="4300" b="1" smtClea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algn="ctr" defTabSz="1217249">
              <a:defRPr/>
            </a:pPr>
            <a:endParaRPr lang="en-US" sz="4300" b="1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algn="ctr" defTabSz="1217249">
              <a:defRPr/>
            </a:pPr>
            <a:endParaRPr lang="en-US" sz="4300" b="1" smtClea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="" xmlns:a16="http://schemas.microsoft.com/office/drawing/2014/main" id="{EA94EE4C-DC84-4124-A9D4-9D6529BF4EDC}"/>
              </a:ext>
            </a:extLst>
          </p:cNvPr>
          <p:cNvGrpSpPr/>
          <p:nvPr/>
        </p:nvGrpSpPr>
        <p:grpSpPr>
          <a:xfrm flipH="1">
            <a:off x="7256564" y="419097"/>
            <a:ext cx="2067512" cy="1035052"/>
            <a:chOff x="-1732975" y="2265304"/>
            <a:chExt cx="1554480" cy="776289"/>
          </a:xfrm>
        </p:grpSpPr>
        <p:sp>
          <p:nvSpPr>
            <p:cNvPr id="37" name="Speech Bubble: Rectangle with Corners Rounded 36">
              <a:extLst>
                <a:ext uri="{FF2B5EF4-FFF2-40B4-BE49-F238E27FC236}">
                  <a16:creationId xmlns="" xmlns:a16="http://schemas.microsoft.com/office/drawing/2014/main" id="{8464420B-B920-4317-BE91-1D08964D7B72}"/>
                </a:ext>
              </a:extLst>
            </p:cNvPr>
            <p:cNvSpPr/>
            <p:nvPr/>
          </p:nvSpPr>
          <p:spPr>
            <a:xfrm>
              <a:off x="-1732975" y="2265304"/>
              <a:ext cx="1554480" cy="274320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defTabSz="1217249">
                <a:defRPr/>
              </a:pPr>
              <a:r>
                <a:rPr lang="en-US" sz="1900" b="1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A. 9</a:t>
              </a:r>
              <a:endParaRPr lang="vi-VN" sz="1900" b="1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38" name="Picture 37">
              <a:extLst>
                <a:ext uri="{FF2B5EF4-FFF2-40B4-BE49-F238E27FC236}">
                  <a16:creationId xmlns="" xmlns:a16="http://schemas.microsoft.com/office/drawing/2014/main" id="{43CE51CF-BBF3-4E8C-8C2F-C00E7D8E85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-1169095" y="2584393"/>
              <a:ext cx="733003" cy="457200"/>
            </a:xfrm>
            <a:prstGeom prst="rect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="" xmlns:a16="http://schemas.microsoft.com/office/drawing/2014/main" id="{98418B5F-CE4A-4DBA-A4BC-305D0001CD6E}"/>
              </a:ext>
            </a:extLst>
          </p:cNvPr>
          <p:cNvGrpSpPr/>
          <p:nvPr/>
        </p:nvGrpSpPr>
        <p:grpSpPr>
          <a:xfrm>
            <a:off x="-2837762" y="5156201"/>
            <a:ext cx="2837762" cy="1510959"/>
            <a:chOff x="-2312095" y="2265304"/>
            <a:chExt cx="2133600" cy="1133219"/>
          </a:xfrm>
        </p:grpSpPr>
        <p:sp>
          <p:nvSpPr>
            <p:cNvPr id="40" name="Speech Bubble: Rectangle with Corners Rounded 39">
              <a:extLst>
                <a:ext uri="{FF2B5EF4-FFF2-40B4-BE49-F238E27FC236}">
                  <a16:creationId xmlns="" xmlns:a16="http://schemas.microsoft.com/office/drawing/2014/main" id="{2461C522-FF0F-436E-8533-BD3D2DC10B53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217249">
                <a:defRPr/>
              </a:pPr>
              <a:r>
                <a:rPr lang="en-US" b="1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C. 8</a:t>
              </a:r>
              <a:endParaRPr lang="vi-VN" b="1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43" name="Picture 42">
              <a:extLst>
                <a:ext uri="{FF2B5EF4-FFF2-40B4-BE49-F238E27FC236}">
                  <a16:creationId xmlns="" xmlns:a16="http://schemas.microsoft.com/office/drawing/2014/main" id="{E17C6954-6503-488C-A8E6-1D7D180268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4" name="Group 43">
            <a:extLst>
              <a:ext uri="{FF2B5EF4-FFF2-40B4-BE49-F238E27FC236}">
                <a16:creationId xmlns="" xmlns:a16="http://schemas.microsoft.com/office/drawing/2014/main" id="{C8AC982F-5F1C-4DBD-AD2A-FFDC19ED0C2B}"/>
              </a:ext>
            </a:extLst>
          </p:cNvPr>
          <p:cNvGrpSpPr/>
          <p:nvPr/>
        </p:nvGrpSpPr>
        <p:grpSpPr>
          <a:xfrm flipH="1">
            <a:off x="12161838" y="3442042"/>
            <a:ext cx="2837762" cy="1510959"/>
            <a:chOff x="-2312095" y="2265304"/>
            <a:chExt cx="2133600" cy="1133219"/>
          </a:xfrm>
        </p:grpSpPr>
        <p:sp>
          <p:nvSpPr>
            <p:cNvPr id="45" name="Speech Bubble: Rectangle with Corners Rounded 44">
              <a:extLst>
                <a:ext uri="{FF2B5EF4-FFF2-40B4-BE49-F238E27FC236}">
                  <a16:creationId xmlns="" xmlns:a16="http://schemas.microsoft.com/office/drawing/2014/main" id="{FA301BAE-EABF-4823-A77C-08256DF60184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defTabSz="1217249">
                <a:defRPr/>
              </a:pPr>
              <a:r>
                <a:rPr lang="en-US" b="1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D. 10</a:t>
              </a:r>
              <a:endParaRPr lang="vi-VN" b="1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46" name="Picture 45">
              <a:extLst>
                <a:ext uri="{FF2B5EF4-FFF2-40B4-BE49-F238E27FC236}">
                  <a16:creationId xmlns="" xmlns:a16="http://schemas.microsoft.com/office/drawing/2014/main" id="{B215FB51-700D-412C-896C-8DEB74DD47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7" name="Group 46">
            <a:extLst>
              <a:ext uri="{FF2B5EF4-FFF2-40B4-BE49-F238E27FC236}">
                <a16:creationId xmlns="" xmlns:a16="http://schemas.microsoft.com/office/drawing/2014/main" id="{7055A351-8018-43CC-AF85-72E9B10CD70C}"/>
              </a:ext>
            </a:extLst>
          </p:cNvPr>
          <p:cNvGrpSpPr/>
          <p:nvPr/>
        </p:nvGrpSpPr>
        <p:grpSpPr>
          <a:xfrm flipH="1">
            <a:off x="12161838" y="5143842"/>
            <a:ext cx="2837762" cy="1510959"/>
            <a:chOff x="-2312095" y="2265304"/>
            <a:chExt cx="2133600" cy="1133219"/>
          </a:xfrm>
        </p:grpSpPr>
        <p:sp>
          <p:nvSpPr>
            <p:cNvPr id="48" name="Speech Bubble: Rectangle with Corners Rounded 47">
              <a:extLst>
                <a:ext uri="{FF2B5EF4-FFF2-40B4-BE49-F238E27FC236}">
                  <a16:creationId xmlns="" xmlns:a16="http://schemas.microsoft.com/office/drawing/2014/main" id="{8759F8F5-EA73-4ECF-8396-C55219BE69C7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defTabSz="1217249">
                <a:defRPr/>
              </a:pPr>
              <a:r>
                <a:rPr lang="en-US" b="1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B. 7</a:t>
              </a:r>
              <a:endParaRPr lang="vi-VN" b="1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49" name="Picture 48">
              <a:extLst>
                <a:ext uri="{FF2B5EF4-FFF2-40B4-BE49-F238E27FC236}">
                  <a16:creationId xmlns="" xmlns:a16="http://schemas.microsoft.com/office/drawing/2014/main" id="{AFE27EEE-BB8A-44DE-B860-6F6B339BB1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0074"/>
          <a:stretch/>
        </p:blipFill>
        <p:spPr>
          <a:xfrm>
            <a:off x="539251" y="302430"/>
            <a:ext cx="2184400" cy="2121489"/>
          </a:xfrm>
          <a:prstGeom prst="rect">
            <a:avLst/>
          </a:prstGeom>
        </p:spPr>
      </p:pic>
      <p:sp>
        <p:nvSpPr>
          <p:cNvPr id="28" name="Rounded Rectangle 27"/>
          <p:cNvSpPr/>
          <p:nvPr/>
        </p:nvSpPr>
        <p:spPr>
          <a:xfrm>
            <a:off x="3017838" y="997414"/>
            <a:ext cx="731520" cy="731520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8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97376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7284E-6 L 0.01024 -1.7284E-6 L 0.01024 0.33025 L 2.77778E-6 0.33025 L 2.77778E-6 -1.7284E-6 Z " pathEditMode="relative" rAng="0" ptsTypes="AAAAA">
                                      <p:cBhvr>
                                        <p:cTn id="19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08642E-6 L 0.53923 -3.08642E-6 L 0.53923 0.0179 L 4.72222E-6 0.0179 L 4.72222E-6 -3.08642E-6 Z " pathEditMode="relative" rAng="0" ptsTypes="AAAAA">
                                      <p:cBhvr>
                                        <p:cTn id="21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58025E-6 L 0.01024 -3.58025E-6 L 0.01024 0.33025 L 3.61111E-6 0.33025 L 3.61111E-6 -3.58025E-6 Z " pathEditMode="relative" rAng="0" ptsTypes="AAAAA">
                                      <p:cBhvr>
                                        <p:cTn id="23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8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8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7" grpId="0" animBg="1"/>
      <p:bldP spid="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-43032" y="0"/>
            <a:ext cx="12204870" cy="1581150"/>
          </a:xfrm>
          <a:prstGeom prst="rect">
            <a:avLst/>
          </a:prstGeom>
          <a:solidFill>
            <a:srgbClr val="90D0EC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708819" y="937038"/>
            <a:ext cx="10744200" cy="2972953"/>
            <a:chOff x="708819" y="937038"/>
            <a:chExt cx="10744200" cy="2972953"/>
          </a:xfrm>
        </p:grpSpPr>
        <p:grpSp>
          <p:nvGrpSpPr>
            <p:cNvPr id="11" name="Group 10"/>
            <p:cNvGrpSpPr/>
            <p:nvPr/>
          </p:nvGrpSpPr>
          <p:grpSpPr>
            <a:xfrm>
              <a:off x="708819" y="1219200"/>
              <a:ext cx="10744200" cy="2690791"/>
              <a:chOff x="708819" y="438150"/>
              <a:chExt cx="10744200" cy="1676400"/>
            </a:xfrm>
          </p:grpSpPr>
          <p:sp>
            <p:nvSpPr>
              <p:cNvPr id="4" name="Rounded Rectangle 3"/>
              <p:cNvSpPr/>
              <p:nvPr/>
            </p:nvSpPr>
            <p:spPr>
              <a:xfrm>
                <a:off x="708819" y="438150"/>
                <a:ext cx="10744200" cy="1676400"/>
              </a:xfrm>
              <a:prstGeom prst="round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Rounded Rectangle 4"/>
              <p:cNvSpPr/>
              <p:nvPr/>
            </p:nvSpPr>
            <p:spPr>
              <a:xfrm>
                <a:off x="861219" y="514350"/>
                <a:ext cx="10439400" cy="1371600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" name="Oval 12"/>
            <p:cNvSpPr/>
            <p:nvPr/>
          </p:nvSpPr>
          <p:spPr>
            <a:xfrm>
              <a:off x="9768683" y="942536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9767547" y="1428750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5"/>
            <p:cNvSpPr/>
            <p:nvPr/>
          </p:nvSpPr>
          <p:spPr>
            <a:xfrm>
              <a:off x="9830938" y="1072298"/>
              <a:ext cx="104091" cy="453254"/>
            </a:xfrm>
            <a:custGeom>
              <a:avLst/>
              <a:gdLst>
                <a:gd name="connsiteX0" fmla="*/ 0 w 104091"/>
                <a:gd name="connsiteY0" fmla="*/ 0 h 320492"/>
                <a:gd name="connsiteX1" fmla="*/ 104091 w 104091"/>
                <a:gd name="connsiteY1" fmla="*/ 0 h 320492"/>
                <a:gd name="connsiteX2" fmla="*/ 104091 w 104091"/>
                <a:gd name="connsiteY2" fmla="*/ 320492 h 320492"/>
                <a:gd name="connsiteX3" fmla="*/ 0 w 104091"/>
                <a:gd name="connsiteY3" fmla="*/ 320492 h 320492"/>
                <a:gd name="connsiteX4" fmla="*/ 0 w 104091"/>
                <a:gd name="connsiteY4" fmla="*/ 0 h 320492"/>
                <a:gd name="connsiteX0" fmla="*/ 0 w 104091"/>
                <a:gd name="connsiteY0" fmla="*/ 9708 h 330200"/>
                <a:gd name="connsiteX1" fmla="*/ 53181 w 104091"/>
                <a:gd name="connsiteY1" fmla="*/ 0 h 330200"/>
                <a:gd name="connsiteX2" fmla="*/ 104091 w 104091"/>
                <a:gd name="connsiteY2" fmla="*/ 9708 h 330200"/>
                <a:gd name="connsiteX3" fmla="*/ 104091 w 104091"/>
                <a:gd name="connsiteY3" fmla="*/ 330200 h 330200"/>
                <a:gd name="connsiteX4" fmla="*/ 0 w 104091"/>
                <a:gd name="connsiteY4" fmla="*/ 330200 h 330200"/>
                <a:gd name="connsiteX5" fmla="*/ 0 w 104091"/>
                <a:gd name="connsiteY5" fmla="*/ 9708 h 330200"/>
                <a:gd name="connsiteX0" fmla="*/ 0 w 104091"/>
                <a:gd name="connsiteY0" fmla="*/ 9708 h 340536"/>
                <a:gd name="connsiteX1" fmla="*/ 53181 w 104091"/>
                <a:gd name="connsiteY1" fmla="*/ 0 h 340536"/>
                <a:gd name="connsiteX2" fmla="*/ 104091 w 104091"/>
                <a:gd name="connsiteY2" fmla="*/ 9708 h 340536"/>
                <a:gd name="connsiteX3" fmla="*/ 104091 w 104091"/>
                <a:gd name="connsiteY3" fmla="*/ 330200 h 340536"/>
                <a:gd name="connsiteX4" fmla="*/ 46037 w 104091"/>
                <a:gd name="connsiteY4" fmla="*/ 340519 h 340536"/>
                <a:gd name="connsiteX5" fmla="*/ 0 w 104091"/>
                <a:gd name="connsiteY5" fmla="*/ 330200 h 340536"/>
                <a:gd name="connsiteX6" fmla="*/ 0 w 104091"/>
                <a:gd name="connsiteY6" fmla="*/ 9708 h 340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091" h="340536">
                  <a:moveTo>
                    <a:pt x="0" y="9708"/>
                  </a:moveTo>
                  <a:cubicBezTo>
                    <a:pt x="16933" y="9647"/>
                    <a:pt x="36248" y="61"/>
                    <a:pt x="53181" y="0"/>
                  </a:cubicBezTo>
                  <a:lnTo>
                    <a:pt x="104091" y="9708"/>
                  </a:lnTo>
                  <a:lnTo>
                    <a:pt x="104091" y="330200"/>
                  </a:lnTo>
                  <a:cubicBezTo>
                    <a:pt x="84740" y="329671"/>
                    <a:pt x="65388" y="341048"/>
                    <a:pt x="46037" y="340519"/>
                  </a:cubicBezTo>
                  <a:lnTo>
                    <a:pt x="0" y="330200"/>
                  </a:lnTo>
                  <a:lnTo>
                    <a:pt x="0" y="970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2177165" y="937038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2176029" y="1423252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5"/>
            <p:cNvSpPr/>
            <p:nvPr/>
          </p:nvSpPr>
          <p:spPr>
            <a:xfrm>
              <a:off x="2239420" y="1066800"/>
              <a:ext cx="104091" cy="453254"/>
            </a:xfrm>
            <a:custGeom>
              <a:avLst/>
              <a:gdLst>
                <a:gd name="connsiteX0" fmla="*/ 0 w 104091"/>
                <a:gd name="connsiteY0" fmla="*/ 0 h 320492"/>
                <a:gd name="connsiteX1" fmla="*/ 104091 w 104091"/>
                <a:gd name="connsiteY1" fmla="*/ 0 h 320492"/>
                <a:gd name="connsiteX2" fmla="*/ 104091 w 104091"/>
                <a:gd name="connsiteY2" fmla="*/ 320492 h 320492"/>
                <a:gd name="connsiteX3" fmla="*/ 0 w 104091"/>
                <a:gd name="connsiteY3" fmla="*/ 320492 h 320492"/>
                <a:gd name="connsiteX4" fmla="*/ 0 w 104091"/>
                <a:gd name="connsiteY4" fmla="*/ 0 h 320492"/>
                <a:gd name="connsiteX0" fmla="*/ 0 w 104091"/>
                <a:gd name="connsiteY0" fmla="*/ 9708 h 330200"/>
                <a:gd name="connsiteX1" fmla="*/ 53181 w 104091"/>
                <a:gd name="connsiteY1" fmla="*/ 0 h 330200"/>
                <a:gd name="connsiteX2" fmla="*/ 104091 w 104091"/>
                <a:gd name="connsiteY2" fmla="*/ 9708 h 330200"/>
                <a:gd name="connsiteX3" fmla="*/ 104091 w 104091"/>
                <a:gd name="connsiteY3" fmla="*/ 330200 h 330200"/>
                <a:gd name="connsiteX4" fmla="*/ 0 w 104091"/>
                <a:gd name="connsiteY4" fmla="*/ 330200 h 330200"/>
                <a:gd name="connsiteX5" fmla="*/ 0 w 104091"/>
                <a:gd name="connsiteY5" fmla="*/ 9708 h 330200"/>
                <a:gd name="connsiteX0" fmla="*/ 0 w 104091"/>
                <a:gd name="connsiteY0" fmla="*/ 9708 h 340536"/>
                <a:gd name="connsiteX1" fmla="*/ 53181 w 104091"/>
                <a:gd name="connsiteY1" fmla="*/ 0 h 340536"/>
                <a:gd name="connsiteX2" fmla="*/ 104091 w 104091"/>
                <a:gd name="connsiteY2" fmla="*/ 9708 h 340536"/>
                <a:gd name="connsiteX3" fmla="*/ 104091 w 104091"/>
                <a:gd name="connsiteY3" fmla="*/ 330200 h 340536"/>
                <a:gd name="connsiteX4" fmla="*/ 46037 w 104091"/>
                <a:gd name="connsiteY4" fmla="*/ 340519 h 340536"/>
                <a:gd name="connsiteX5" fmla="*/ 0 w 104091"/>
                <a:gd name="connsiteY5" fmla="*/ 330200 h 340536"/>
                <a:gd name="connsiteX6" fmla="*/ 0 w 104091"/>
                <a:gd name="connsiteY6" fmla="*/ 9708 h 340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091" h="340536">
                  <a:moveTo>
                    <a:pt x="0" y="9708"/>
                  </a:moveTo>
                  <a:cubicBezTo>
                    <a:pt x="16933" y="9647"/>
                    <a:pt x="36248" y="61"/>
                    <a:pt x="53181" y="0"/>
                  </a:cubicBezTo>
                  <a:lnTo>
                    <a:pt x="104091" y="9708"/>
                  </a:lnTo>
                  <a:lnTo>
                    <a:pt x="104091" y="330200"/>
                  </a:lnTo>
                  <a:cubicBezTo>
                    <a:pt x="84740" y="329671"/>
                    <a:pt x="65388" y="341048"/>
                    <a:pt x="46037" y="340519"/>
                  </a:cubicBezTo>
                  <a:lnTo>
                    <a:pt x="0" y="330200"/>
                  </a:lnTo>
                  <a:lnTo>
                    <a:pt x="0" y="970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67717" y="4334852"/>
            <a:ext cx="6518402" cy="2294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343511" y="2442287"/>
            <a:ext cx="74748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CÁC SỐ 6, 7, 8, 9, 10</a:t>
            </a:r>
            <a:endParaRPr lang="en-US" sz="54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528219" y="1460817"/>
            <a:ext cx="5105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smtClean="0">
                <a:latin typeface="Arial" pitchFamily="34" charset="0"/>
                <a:cs typeface="Arial" pitchFamily="34" charset="0"/>
              </a:rPr>
              <a:t>Bài 2</a:t>
            </a:r>
            <a:endParaRPr lang="en-US" sz="5400" b="1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2985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8918683" y="6293430"/>
            <a:ext cx="3228848" cy="545940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690" tIns="60845" rIns="121690" bIns="60845" rtlCol="0" anchor="ctr"/>
          <a:lstStyle/>
          <a:p>
            <a:pPr algn="ctr"/>
            <a:r>
              <a:rPr lang="en-US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Sách Toán_trang </a:t>
            </a:r>
            <a:r>
              <a:rPr lang="en-US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16</a:t>
            </a:r>
            <a:endParaRPr lang="en-US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9A95FEC4-5E8F-2B41-A234-3EB767D7F7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09119" y="1676401"/>
            <a:ext cx="5418834" cy="2709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02056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96350" y="224135"/>
            <a:ext cx="8908769" cy="959004"/>
            <a:chOff x="518319" y="304800"/>
            <a:chExt cx="8908769" cy="959004"/>
          </a:xfrm>
        </p:grpSpPr>
        <p:sp>
          <p:nvSpPr>
            <p:cNvPr id="2" name="Oval 1"/>
            <p:cNvSpPr/>
            <p:nvPr/>
          </p:nvSpPr>
          <p:spPr>
            <a:xfrm>
              <a:off x="518319" y="304800"/>
              <a:ext cx="914400" cy="9144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smtClean="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1</a:t>
              </a:r>
              <a:endParaRPr lang="en-US" sz="540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550352" y="432807"/>
              <a:ext cx="787673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8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Số?</a:t>
              </a:r>
              <a:endParaRPr lang="en-US" sz="48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240" t="15779" r="5027" b="30924"/>
          <a:stretch/>
        </p:blipFill>
        <p:spPr>
          <a:xfrm>
            <a:off x="2956719" y="109604"/>
            <a:ext cx="7363088" cy="6727294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5928519" y="1487658"/>
            <a:ext cx="576072" cy="576072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32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9662319" y="1487658"/>
            <a:ext cx="572944" cy="572944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2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9662319" y="1487658"/>
            <a:ext cx="572944" cy="572944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en-US" sz="32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856208" y="3810000"/>
            <a:ext cx="693262" cy="572944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2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856208" y="3810000"/>
            <a:ext cx="693262" cy="572944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</a:t>
            </a:r>
            <a:endParaRPr lang="en-US" sz="32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9653957" y="3830787"/>
            <a:ext cx="572944" cy="572944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2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9653957" y="3830787"/>
            <a:ext cx="572944" cy="572944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en-US" sz="32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928519" y="6096000"/>
            <a:ext cx="572944" cy="572944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2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5928519" y="6096000"/>
            <a:ext cx="572944" cy="572944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32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9653957" y="6096000"/>
            <a:ext cx="572944" cy="572944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2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9653957" y="6096000"/>
            <a:ext cx="572944" cy="572944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</a:t>
            </a:r>
            <a:endParaRPr lang="en-US" sz="32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68873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5" grpId="0" animBg="1"/>
      <p:bldP spid="17" grpId="0" animBg="1"/>
      <p:bldP spid="1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1425</TotalTime>
  <Words>215</Words>
  <Application>Microsoft Office PowerPoint</Application>
  <PresentationFormat>Custom</PresentationFormat>
  <Paragraphs>114</Paragraphs>
  <Slides>14</Slides>
  <Notes>9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Minh1082QN</cp:lastModifiedBy>
  <cp:revision>148</cp:revision>
  <dcterms:created xsi:type="dcterms:W3CDTF">2021-05-23T10:25:42Z</dcterms:created>
  <dcterms:modified xsi:type="dcterms:W3CDTF">2021-08-20T08:45:40Z</dcterms:modified>
</cp:coreProperties>
</file>