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264</Words>
  <Application>Microsoft Office PowerPoint</Application>
  <PresentationFormat>Widescreen</PresentationFormat>
  <Paragraphs>36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#9Slide03 Dekar</vt:lpstr>
      <vt:lpstr>等线</vt:lpstr>
      <vt:lpstr>Arial</vt:lpstr>
      <vt:lpstr>Calibri</vt:lpstr>
      <vt:lpstr>Georgia</vt:lpstr>
      <vt:lpstr>Josefin Sans Bold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2022-07-22T00:57:10Z</dcterms:created>
  <dcterms:modified xsi:type="dcterms:W3CDTF">2022-07-22T02:00:10Z</dcterms:modified>
</cp:coreProperties>
</file>