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259" r:id="rId4"/>
    <p:sldId id="260" r:id="rId5"/>
    <p:sldId id="375" r:id="rId6"/>
    <p:sldId id="336" r:id="rId7"/>
    <p:sldId id="370" r:id="rId8"/>
    <p:sldId id="371" r:id="rId9"/>
    <p:sldId id="376" r:id="rId10"/>
    <p:sldId id="262" r:id="rId11"/>
    <p:sldId id="263" r:id="rId12"/>
    <p:sldId id="282" r:id="rId13"/>
    <p:sldId id="283" r:id="rId14"/>
    <p:sldId id="284" r:id="rId15"/>
    <p:sldId id="264" r:id="rId16"/>
    <p:sldId id="372" r:id="rId17"/>
    <p:sldId id="355" r:id="rId18"/>
    <p:sldId id="267" r:id="rId19"/>
    <p:sldId id="357" r:id="rId20"/>
    <p:sldId id="350" r:id="rId21"/>
    <p:sldId id="356" r:id="rId22"/>
    <p:sldId id="320" r:id="rId23"/>
    <p:sldId id="382" r:id="rId24"/>
    <p:sldId id="308" r:id="rId25"/>
    <p:sldId id="342" r:id="rId26"/>
    <p:sldId id="383" r:id="rId27"/>
    <p:sldId id="294" r:id="rId28"/>
    <p:sldId id="384" r:id="rId29"/>
    <p:sldId id="377" r:id="rId30"/>
    <p:sldId id="268" r:id="rId31"/>
    <p:sldId id="385" r:id="rId32"/>
    <p:sldId id="279" r:id="rId33"/>
    <p:sldId id="367" r:id="rId34"/>
    <p:sldId id="286" r:id="rId35"/>
    <p:sldId id="359" r:id="rId36"/>
    <p:sldId id="386" r:id="rId37"/>
    <p:sldId id="387" r:id="rId38"/>
    <p:sldId id="314" r:id="rId39"/>
    <p:sldId id="272" r:id="rId40"/>
    <p:sldId id="338" r:id="rId41"/>
    <p:sldId id="339" r:id="rId42"/>
    <p:sldId id="326" r:id="rId43"/>
    <p:sldId id="274" r:id="rId44"/>
    <p:sldId id="275" r:id="rId45"/>
    <p:sldId id="388" r:id="rId46"/>
    <p:sldId id="277" r:id="rId4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0" autoAdjust="0"/>
    <p:restoredTop sz="90214" autoAdjust="0"/>
  </p:normalViewPr>
  <p:slideViewPr>
    <p:cSldViewPr>
      <p:cViewPr>
        <p:scale>
          <a:sx n="42" d="100"/>
          <a:sy n="42" d="100"/>
        </p:scale>
        <p:origin x="-1500" y="-49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11/28/2023</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25</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26</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27</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39</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40</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41</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7</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8</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11</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11/28/2023</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3.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24.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791272" y="393173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chanh</a:t>
            </a:r>
            <a:endParaRPr lang="en-US" sz="66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4706572" y="39532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mảnh</a:t>
            </a:r>
            <a:endParaRPr lang="en-US" sz="66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7898004" y="3949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cạnh</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1908063" y="49223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kênh</a:t>
            </a:r>
            <a:endParaRPr lang="en-US" sz="66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4706572" y="49438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a:t>
            </a:r>
            <a:r>
              <a:rPr lang="en-US" sz="6600" smtClean="0">
                <a:solidFill>
                  <a:srgbClr val="0070C0"/>
                </a:solidFill>
                <a:latin typeface="Arial-Rounded" pitchFamily="34" charset="0"/>
                <a:ea typeface="Arial-Rounded" pitchFamily="34" charset="0"/>
                <a:cs typeface="Arial-Rounded" pitchFamily="34" charset="0"/>
              </a:rPr>
              <a:t>hềnh</a:t>
            </a:r>
            <a:endParaRPr lang="en-US" sz="66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7898004" y="49400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lệnh</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1908063" y="5858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kính</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4861719" y="5858242"/>
            <a:ext cx="2414250"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smtClean="0">
                <a:solidFill>
                  <a:srgbClr val="0070C0"/>
                </a:solidFill>
                <a:latin typeface="Arial-Rounded" pitchFamily="34" charset="0"/>
                <a:ea typeface="Arial-Rounded" pitchFamily="34" charset="0"/>
                <a:cs typeface="Arial-Rounded" pitchFamily="34" charset="0"/>
              </a:rPr>
              <a:t>chỉnh</a:t>
            </a:r>
            <a:endParaRPr lang="en-US" sz="6600" dirty="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7898004" y="5858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thịnh</a:t>
            </a:r>
            <a:endParaRPr lang="en-US" sz="6600">
              <a:solidFill>
                <a:srgbClr val="0070C0"/>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064" y="152400"/>
            <a:ext cx="6545605" cy="418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quả chanh</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524335" y="5127724"/>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anh</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descr="Chanh Tươi 5 Quả Loạ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519" y="184482"/>
            <a:ext cx="4692318"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bờ kênh</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5695014" y="5439504"/>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ênh</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Khung cảnh đồng quê ở Quảng Ngãi - VnExpress Du lị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301" y="180134"/>
            <a:ext cx="6451937" cy="463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kính râm</a:t>
            </a:r>
            <a:endParaRPr lang="en-US" sz="9600">
              <a:solidFill>
                <a:srgbClr val="0070C0"/>
              </a:solidFill>
              <a:latin typeface="Arial-Rounded" pitchFamily="34" charset="0"/>
              <a:ea typeface="Arial-Rounded" pitchFamily="34" charset="0"/>
              <a:cs typeface="Arial-Rounded" pitchFamily="34" charset="0"/>
            </a:endParaRPr>
          </a:p>
        </p:txBody>
      </p:sp>
      <p:grpSp>
        <p:nvGrpSpPr>
          <p:cNvPr id="5" name="Group 4"/>
          <p:cNvGrpSpPr/>
          <p:nvPr/>
        </p:nvGrpSpPr>
        <p:grpSpPr>
          <a:xfrm>
            <a:off x="3143795" y="5441430"/>
            <a:ext cx="2753606" cy="1869933"/>
            <a:chOff x="1439739" y="4911037"/>
            <a:chExt cx="2753606" cy="1869933"/>
          </a:xfrm>
        </p:grpSpPr>
        <p:sp>
          <p:nvSpPr>
            <p:cNvPr id="6" name="Title 1"/>
            <p:cNvSpPr txBox="1">
              <a:spLocks/>
            </p:cNvSpPr>
            <p:nvPr/>
          </p:nvSpPr>
          <p:spPr>
            <a:xfrm>
              <a:off x="2597952" y="491103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nh</a:t>
              </a:r>
              <a:endParaRPr lang="en-US" sz="9600">
                <a:solidFill>
                  <a:srgbClr val="FF0000"/>
                </a:solidFill>
                <a:latin typeface="Arial-Rounded" pitchFamily="34" charset="0"/>
                <a:ea typeface="Arial-Rounded" pitchFamily="34" charset="0"/>
                <a:cs typeface="Arial-Rounded" pitchFamily="34" charset="0"/>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1439739" y="5071195"/>
              <a:ext cx="2363357" cy="17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98" name="Picture 2" descr="Mua Kính râm nam GM250 full hộ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401"/>
          <a:stretch/>
        </p:blipFill>
        <p:spPr bwMode="auto">
          <a:xfrm>
            <a:off x="3404773" y="331931"/>
            <a:ext cx="5016459" cy="454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48886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bờ kênh</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chanh</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kính râm</a:t>
            </a:r>
            <a:endParaRPr lang="en-US" sz="6000">
              <a:solidFill>
                <a:srgbClr val="0070C0"/>
              </a:solidFill>
              <a:latin typeface="Arial-Rounded" pitchFamily="34" charset="0"/>
              <a:ea typeface="Arial-Rounded" pitchFamily="34" charset="0"/>
              <a:cs typeface="Arial-Rounded" pitchFamily="34" charset="0"/>
            </a:endParaRPr>
          </a:p>
        </p:txBody>
      </p:sp>
      <p:pic>
        <p:nvPicPr>
          <p:cNvPr id="9" name="Picture 2" descr="Mua Kính râm nam GM250 full hộ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01"/>
          <a:stretch/>
        </p:blipFill>
        <p:spPr bwMode="auto">
          <a:xfrm>
            <a:off x="8485906" y="1447800"/>
            <a:ext cx="3114826" cy="28220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hung cảnh đồng quê ở Quảng Ngãi - VnExpress Du lị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1377" y="1472166"/>
            <a:ext cx="3860702" cy="27732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hanh Tươi 5 Quả Loại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683" y="1472166"/>
            <a:ext cx="2740161" cy="2740161"/>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4139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bờ kênh</a:t>
            </a:r>
            <a:endParaRPr lang="en-US" sz="60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19881"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chanh</a:t>
            </a:r>
            <a:endParaRPr lang="en-US" sz="60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73001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kính râm</a:t>
            </a:r>
            <a:endParaRPr lang="en-US" sz="60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1908063" y="33221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chanh</a:t>
            </a:r>
            <a:endParaRPr lang="en-US" sz="60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4823363" y="33436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mảnh</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8004177" y="3339891"/>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cạnh</a:t>
            </a:r>
            <a:endParaRPr lang="en-US" sz="60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2014236" y="420530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kênh</a:t>
            </a:r>
            <a:endParaRPr lang="en-US" sz="6000">
              <a:solidFill>
                <a:srgbClr val="0070C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4823363" y="422681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g</a:t>
            </a:r>
            <a:r>
              <a:rPr lang="en-US" sz="6000" smtClean="0">
                <a:solidFill>
                  <a:srgbClr val="0070C0"/>
                </a:solidFill>
                <a:latin typeface="Arial-Rounded" pitchFamily="34" charset="0"/>
                <a:ea typeface="Arial-Rounded" pitchFamily="34" charset="0"/>
                <a:cs typeface="Arial-Rounded" pitchFamily="34" charset="0"/>
              </a:rPr>
              <a:t>hềnh</a:t>
            </a:r>
            <a:endParaRPr lang="en-US" sz="6000">
              <a:solidFill>
                <a:srgbClr val="0070C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8004177" y="4223061"/>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lệnh</a:t>
            </a:r>
            <a:endParaRPr lang="en-US" sz="60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2014236"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kính</a:t>
            </a:r>
            <a:endParaRPr lang="en-US" sz="6000">
              <a:solidFill>
                <a:srgbClr val="0070C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4958241" y="5096242"/>
            <a:ext cx="234187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err="1" smtClean="0">
                <a:solidFill>
                  <a:srgbClr val="0070C0"/>
                </a:solidFill>
                <a:latin typeface="Arial-Rounded" pitchFamily="34" charset="0"/>
                <a:ea typeface="Arial-Rounded" pitchFamily="34" charset="0"/>
                <a:cs typeface="Arial-Rounded" pitchFamily="34" charset="0"/>
              </a:rPr>
              <a:t>chỉnh</a:t>
            </a:r>
            <a:endParaRPr lang="en-US" sz="6000" dirty="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8004177"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thịnh</a:t>
            </a:r>
            <a:endParaRPr lang="en-US" sz="6000">
              <a:solidFill>
                <a:srgbClr val="0070C0"/>
              </a:solidFill>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746" y="-69954"/>
            <a:ext cx="5950550" cy="380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48244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anh</a:t>
            </a:r>
            <a:r>
              <a:rPr lang="el-GR" sz="28600" smtClean="0">
                <a:solidFill>
                  <a:srgbClr val="FF0000"/>
                </a:solidFill>
                <a:latin typeface="HP001 4 hàng"/>
              </a:rPr>
              <a:t>  </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62879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anh</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ANH.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227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78599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ênh</a:t>
            </a:r>
            <a:endParaRPr lang="en-US" sz="28600">
              <a:solidFill>
                <a:srgbClr val="FF0000"/>
              </a:solidFill>
              <a:latin typeface="HP001 4 hàng" pitchFamily="34" charset="0"/>
            </a:endParaRPr>
          </a:p>
        </p:txBody>
      </p:sp>
      <p:sp>
        <p:nvSpPr>
          <p:cNvPr id="8" name="TextBox 7"/>
          <p:cNvSpPr txBox="1"/>
          <p:nvPr/>
        </p:nvSpPr>
        <p:spPr>
          <a:xfrm>
            <a:off x="8130969" y="3009901"/>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ênh</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p:cNvSpPr txBox="1">
            <a:spLocks/>
          </p:cNvSpPr>
          <p:nvPr/>
        </p:nvSpPr>
        <p:spPr>
          <a:xfrm>
            <a:off x="8130202" y="3330051"/>
            <a:ext cx="3363809" cy="1190289"/>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pitchFamily="34" charset="0"/>
                <a:ea typeface="Arial-Rounded" pitchFamily="34" charset="0"/>
                <a:cs typeface="Arial-Rounded" pitchFamily="34" charset="0"/>
              </a:rPr>
              <a:t>búp sen</a:t>
            </a:r>
            <a:endParaRPr lang="en-US" sz="88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4472602" y="3330051"/>
            <a:ext cx="3363809" cy="1190289"/>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pitchFamily="34" charset="0"/>
                <a:ea typeface="Arial-Rounded" pitchFamily="34" charset="0"/>
                <a:cs typeface="Arial-Rounded" pitchFamily="34" charset="0"/>
              </a:rPr>
              <a:t>bìm bịp</a:t>
            </a:r>
            <a:endParaRPr lang="en-US" sz="88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1284003" y="3477632"/>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pitchFamily="34" charset="0"/>
                <a:ea typeface="Arial-Rounded" pitchFamily="34" charset="0"/>
                <a:cs typeface="Arial-Rounded" pitchFamily="34" charset="0"/>
              </a:rPr>
              <a:t>kẹp </a:t>
            </a:r>
          </a:p>
          <a:p>
            <a:pPr algn="ctr"/>
            <a:r>
              <a:rPr lang="en-US" sz="8800" smtClean="0">
                <a:solidFill>
                  <a:srgbClr val="00B050"/>
                </a:solidFill>
                <a:latin typeface="Arial-Rounded" pitchFamily="34" charset="0"/>
                <a:ea typeface="Arial-Rounded" pitchFamily="34" charset="0"/>
                <a:cs typeface="Arial-Rounded" pitchFamily="34" charset="0"/>
              </a:rPr>
              <a:t>kịp</a:t>
            </a:r>
            <a:endParaRPr lang="en-US" sz="8800">
              <a:solidFill>
                <a:srgbClr val="00B050"/>
              </a:solidFill>
              <a:latin typeface="Arial-Rounded" pitchFamily="34" charset="0"/>
              <a:ea typeface="Arial-Rounded" pitchFamily="34" charset="0"/>
              <a:cs typeface="Arial-Rounded" pitchFamily="34" charset="0"/>
            </a:endParaRPr>
          </a:p>
        </p:txBody>
      </p:sp>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333"/>
          <a:stretch/>
        </p:blipFill>
        <p:spPr>
          <a:xfrm>
            <a:off x="4774510" y="2144767"/>
            <a:ext cx="2759995" cy="386083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9187"/>
          <a:stretch/>
        </p:blipFill>
        <p:spPr>
          <a:xfrm>
            <a:off x="8432110" y="2141656"/>
            <a:ext cx="2759995" cy="386706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8667"/>
          <a:stretch/>
        </p:blipFill>
        <p:spPr>
          <a:xfrm>
            <a:off x="983139" y="2130573"/>
            <a:ext cx="2759995" cy="3889227"/>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ÊNH.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5979" y="-52547"/>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50332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Ł</a:t>
            </a:r>
            <a:r>
              <a:rPr lang="el-GR" sz="28600">
                <a:solidFill>
                  <a:srgbClr val="FF0000"/>
                </a:solidFill>
                <a:latin typeface="HP001 4 hàng"/>
              </a:rPr>
              <a:t>ζ  </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Ł</a:t>
            </a:r>
            <a:r>
              <a:rPr lang="el-GR" sz="14000">
                <a:solidFill>
                  <a:srgbClr val="FF0000"/>
                </a:solidFill>
                <a:latin typeface="HP001 4 hàng"/>
              </a:rPr>
              <a:t>ζ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INH.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115007"/>
            <a:ext cx="12040393" cy="4508818"/>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9996" y="14211"/>
            <a:ext cx="2239303" cy="141515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714621206"/>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724429" y="1183168"/>
            <a:ext cx="10626225" cy="4539506"/>
          </a:xfrm>
          <a:prstGeom prst="rect">
            <a:avLst/>
          </a:prstGeom>
          <a:noFill/>
        </p:spPr>
        <p:txBody>
          <a:bodyPr wrap="square" lIns="121725" tIns="60862" rIns="121725" bIns="60862" rtlCol="0">
            <a:spAutoFit/>
          </a:bodyPr>
          <a:lstStyle/>
          <a:p>
            <a:r>
              <a:rPr lang="en-US" sz="28700" smtClean="0">
                <a:solidFill>
                  <a:srgbClr val="FF0000"/>
                </a:solidFill>
                <a:latin typeface="HP001 4 hàng" pitchFamily="34" charset="0"/>
              </a:rPr>
              <a:t>chanh</a:t>
            </a:r>
            <a:endParaRPr lang="en-US" sz="28700">
              <a:solidFill>
                <a:srgbClr val="FF0000"/>
              </a:solidFill>
              <a:latin typeface="HP001 4 hàng" pitchFamily="34" charset="0"/>
            </a:endParaRPr>
          </a:p>
        </p:txBody>
      </p:sp>
    </p:spTree>
    <p:extLst>
      <p:ext uri="{BB962C8B-B14F-4D97-AF65-F5344CB8AC3E}">
        <p14:creationId xmlns:p14="http://schemas.microsoft.com/office/powerpoint/2010/main" val="141617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3002709" y="2545080"/>
            <a:ext cx="5417550" cy="2323515"/>
          </a:xfrm>
          <a:prstGeom prst="rect">
            <a:avLst/>
          </a:prstGeom>
          <a:noFill/>
        </p:spPr>
        <p:txBody>
          <a:bodyPr wrap="square" lIns="121725" tIns="60862" rIns="121725" bIns="60862" rtlCol="0">
            <a:spAutoFit/>
          </a:bodyPr>
          <a:lstStyle/>
          <a:p>
            <a:r>
              <a:rPr lang="en-US" sz="14300" smtClean="0">
                <a:solidFill>
                  <a:srgbClr val="FF0000"/>
                </a:solidFill>
                <a:latin typeface="HP001 4 hàng" pitchFamily="34" charset="0"/>
              </a:rPr>
              <a:t>chanh</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800100" y="1689844"/>
            <a:ext cx="12138819" cy="4539506"/>
          </a:xfrm>
          <a:prstGeom prst="rect">
            <a:avLst/>
          </a:prstGeom>
          <a:noFill/>
        </p:spPr>
        <p:txBody>
          <a:bodyPr wrap="square" lIns="121725" tIns="60862" rIns="121725" bIns="60862" rtlCol="0">
            <a:spAutoFit/>
          </a:bodyPr>
          <a:lstStyle/>
          <a:p>
            <a:pPr algn="ctr"/>
            <a:r>
              <a:rPr lang="el-GR" sz="28700" smtClean="0">
                <a:solidFill>
                  <a:srgbClr val="FF0000"/>
                </a:solidFill>
                <a:latin typeface="HP001 4H"/>
                <a:ea typeface="HP001 4H"/>
              </a:rPr>
              <a:t>Γ</a:t>
            </a:r>
            <a:r>
              <a:rPr lang="en-US" sz="28700" smtClean="0">
                <a:solidFill>
                  <a:srgbClr val="FF0000"/>
                </a:solidFill>
                <a:latin typeface="HP001 4H"/>
                <a:ea typeface="HP001 4H"/>
              </a:rPr>
              <a:t>ê</a:t>
            </a:r>
            <a:r>
              <a:rPr lang="en-US" sz="28700" smtClean="0">
                <a:solidFill>
                  <a:srgbClr val="FF0000"/>
                </a:solidFill>
                <a:latin typeface="HP001 4 hàng" pitchFamily="34" charset="0"/>
              </a:rPr>
              <a:t>nh</a:t>
            </a:r>
            <a:endParaRPr lang="en-US" sz="28700">
              <a:solidFill>
                <a:srgbClr val="FF0000"/>
              </a:solidFill>
              <a:latin typeface="HP001 4 hàng" pitchFamily="34" charset="0"/>
            </a:endParaRPr>
          </a:p>
        </p:txBody>
      </p:sp>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53695900"/>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2934129" y="2545080"/>
            <a:ext cx="5417550" cy="2323515"/>
          </a:xfrm>
          <a:prstGeom prst="rect">
            <a:avLst/>
          </a:prstGeom>
          <a:noFill/>
        </p:spPr>
        <p:txBody>
          <a:bodyPr wrap="square" lIns="121725" tIns="60862" rIns="121725" bIns="60862" rtlCol="0">
            <a:spAutoFit/>
          </a:bodyPr>
          <a:lstStyle/>
          <a:p>
            <a:pPr algn="ctr"/>
            <a:r>
              <a:rPr lang="el-GR" sz="14300">
                <a:solidFill>
                  <a:srgbClr val="FF0000"/>
                </a:solidFill>
                <a:latin typeface="HP001 4H"/>
                <a:ea typeface="HP001 4H"/>
              </a:rPr>
              <a:t>Γ</a:t>
            </a:r>
            <a:r>
              <a:rPr lang="en-US" sz="14300">
                <a:solidFill>
                  <a:srgbClr val="FF0000"/>
                </a:solidFill>
                <a:latin typeface="HP001 4H"/>
                <a:ea typeface="HP001 4H"/>
              </a:rPr>
              <a:t>ê</a:t>
            </a:r>
            <a:r>
              <a:rPr lang="en-US" sz="14300">
                <a:solidFill>
                  <a:srgbClr val="FF0000"/>
                </a:solidFill>
                <a:latin typeface="HP001 4 hàng" pitchFamily="34" charset="0"/>
              </a:rPr>
              <a:t>nh</a:t>
            </a:r>
          </a:p>
        </p:txBody>
      </p:sp>
    </p:spTree>
    <p:extLst>
      <p:ext uri="{BB962C8B-B14F-4D97-AF65-F5344CB8AC3E}">
        <p14:creationId xmlns:p14="http://schemas.microsoft.com/office/powerpoint/2010/main" val="165629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327721381"/>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1714500" y="1689844"/>
            <a:ext cx="12138819" cy="4539506"/>
          </a:xfrm>
          <a:prstGeom prst="rect">
            <a:avLst/>
          </a:prstGeom>
          <a:noFill/>
        </p:spPr>
        <p:txBody>
          <a:bodyPr wrap="square" lIns="121725" tIns="60862" rIns="121725" bIns="60862" rtlCol="0">
            <a:spAutoFit/>
          </a:bodyPr>
          <a:lstStyle/>
          <a:p>
            <a:pPr algn="ctr"/>
            <a:r>
              <a:rPr lang="en-US" sz="28700">
                <a:solidFill>
                  <a:srgbClr val="FF0000"/>
                </a:solidFill>
                <a:latin typeface="HP001 4 hàng" pitchFamily="34" charset="0"/>
              </a:rPr>
              <a:t> kí</a:t>
            </a:r>
            <a:r>
              <a:rPr lang="el-GR" sz="28700">
                <a:solidFill>
                  <a:srgbClr val="FF0000"/>
                </a:solidFill>
                <a:latin typeface="HP001 4 hàng" pitchFamily="34" charset="0"/>
              </a:rPr>
              <a:t>ζ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49264189"/>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2476659" y="2545080"/>
            <a:ext cx="5417550" cy="2323515"/>
          </a:xfrm>
          <a:prstGeom prst="rect">
            <a:avLst/>
          </a:prstGeom>
          <a:noFill/>
        </p:spPr>
        <p:txBody>
          <a:bodyPr wrap="square" lIns="121725" tIns="60862" rIns="121725" bIns="60862" rtlCol="0">
            <a:spAutoFit/>
          </a:bodyPr>
          <a:lstStyle/>
          <a:p>
            <a:pPr algn="ctr"/>
            <a:r>
              <a:rPr lang="en-US" sz="14300">
                <a:solidFill>
                  <a:srgbClr val="FF0000"/>
                </a:solidFill>
                <a:latin typeface="HP001 4 hàng" pitchFamily="34" charset="0"/>
              </a:rPr>
              <a:t> kí</a:t>
            </a:r>
            <a:r>
              <a:rPr lang="el-GR" sz="14300">
                <a:solidFill>
                  <a:srgbClr val="FF0000"/>
                </a:solidFill>
                <a:latin typeface="HP001 4 hàng" pitchFamily="34" charset="0"/>
              </a:rPr>
              <a:t>ζ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147485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911208253"/>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5" name="TextBox 14"/>
          <p:cNvSpPr txBox="1"/>
          <p:nvPr/>
        </p:nvSpPr>
        <p:spPr>
          <a:xfrm>
            <a:off x="1024832" y="2822098"/>
            <a:ext cx="11601667"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anh</a:t>
            </a:r>
            <a:r>
              <a:rPr lang="el-GR" sz="18000" smtClean="0">
                <a:solidFill>
                  <a:srgbClr val="FF0000"/>
                </a:solidFill>
                <a:latin typeface="HP001 4 hàng"/>
              </a:rPr>
              <a:t> </a:t>
            </a:r>
            <a:r>
              <a:rPr lang="en-US" sz="9000" smtClean="0">
                <a:solidFill>
                  <a:srgbClr val="FF0000"/>
                </a:solidFill>
                <a:latin typeface="HP001 4 hàng"/>
              </a:rPr>
              <a:t>anh</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626940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 b="72823"/>
          <a:stretch/>
        </p:blipFill>
        <p:spPr>
          <a:xfrm>
            <a:off x="25586" y="-174243"/>
            <a:ext cx="11928403" cy="4665466"/>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FFC000"/>
                </a:solidFill>
                <a:latin typeface=".VnCooper" pitchFamily="34" charset="0"/>
                <a:ea typeface="Arial-Rounded" pitchFamily="34" charset="0"/>
                <a:cs typeface="Arial-Rounded" pitchFamily="34" charset="0"/>
              </a:rPr>
              <a:t>57</a:t>
            </a:r>
            <a:endParaRPr lang="en-US" sz="5300" b="1">
              <a:solidFill>
                <a:srgbClr val="FFC00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anh  ênh  inh</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29" name="Group 28"/>
          <p:cNvGrpSpPr/>
          <p:nvPr/>
        </p:nvGrpSpPr>
        <p:grpSpPr>
          <a:xfrm>
            <a:off x="628412" y="5051443"/>
            <a:ext cx="11700907" cy="1567588"/>
            <a:chOff x="502854" y="5406302"/>
            <a:chExt cx="10717370" cy="1567588"/>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dirty="0" smtClean="0">
                  <a:solidFill>
                    <a:srgbClr val="0070C0"/>
                  </a:solidFill>
                  <a:latin typeface="Arial-Rounded" pitchFamily="34" charset="0"/>
                  <a:ea typeface="Arial-Rounded" pitchFamily="34" charset="0"/>
                  <a:cs typeface="Arial-Rounded" pitchFamily="34" charset="0"/>
                </a:rPr>
                <a:t>Con </a:t>
              </a:r>
              <a:r>
                <a:rPr lang="en-US" sz="5000" b="1" dirty="0" err="1" smtClean="0">
                  <a:solidFill>
                    <a:srgbClr val="0070C0"/>
                  </a:solidFill>
                  <a:latin typeface="Arial-Rounded" pitchFamily="34" charset="0"/>
                  <a:ea typeface="Arial-Rounded" pitchFamily="34" charset="0"/>
                  <a:cs typeface="Arial-Rounded" pitchFamily="34" charset="0"/>
                </a:rPr>
                <a:t>k</a:t>
              </a:r>
              <a:r>
                <a:rPr lang="en-US" sz="5000" b="1" dirty="0" err="1" smtClean="0">
                  <a:solidFill>
                    <a:srgbClr val="FF0000"/>
                  </a:solidFill>
                  <a:latin typeface="Arial-Rounded" pitchFamily="34" charset="0"/>
                  <a:ea typeface="Arial-Rounded" pitchFamily="34" charset="0"/>
                  <a:cs typeface="Arial-Rounded" pitchFamily="34" charset="0"/>
                </a:rPr>
                <a:t>ênh</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x</a:t>
              </a:r>
              <a:r>
                <a:rPr lang="en-US" sz="5000" b="1" dirty="0" err="1" smtClean="0">
                  <a:solidFill>
                    <a:srgbClr val="FF0000"/>
                  </a:solidFill>
                  <a:latin typeface="Arial-Rounded" pitchFamily="34" charset="0"/>
                  <a:ea typeface="Arial-Rounded" pitchFamily="34" charset="0"/>
                  <a:cs typeface="Arial-Rounded" pitchFamily="34" charset="0"/>
                </a:rPr>
                <a:t>inh</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x</a:t>
              </a:r>
              <a:r>
                <a:rPr lang="en-US" sz="5000" b="1" dirty="0" err="1" smtClean="0">
                  <a:solidFill>
                    <a:srgbClr val="FF0000"/>
                  </a:solidFill>
                  <a:latin typeface="Arial-Rounded" pitchFamily="34" charset="0"/>
                  <a:ea typeface="Arial-Rounded" pitchFamily="34" charset="0"/>
                  <a:cs typeface="Arial-Rounded" pitchFamily="34" charset="0"/>
                </a:rPr>
                <a:t>inh</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chảy</a:t>
              </a:r>
              <a:r>
                <a:rPr lang="en-US" sz="5000" b="1" dirty="0" smtClean="0">
                  <a:solidFill>
                    <a:srgbClr val="0070C0"/>
                  </a:solidFill>
                  <a:latin typeface="Arial-Rounded" pitchFamily="34" charset="0"/>
                  <a:ea typeface="Arial-Rounded" pitchFamily="34" charset="0"/>
                  <a:cs typeface="Arial-Rounded" pitchFamily="34" charset="0"/>
                </a:rPr>
                <a:t> qua </a:t>
              </a:r>
              <a:r>
                <a:rPr lang="en-US" sz="5000" b="1" dirty="0" err="1" smtClean="0">
                  <a:solidFill>
                    <a:srgbClr val="0070C0"/>
                  </a:solidFill>
                  <a:latin typeface="Arial-Rounded" pitchFamily="34" charset="0"/>
                  <a:ea typeface="Arial-Rounded" pitchFamily="34" charset="0"/>
                  <a:cs typeface="Arial-Rounded" pitchFamily="34" charset="0"/>
                </a:rPr>
                <a:t>c</a:t>
              </a:r>
              <a:r>
                <a:rPr lang="en-US" sz="5000" b="1" dirty="0" err="1" smtClean="0">
                  <a:solidFill>
                    <a:srgbClr val="FF0000"/>
                  </a:solidFill>
                  <a:latin typeface="Arial-Rounded" pitchFamily="34" charset="0"/>
                  <a:ea typeface="Arial-Rounded" pitchFamily="34" charset="0"/>
                  <a:cs typeface="Arial-Rounded" pitchFamily="34" charset="0"/>
                </a:rPr>
                <a:t>anh</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đồng</a:t>
              </a:r>
              <a:r>
                <a:rPr lang="en-US" sz="5000" b="1" dirty="0" smtClean="0">
                  <a:solidFill>
                    <a:srgbClr val="0070C0"/>
                  </a:solidFill>
                  <a:latin typeface="Arial-Rounded" pitchFamily="34" charset="0"/>
                  <a:ea typeface="Arial-Rounded" pitchFamily="34" charset="0"/>
                  <a:cs typeface="Arial-Rounded" pitchFamily="34" charset="0"/>
                </a:rPr>
                <a:t>.</a:t>
              </a:r>
              <a:endParaRPr lang="en-US" sz="5000" b="1" dirty="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430816" y="5472802"/>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0070C0"/>
                  </a:solidFill>
                  <a:latin typeface="Arial-Rounded" pitchFamily="34" charset="0"/>
                  <a:ea typeface="Arial-Rounded" pitchFamily="34" charset="0"/>
                  <a:cs typeface="Arial-Rounded" pitchFamily="34" charset="0"/>
                </a:rPr>
                <a:t>́</a:t>
              </a:r>
              <a:endParaRPr lang="en-US" sz="5000" b="1">
                <a:solidFill>
                  <a:srgbClr val="0070C0"/>
                </a:solidFill>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1912779" y="2822098"/>
            <a:ext cx="9949797"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ênh</a:t>
            </a:r>
            <a:r>
              <a:rPr lang="en-US" sz="18000" smtClean="0">
                <a:solidFill>
                  <a:srgbClr val="FF0000"/>
                </a:solidFill>
                <a:latin typeface="HP001 4 hàng" pitchFamily="34" charset="0"/>
              </a:rPr>
              <a:t> </a:t>
            </a:r>
            <a:r>
              <a:rPr lang="en-US" sz="9000">
                <a:solidFill>
                  <a:srgbClr val="FF0000"/>
                </a:solidFill>
                <a:latin typeface="HP001 4 hàng"/>
              </a:rPr>
              <a:t>ênh</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85410543"/>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1958499" y="2822098"/>
            <a:ext cx="9949797" cy="2892902"/>
          </a:xfrm>
          <a:prstGeom prst="rect">
            <a:avLst/>
          </a:prstGeom>
          <a:noFill/>
        </p:spPr>
        <p:txBody>
          <a:bodyPr wrap="square" lIns="121725" tIns="60862" rIns="121725" bIns="60862" rtlCol="0">
            <a:spAutoFit/>
          </a:bodyPr>
          <a:lstStyle/>
          <a:p>
            <a:r>
              <a:rPr lang="en-US" sz="18000">
                <a:solidFill>
                  <a:srgbClr val="FF0000"/>
                </a:solidFill>
                <a:latin typeface="HP001 4 hàng"/>
              </a:rPr>
              <a:t>Ł</a:t>
            </a:r>
            <a:r>
              <a:rPr lang="el-GR" sz="18000">
                <a:solidFill>
                  <a:srgbClr val="FF0000"/>
                </a:solidFill>
                <a:latin typeface="HP001 4 hàng"/>
              </a:rPr>
              <a:t>ζ</a:t>
            </a:r>
            <a:r>
              <a:rPr lang="en-US" sz="18000" smtClean="0">
                <a:solidFill>
                  <a:srgbClr val="FF0000"/>
                </a:solidFill>
                <a:latin typeface="HP001 4 hàng" pitchFamily="34" charset="0"/>
              </a:rPr>
              <a:t> </a:t>
            </a:r>
            <a:r>
              <a:rPr lang="en-US" sz="9000">
                <a:solidFill>
                  <a:srgbClr val="FF0000"/>
                </a:solidFill>
                <a:latin typeface="HP001 4 hàng"/>
              </a:rPr>
              <a:t>Ł</a:t>
            </a:r>
            <a:r>
              <a:rPr lang="el-GR" sz="9000">
                <a:solidFill>
                  <a:srgbClr val="FF0000"/>
                </a:solidFill>
                <a:latin typeface="HP001 4 hàng"/>
              </a:rPr>
              <a:t>ζ</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257212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80945" y="3126898"/>
            <a:ext cx="10987314" cy="2892902"/>
          </a:xfrm>
          <a:prstGeom prst="rect">
            <a:avLst/>
          </a:prstGeom>
          <a:noFill/>
        </p:spPr>
        <p:txBody>
          <a:bodyPr wrap="square" lIns="121725" tIns="60862" rIns="121725" bIns="60862" rtlCol="0">
            <a:spAutoFit/>
          </a:bodyPr>
          <a:lstStyle/>
          <a:p>
            <a:pPr algn="ctr"/>
            <a:r>
              <a:rPr lang="el-GR" sz="18000">
                <a:solidFill>
                  <a:srgbClr val="FF0000"/>
                </a:solidFill>
                <a:latin typeface="HP001 4H"/>
                <a:ea typeface="HP001 4H"/>
              </a:rPr>
              <a:t>ε</a:t>
            </a:r>
            <a:r>
              <a:rPr lang="lv-LV" sz="18000">
                <a:solidFill>
                  <a:srgbClr val="FF0000"/>
                </a:solidFill>
                <a:latin typeface="HP001 4H"/>
                <a:ea typeface="HP001 4H"/>
              </a:rPr>
              <a:t>a</a:t>
            </a:r>
            <a:r>
              <a:rPr lang="el-GR" sz="18000">
                <a:solidFill>
                  <a:srgbClr val="FF0000"/>
                </a:solidFill>
                <a:latin typeface="HP001 4H"/>
                <a:ea typeface="HP001 4H"/>
              </a:rPr>
              <a:t>ζ</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37107544"/>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71795" y="3978493"/>
            <a:ext cx="11338719" cy="1507907"/>
          </a:xfrm>
          <a:prstGeom prst="rect">
            <a:avLst/>
          </a:prstGeom>
          <a:noFill/>
        </p:spPr>
        <p:txBody>
          <a:bodyPr wrap="square" lIns="121725" tIns="60862" rIns="121725" bIns="60862" rtlCol="0">
            <a:spAutoFit/>
          </a:bodyPr>
          <a:lstStyle/>
          <a:p>
            <a:pPr algn="ctr"/>
            <a:r>
              <a:rPr lang="el-GR" sz="9000">
                <a:solidFill>
                  <a:srgbClr val="FF0000"/>
                </a:solidFill>
                <a:latin typeface="HP001 4H"/>
                <a:ea typeface="HP001 4H"/>
              </a:rPr>
              <a:t>ε</a:t>
            </a:r>
            <a:r>
              <a:rPr lang="lv-LV" sz="9000">
                <a:solidFill>
                  <a:srgbClr val="FF0000"/>
                </a:solidFill>
                <a:latin typeface="HP001 4H"/>
                <a:ea typeface="HP001 4H"/>
              </a:rPr>
              <a:t>a</a:t>
            </a:r>
            <a:r>
              <a:rPr lang="el-GR" sz="9000">
                <a:solidFill>
                  <a:srgbClr val="FF0000"/>
                </a:solidFill>
                <a:latin typeface="HP001 4H"/>
                <a:ea typeface="HP001 4H"/>
              </a:rPr>
              <a:t>ζ</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649016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378998" y="3126898"/>
            <a:ext cx="11338719" cy="2892902"/>
          </a:xfrm>
          <a:prstGeom prst="rect">
            <a:avLst/>
          </a:prstGeom>
          <a:noFill/>
        </p:spPr>
        <p:txBody>
          <a:bodyPr wrap="square" lIns="121725" tIns="60862" rIns="121725" bIns="60862" rtlCol="0">
            <a:spAutoFit/>
          </a:bodyPr>
          <a:lstStyle/>
          <a:p>
            <a:pPr algn="ctr"/>
            <a:r>
              <a:rPr lang="el-GR" sz="18000">
                <a:solidFill>
                  <a:srgbClr val="FF0000"/>
                </a:solidFill>
                <a:latin typeface="HP001 4 hàng" pitchFamily="34" charset="0"/>
              </a:rPr>
              <a:t> Γ</a:t>
            </a:r>
            <a:r>
              <a:rPr lang="lt-LT" sz="18000">
                <a:solidFill>
                  <a:srgbClr val="FF0000"/>
                </a:solidFill>
                <a:latin typeface="HP001 4 hàng" pitchFamily="34" charset="0"/>
              </a:rPr>
              <a:t>ł</a:t>
            </a:r>
            <a:r>
              <a:rPr lang="el-GR" sz="18000">
                <a:solidFill>
                  <a:srgbClr val="FF0000"/>
                </a:solidFill>
                <a:latin typeface="HP001 4 hàng" pitchFamily="34" charset="0"/>
              </a:rPr>
              <a:t>ζ</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6879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57041" y="3978493"/>
            <a:ext cx="11338719" cy="1507907"/>
          </a:xfrm>
          <a:prstGeom prst="rect">
            <a:avLst/>
          </a:prstGeom>
          <a:noFill/>
        </p:spPr>
        <p:txBody>
          <a:bodyPr wrap="square" lIns="121725" tIns="60862" rIns="121725" bIns="60862" rtlCol="0">
            <a:spAutoFit/>
          </a:bodyPr>
          <a:lstStyle/>
          <a:p>
            <a:pPr algn="ctr"/>
            <a:r>
              <a:rPr lang="el-GR" sz="9000">
                <a:solidFill>
                  <a:srgbClr val="FF0000"/>
                </a:solidFill>
                <a:latin typeface="HP001 4 hàng" pitchFamily="34" charset="0"/>
              </a:rPr>
              <a:t> Γ</a:t>
            </a:r>
            <a:r>
              <a:rPr lang="lt-LT" sz="9000">
                <a:solidFill>
                  <a:srgbClr val="FF0000"/>
                </a:solidFill>
                <a:latin typeface="HP001 4 hàng" pitchFamily="34" charset="0"/>
              </a:rPr>
              <a:t>ł</a:t>
            </a:r>
            <a:r>
              <a:rPr lang="el-GR" sz="9000">
                <a:solidFill>
                  <a:srgbClr val="FF0000"/>
                </a:solidFill>
                <a:latin typeface="HP001 4 hàng" pitchFamily="34" charset="0"/>
              </a:rPr>
              <a:t>ζ</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2566006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310418" y="3126898"/>
            <a:ext cx="11338719" cy="2892902"/>
          </a:xfrm>
          <a:prstGeom prst="rect">
            <a:avLst/>
          </a:prstGeom>
          <a:noFill/>
        </p:spPr>
        <p:txBody>
          <a:bodyPr wrap="square" lIns="121725" tIns="60862" rIns="121725" bIns="60862" rtlCol="0">
            <a:spAutoFit/>
          </a:bodyPr>
          <a:lstStyle/>
          <a:p>
            <a:pPr algn="ctr"/>
            <a:r>
              <a:rPr lang="el-GR" sz="18000">
                <a:solidFill>
                  <a:srgbClr val="FF0000"/>
                </a:solidFill>
                <a:latin typeface="HP001 4 hàng" pitchFamily="34" charset="0"/>
              </a:rPr>
              <a:t> </a:t>
            </a:r>
            <a:r>
              <a:rPr lang="en-US" sz="18000">
                <a:solidFill>
                  <a:srgbClr val="FF0000"/>
                </a:solidFill>
                <a:latin typeface="HP001 4 hàng" pitchFamily="34" charset="0"/>
              </a:rPr>
              <a:t>kí</a:t>
            </a:r>
            <a:r>
              <a:rPr lang="el-GR" sz="18000">
                <a:solidFill>
                  <a:srgbClr val="FF0000"/>
                </a:solidFill>
                <a:latin typeface="HP001 4 hàng" pitchFamily="34" charset="0"/>
              </a:rPr>
              <a:t>ζ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438608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94342571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74161" y="3978493"/>
            <a:ext cx="11338719" cy="1507907"/>
          </a:xfrm>
          <a:prstGeom prst="rect">
            <a:avLst/>
          </a:prstGeom>
          <a:noFill/>
        </p:spPr>
        <p:txBody>
          <a:bodyPr wrap="square" lIns="121725" tIns="60862" rIns="121725" bIns="60862" rtlCol="0">
            <a:spAutoFit/>
          </a:bodyPr>
          <a:lstStyle/>
          <a:p>
            <a:pPr algn="ctr"/>
            <a:r>
              <a:rPr lang="en-US" sz="9000">
                <a:solidFill>
                  <a:srgbClr val="FF0000"/>
                </a:solidFill>
                <a:latin typeface="HP001 4 hàng" pitchFamily="34" charset="0"/>
              </a:rPr>
              <a:t>kí</a:t>
            </a:r>
            <a:r>
              <a:rPr lang="el-GR" sz="9000">
                <a:solidFill>
                  <a:srgbClr val="FF0000"/>
                </a:solidFill>
                <a:latin typeface="HP001 4 hàng" pitchFamily="34" charset="0"/>
              </a:rPr>
              <a:t>ζ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4357422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71" t="24375" r="33236" b="22187"/>
          <a:stretch/>
        </p:blipFill>
        <p:spPr bwMode="auto">
          <a:xfrm>
            <a:off x="2423319" y="457200"/>
            <a:ext cx="7086600" cy="588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4341" t="-2" b="64668"/>
          <a:stretch/>
        </p:blipFill>
        <p:spPr>
          <a:xfrm>
            <a:off x="1785116" y="-232426"/>
            <a:ext cx="7009717" cy="3772628"/>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038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Nhà vịt ở gần một con kênh xinh xinh. Hôm nay trời đẹp, bố mẹ cho vịt con ra kênh tập bơi. Mới tập mà vịt con đã bơi rất nhanh. Vịt bố vịt mẹ vui quá, kêu cạp cạp. Gia đình vịt làm xôn xao cả mặt kênh.</a:t>
            </a:r>
          </a:p>
        </p:txBody>
      </p:sp>
      <p:cxnSp>
        <p:nvCxnSpPr>
          <p:cNvPr id="32" name="Straight Connector 31"/>
          <p:cNvCxnSpPr/>
          <p:nvPr/>
        </p:nvCxnSpPr>
        <p:spPr>
          <a:xfrm>
            <a:off x="7782434" y="4198451"/>
            <a:ext cx="12506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755006" y="4198451"/>
            <a:ext cx="20392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392192" y="4826554"/>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96348" y="3391804"/>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71035" y="364654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1891169" y="3617439"/>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767595" y="4833513"/>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489140" y="4596474"/>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10533848" y="4738629"/>
            <a:ext cx="113539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24298" y="5209376"/>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4</a:t>
            </a:r>
          </a:p>
        </p:txBody>
      </p:sp>
      <p:cxnSp>
        <p:nvCxnSpPr>
          <p:cNvPr id="20" name="Straight Connector 19"/>
          <p:cNvCxnSpPr/>
          <p:nvPr/>
        </p:nvCxnSpPr>
        <p:spPr>
          <a:xfrm flipH="1">
            <a:off x="9433719" y="5480978"/>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837415" y="6037606"/>
            <a:ext cx="9301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127892" y="5423915"/>
            <a:ext cx="15413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297453" y="6595709"/>
            <a:ext cx="1199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657139" y="6207732"/>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9234550" y="529172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5</a:t>
            </a:r>
            <a:endParaRPr lang="en-US" sz="28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c</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anh</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4168458" y="4503091"/>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smtClean="0">
                <a:solidFill>
                  <a:srgbClr val="0070C0"/>
                </a:solidFill>
                <a:latin typeface="Arial-Rounded" pitchFamily="34" charset="0"/>
                <a:ea typeface="Arial-Rounded" pitchFamily="34" charset="0"/>
                <a:cs typeface="Arial-Rounded" pitchFamily="34" charset="0"/>
              </a:rPr>
              <a:t>c</a:t>
            </a:r>
            <a:r>
              <a:rPr lang="en-US" sz="8800" dirty="0" err="1" smtClean="0">
                <a:solidFill>
                  <a:srgbClr val="FF0000"/>
                </a:solidFill>
                <a:latin typeface="Arial-Rounded" pitchFamily="34" charset="0"/>
                <a:ea typeface="Arial-Rounded" pitchFamily="34" charset="0"/>
                <a:cs typeface="Arial-Rounded" pitchFamily="34" charset="0"/>
              </a:rPr>
              <a:t>anh</a:t>
            </a:r>
            <a:endParaRPr lang="en-US" sz="8800" dirty="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1966119" y="155778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anh</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910511" y="155778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ênh</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125531" y="4750725"/>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707504" y="155778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inh</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6561" y="1624625"/>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kênh</a:t>
            </a:r>
          </a:p>
        </p:txBody>
      </p:sp>
      <p:sp>
        <p:nvSpPr>
          <p:cNvPr id="7" name="Title 1"/>
          <p:cNvSpPr txBox="1">
            <a:spLocks/>
          </p:cNvSpPr>
          <p:nvPr/>
        </p:nvSpPr>
        <p:spPr>
          <a:xfrm>
            <a:off x="5990038" y="1624625"/>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xinh xinh</a:t>
            </a:r>
            <a:endParaRPr lang="en-US" sz="9600">
              <a:solidFill>
                <a:schemeClr val="bg1"/>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5990038" y="3622068"/>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gia đình</a:t>
            </a:r>
          </a:p>
        </p:txBody>
      </p:sp>
      <p:sp>
        <p:nvSpPr>
          <p:cNvPr id="6" name="Title 1"/>
          <p:cNvSpPr txBox="1">
            <a:spLocks/>
          </p:cNvSpPr>
          <p:nvPr/>
        </p:nvSpPr>
        <p:spPr>
          <a:xfrm>
            <a:off x="1286561" y="3622068"/>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nhanh</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Nhà vịt ở gần một con kênh xinh xinh. Hôm nay trời đẹp, bố mẹ cho vịt con ra kênh tập bơi. Mới tập mà vịt con đã bơi rất nhanh. Vịt bố vịt mẹ vui quá, kêu cạp cạp. Gia đình vịt làm xôn xao cả mặt kênh</a:t>
            </a:r>
            <a:r>
              <a:rPr lang="en-US" sz="5400" smtClean="0">
                <a:solidFill>
                  <a:srgbClr val="0070C0"/>
                </a:solidFill>
                <a:latin typeface="Arial-Rounded" pitchFamily="34" charset="0"/>
                <a:ea typeface="Arial-Rounded" pitchFamily="34" charset="0"/>
                <a:cs typeface="Arial-Rounded" pitchFamily="34" charset="0"/>
              </a:rPr>
              <a:t>.</a:t>
            </a:r>
            <a:endParaRPr lang="en-US" sz="5400">
              <a:solidFill>
                <a:srgbClr val="0070C0"/>
              </a:solidFill>
              <a:latin typeface="Arial-Rounded" pitchFamily="34" charset="0"/>
              <a:ea typeface="Arial-Rounded" pitchFamily="34" charset="0"/>
              <a:cs typeface="Arial-Rounded" pitchFamily="34" charset="0"/>
            </a:endParaRPr>
          </a:p>
        </p:txBody>
      </p:sp>
      <p:cxnSp>
        <p:nvCxnSpPr>
          <p:cNvPr id="47" name="Straight Connector 46"/>
          <p:cNvCxnSpPr/>
          <p:nvPr/>
        </p:nvCxnSpPr>
        <p:spPr>
          <a:xfrm>
            <a:off x="1280319" y="1165860"/>
            <a:ext cx="106139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96432" y="1905000"/>
            <a:ext cx="11820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768865" y="1905000"/>
            <a:ext cx="39749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3139" y="2649234"/>
            <a:ext cx="57351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52319" y="3429000"/>
            <a:ext cx="5723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8274" y="545437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latin typeface="Arial-Rounded" pitchFamily="34" charset="0"/>
                <a:ea typeface="Arial-Rounded" pitchFamily="34" charset="0"/>
                <a:cs typeface="Arial-Rounded" pitchFamily="34" charset="0"/>
              </a:rPr>
              <a:t>Nhà vịt ở đâu?</a:t>
            </a:r>
            <a:endParaRPr lang="en-US" sz="6600">
              <a:latin typeface="Arial-Rounded" pitchFamily="34" charset="0"/>
              <a:ea typeface="Arial-Rounded" pitchFamily="34" charset="0"/>
              <a:cs typeface="Arial-Rounded" pitchFamily="34" charset="0"/>
            </a:endParaRPr>
          </a:p>
        </p:txBody>
      </p:sp>
      <p:cxnSp>
        <p:nvCxnSpPr>
          <p:cNvPr id="19" name="Straight Connector 18"/>
          <p:cNvCxnSpPr/>
          <p:nvPr/>
        </p:nvCxnSpPr>
        <p:spPr>
          <a:xfrm flipV="1">
            <a:off x="333428" y="4130040"/>
            <a:ext cx="3819631" cy="6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547167" y="4130040"/>
            <a:ext cx="7196617" cy="6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98274" y="545437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Bố mẹ cho vịt ra kênh để làm gì?</a:t>
            </a:r>
            <a:endParaRPr lang="en-US" sz="6000">
              <a:latin typeface="Arial-Rounded" pitchFamily="34" charset="0"/>
              <a:ea typeface="Arial-Rounded" pitchFamily="34" charset="0"/>
              <a:cs typeface="Arial-Rounded" pitchFamily="34" charset="0"/>
            </a:endParaRPr>
          </a:p>
        </p:txBody>
      </p:sp>
      <p:sp>
        <p:nvSpPr>
          <p:cNvPr id="22" name="Rounded Rectangle 21"/>
          <p:cNvSpPr/>
          <p:nvPr/>
        </p:nvSpPr>
        <p:spPr>
          <a:xfrm>
            <a:off x="498274" y="545437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Những câu nào cho biết gia đình vịt rất vui?</a:t>
            </a:r>
            <a:endParaRPr lang="en-US" sz="4400">
              <a:latin typeface="Arial-Rounded" pitchFamily="34" charset="0"/>
              <a:ea typeface="Arial-Rounded" pitchFamily="34" charset="0"/>
              <a:cs typeface="Arial-Rounded" pitchFamily="34" charset="0"/>
            </a:endParaRPr>
          </a:p>
        </p:txBody>
      </p:sp>
      <p:cxnSp>
        <p:nvCxnSpPr>
          <p:cNvPr id="25" name="Straight Connector 24"/>
          <p:cNvCxnSpPr/>
          <p:nvPr/>
        </p:nvCxnSpPr>
        <p:spPr>
          <a:xfrm flipV="1">
            <a:off x="424331" y="4876800"/>
            <a:ext cx="3472392" cy="6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58801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Nhà vịt ở gần một con kênh xinh xinh. Hôm nay trời đẹp, bố mẹ cho vịt con ra kênh tập bơi. Mới tập mà vịt con đã bơi rất nhanh. Vịt bố vịt mẹ vui quá, kêu cạp cạp. Gia đình vịt làm xôn xao cả mặt kênh.</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704" y="140483"/>
            <a:ext cx="8139029" cy="444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96556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Giữ gìn sức khoẻ</a:t>
            </a:r>
            <a:endParaRPr lang="en-US" sz="6000">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71" t="56465" r="2171" b="1"/>
          <a:stretch/>
        </p:blipFill>
        <p:spPr>
          <a:xfrm>
            <a:off x="2571528" y="1905000"/>
            <a:ext cx="7469371" cy="495300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58801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Nhà vịt ở gần một con kênh xinh xinh. Hôm nay trời đẹp, bố mẹ cho vịt con ra kênh tập bơi. Mới tập mà vịt con đã bơi rất nhanh. Vịt bố vịt mẹ vui quá, kêu cạp cạp. Gia đình vịt làm xôn xao cả mặt kênh.</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704" y="140483"/>
            <a:ext cx="8139029" cy="444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1062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6" name="TextBox 5"/>
          <p:cNvSpPr txBox="1"/>
          <p:nvPr/>
        </p:nvSpPr>
        <p:spPr>
          <a:xfrm>
            <a:off x="1746837" y="3512966"/>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anh</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4978513" y="3512966"/>
            <a:ext cx="2855005" cy="1862048"/>
          </a:xfrm>
          <a:prstGeom prst="rect">
            <a:avLst/>
          </a:prstGeom>
          <a:solidFill>
            <a:schemeClr val="accent5">
              <a:lumMod val="20000"/>
              <a:lumOff val="80000"/>
            </a:schemeClr>
          </a:solidFill>
        </p:spPr>
        <p:txBody>
          <a:bodyPr wrap="square" rtlCol="0">
            <a:spAutoFit/>
          </a:bodyPr>
          <a:lstStyle/>
          <a:p>
            <a:pPr algn="ctr"/>
            <a:r>
              <a:rPr lang="en-US" sz="11500" dirty="0" err="1" smtClean="0">
                <a:solidFill>
                  <a:srgbClr val="0070C0"/>
                </a:solidFill>
                <a:latin typeface="Arial-Rounded" pitchFamily="34" charset="0"/>
                <a:ea typeface="Arial-Rounded" pitchFamily="34" charset="0"/>
                <a:cs typeface="Arial-Rounded" pitchFamily="34" charset="0"/>
              </a:rPr>
              <a:t>ênh</a:t>
            </a:r>
            <a:endParaRPr lang="en-US" sz="11500" dirty="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2148933" y="3512966"/>
            <a:ext cx="3088767"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nh</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5481019" y="3528206"/>
            <a:ext cx="2552700" cy="1862048"/>
          </a:xfrm>
          <a:prstGeom prst="rect">
            <a:avLst/>
          </a:prstGeom>
          <a:noFill/>
        </p:spPr>
        <p:txBody>
          <a:bodyPr wrap="square" rtlCol="0">
            <a:spAutoFit/>
          </a:bodyPr>
          <a:lstStyle/>
          <a:p>
            <a:pPr algn="ctr"/>
            <a:r>
              <a:rPr lang="en-US" sz="11500" dirty="0" err="1" smtClean="0">
                <a:solidFill>
                  <a:srgbClr val="FF0000"/>
                </a:solidFill>
                <a:latin typeface="Arial-Rounded" pitchFamily="34" charset="0"/>
                <a:ea typeface="Arial-Rounded" pitchFamily="34" charset="0"/>
                <a:cs typeface="Arial-Rounded" pitchFamily="34" charset="0"/>
              </a:rPr>
              <a:t>nh</a:t>
            </a:r>
            <a:endParaRPr lang="en-US" sz="11500" dirty="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1230444" y="3505200"/>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a</a:t>
            </a:r>
            <a:endParaRPr lang="en-US" sz="11500">
              <a:solidFill>
                <a:srgbClr val="7030A0"/>
              </a:solidFill>
              <a:latin typeface="Arial-Rounded" pitchFamily="34" charset="0"/>
              <a:ea typeface="Arial-Rounded" pitchFamily="34" charset="0"/>
              <a:cs typeface="Arial-Rounded" pitchFamily="34" charset="0"/>
            </a:endParaRPr>
          </a:p>
        </p:txBody>
      </p:sp>
      <p:sp>
        <p:nvSpPr>
          <p:cNvPr id="13" name="TextBox 12"/>
          <p:cNvSpPr txBox="1"/>
          <p:nvPr/>
        </p:nvSpPr>
        <p:spPr>
          <a:xfrm>
            <a:off x="4255180" y="3551066"/>
            <a:ext cx="2552700" cy="1862048"/>
          </a:xfrm>
          <a:prstGeom prst="rect">
            <a:avLst/>
          </a:prstGeom>
          <a:noFill/>
        </p:spPr>
        <p:txBody>
          <a:bodyPr wrap="square" rtlCol="0">
            <a:spAutoFit/>
          </a:bodyPr>
          <a:lstStyle/>
          <a:p>
            <a:pPr algn="ctr"/>
            <a:r>
              <a:rPr lang="en-US" sz="11500" dirty="0">
                <a:solidFill>
                  <a:srgbClr val="FFFF00"/>
                </a:solidFill>
                <a:latin typeface="Arial-Rounded" pitchFamily="34" charset="0"/>
                <a:ea typeface="Arial-Rounded" pitchFamily="34" charset="0"/>
                <a:cs typeface="Arial-Rounded" pitchFamily="34" charset="0"/>
              </a:rPr>
              <a:t>ê</a:t>
            </a:r>
          </a:p>
        </p:txBody>
      </p:sp>
      <p:sp>
        <p:nvSpPr>
          <p:cNvPr id="14" name="TextBox 13"/>
          <p:cNvSpPr txBox="1"/>
          <p:nvPr/>
        </p:nvSpPr>
        <p:spPr>
          <a:xfrm>
            <a:off x="7625131" y="3512966"/>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inh</a:t>
            </a:r>
            <a:endParaRPr lang="en-US" sz="11500">
              <a:solidFill>
                <a:srgbClr val="0070C0"/>
              </a:solidFill>
              <a:latin typeface="Arial-Rounded" pitchFamily="34" charset="0"/>
              <a:ea typeface="Arial-Rounded" pitchFamily="34" charset="0"/>
              <a:cs typeface="Arial-Rounded" pitchFamily="34" charset="0"/>
            </a:endParaRPr>
          </a:p>
        </p:txBody>
      </p:sp>
      <p:sp>
        <p:nvSpPr>
          <p:cNvPr id="15" name="TextBox 14"/>
          <p:cNvSpPr txBox="1"/>
          <p:nvPr/>
        </p:nvSpPr>
        <p:spPr>
          <a:xfrm>
            <a:off x="8033719" y="3512966"/>
            <a:ext cx="2552700" cy="1862048"/>
          </a:xfrm>
          <a:prstGeom prst="rect">
            <a:avLst/>
          </a:prstGeom>
          <a:noFill/>
        </p:spPr>
        <p:txBody>
          <a:bodyPr wrap="square" rtlCol="0">
            <a:spAutoFit/>
          </a:bodyPr>
          <a:lstStyle/>
          <a:p>
            <a:pPr algn="ctr"/>
            <a:r>
              <a:rPr lang="en-US" sz="11500" dirty="0" err="1" smtClean="0">
                <a:solidFill>
                  <a:srgbClr val="FF0000"/>
                </a:solidFill>
                <a:latin typeface="Arial-Rounded" pitchFamily="34" charset="0"/>
                <a:ea typeface="Arial-Rounded" pitchFamily="34" charset="0"/>
                <a:cs typeface="Arial-Rounded" pitchFamily="34" charset="0"/>
              </a:rPr>
              <a:t>nh</a:t>
            </a:r>
            <a:endParaRPr lang="en-US" sz="11500" dirty="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7114251" y="3505200"/>
            <a:ext cx="2548068"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i</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42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1272" y="5337366"/>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chanh</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706572" y="535887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mảnh</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cạnh</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68997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564144"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445634"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Chanh Tươi 5 Quả Loạ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519" y="184482"/>
            <a:ext cx="4692318"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kênh</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706572" y="535887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a:t>
            </a:r>
            <a:r>
              <a:rPr lang="en-US" sz="6600" smtClean="0">
                <a:solidFill>
                  <a:srgbClr val="0070C0"/>
                </a:solidFill>
                <a:latin typeface="Arial-Rounded" pitchFamily="34" charset="0"/>
                <a:ea typeface="Arial-Rounded" pitchFamily="34" charset="0"/>
                <a:cs typeface="Arial-Rounded" pitchFamily="34" charset="0"/>
              </a:rPr>
              <a:t>hềnh</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lệnh</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453934"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645151"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347300" y="51777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pic>
        <p:nvPicPr>
          <p:cNvPr id="1026" name="Picture 2" descr="Khung cảnh đồng quê ở Quảng Ngãi - VnExpress Du lị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301" y="180134"/>
            <a:ext cx="6451937" cy="4634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nh Nghiệm Phượt Ghềnh Bàng Đà Nẵng – Kỉ Niệm Khó Quê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353" y="177294"/>
            <a:ext cx="7263835" cy="487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129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kính</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96036" y="5129284"/>
            <a:ext cx="2706916"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smtClean="0">
                <a:solidFill>
                  <a:srgbClr val="0070C0"/>
                </a:solidFill>
                <a:latin typeface="Arial-Rounded" pitchFamily="34" charset="0"/>
                <a:ea typeface="Arial-Rounded" pitchFamily="34" charset="0"/>
                <a:cs typeface="Arial-Rounded" pitchFamily="34" charset="0"/>
              </a:rPr>
              <a:t>chỉnh</a:t>
            </a:r>
            <a:endParaRPr lang="en-US" sz="6600" dirty="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129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thịnh</a:t>
            </a:r>
            <a:endParaRPr lang="en-US" sz="6600">
              <a:solidFill>
                <a:srgbClr val="0070C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Title 1"/>
          <p:cNvSpPr txBox="1">
            <a:spLocks/>
          </p:cNvSpPr>
          <p:nvPr/>
        </p:nvSpPr>
        <p:spPr>
          <a:xfrm>
            <a:off x="8600326" y="49530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inh</a:t>
            </a:r>
            <a:endParaRPr lang="en-US" sz="6600">
              <a:solidFill>
                <a:srgbClr val="FF0000"/>
              </a:solidFill>
              <a:latin typeface="Arial-Rounded" pitchFamily="34" charset="0"/>
              <a:ea typeface="Arial-Rounded" pitchFamily="34" charset="0"/>
              <a:cs typeface="Arial-Rounded" pitchFamily="34" charset="0"/>
            </a:endParaRPr>
          </a:p>
        </p:txBody>
      </p:sp>
      <p:sp>
        <p:nvSpPr>
          <p:cNvPr id="6" name="AutoShape 4" descr="Crepe sầu riêng - lá dứa ngàn lớp (không cần lò) - Savoury DaysSavoury Day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Crepe sầu riêng - lá dứa ngàn lớp (không cần lò) - Savoury DaysSavoury Day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2013506" y="4956007"/>
            <a:ext cx="2134869" cy="1396675"/>
            <a:chOff x="2013506" y="4956007"/>
            <a:chExt cx="2134869" cy="1396675"/>
          </a:xfrm>
        </p:grpSpPr>
        <p:sp>
          <p:nvSpPr>
            <p:cNvPr id="25"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nh</a:t>
              </a:r>
              <a:endParaRPr lang="en-US" sz="6600">
                <a:solidFill>
                  <a:srgbClr val="FF0000"/>
                </a:solidFill>
                <a:latin typeface="Arial-Rounded" pitchFamily="34" charset="0"/>
                <a:ea typeface="Arial-Rounded" pitchFamily="34" charset="0"/>
                <a:cs typeface="Arial-Rounded" pitchFamily="34" charset="0"/>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5345764" y="4953000"/>
            <a:ext cx="2701505" cy="1396675"/>
            <a:chOff x="2013506" y="4956007"/>
            <a:chExt cx="2134869" cy="1396675"/>
          </a:xfrm>
        </p:grpSpPr>
        <p:sp>
          <p:nvSpPr>
            <p:cNvPr id="21"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nh</a:t>
              </a:r>
              <a:endParaRPr lang="en-US" sz="6600">
                <a:solidFill>
                  <a:srgbClr val="FF0000"/>
                </a:solidFill>
                <a:latin typeface="Arial-Rounded" pitchFamily="34" charset="0"/>
                <a:ea typeface="Arial-Rounded" pitchFamily="34" charset="0"/>
                <a:cs typeface="Arial-Rounded" pitchFamily="34" charset="0"/>
              </a:endParaRPr>
            </a:p>
          </p:txBody>
        </p:sp>
        <p:pic>
          <p:nvPicPr>
            <p:cNvPr id="2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4" name="Picture 6" descr="Gọng Kính Cận Nửa Gọng Clubmaster Thời Trang Unisex - G118 – MẮT KÍNH SHADY  - CHUYÊN GIA KÍNH CẬ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6079" y="465137"/>
            <a:ext cx="6409832" cy="42732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áo giá kèm phụ kiện cửa kính cường lực lùa ray treo mở trượt 05/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3127" y="177378"/>
            <a:ext cx="4443484" cy="435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4"/>
                                        </p:tgtEl>
                                      </p:cBhvr>
                                    </p:animEffect>
                                    <p:set>
                                      <p:cBhvr>
                                        <p:cTn id="17" dur="1" fill="hold">
                                          <p:stCondLst>
                                            <p:cond delay="499"/>
                                          </p:stCondLst>
                                        </p:cTn>
                                        <p:tgtEl>
                                          <p:spTgt spid="20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056"/>
                                        </p:tgtEl>
                                      </p:cBhvr>
                                    </p:animEffect>
                                    <p:set>
                                      <p:cBhvr>
                                        <p:cTn id="27" dur="1" fill="hold">
                                          <p:stCondLst>
                                            <p:cond delay="499"/>
                                          </p:stCondLst>
                                        </p:cTn>
                                        <p:tgtEl>
                                          <p:spTgt spid="205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1295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1"/>
          <p:cNvSpPr txBox="1">
            <a:spLocks/>
          </p:cNvSpPr>
          <p:nvPr/>
        </p:nvSpPr>
        <p:spPr>
          <a:xfrm>
            <a:off x="1791272" y="17764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chanh</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706572" y="179799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mảnh</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7898004" y="1794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cạnh</a:t>
            </a:r>
            <a:endParaRPr lang="en-US" sz="6600">
              <a:solidFill>
                <a:srgbClr val="0070C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2689976" y="1600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5564144" y="1621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8445634" y="1617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1908063" y="2995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kênh</a:t>
            </a:r>
            <a:endParaRPr lang="en-US" sz="66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4706572" y="301719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a:t>
            </a:r>
            <a:r>
              <a:rPr lang="en-US" sz="6600" smtClean="0">
                <a:solidFill>
                  <a:srgbClr val="0070C0"/>
                </a:solidFill>
                <a:latin typeface="Arial-Rounded" pitchFamily="34" charset="0"/>
                <a:ea typeface="Arial-Rounded" pitchFamily="34" charset="0"/>
                <a:cs typeface="Arial-Rounded" pitchFamily="34" charset="0"/>
              </a:rPr>
              <a:t>hềnh</a:t>
            </a:r>
            <a:endParaRPr lang="en-US" sz="6600">
              <a:solidFill>
                <a:srgbClr val="0070C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7898004" y="3013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lệnh</a:t>
            </a:r>
            <a:endParaRPr lang="en-US" sz="66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2453934" y="2819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5645151" y="28409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8347300" y="283602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52" name="Title 1"/>
          <p:cNvSpPr txBox="1">
            <a:spLocks/>
          </p:cNvSpPr>
          <p:nvPr/>
        </p:nvSpPr>
        <p:spPr>
          <a:xfrm>
            <a:off x="1908063" y="425375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kính</a:t>
            </a:r>
            <a:endParaRPr lang="en-US" sz="6600">
              <a:solidFill>
                <a:srgbClr val="0070C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4861719" y="4253749"/>
            <a:ext cx="2819400" cy="648009"/>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smtClean="0">
                <a:solidFill>
                  <a:srgbClr val="0070C0"/>
                </a:solidFill>
                <a:latin typeface="Arial-Rounded" pitchFamily="34" charset="0"/>
                <a:ea typeface="Arial-Rounded" pitchFamily="34" charset="0"/>
                <a:cs typeface="Arial-Rounded" pitchFamily="34" charset="0"/>
              </a:rPr>
              <a:t>chỉnh</a:t>
            </a:r>
            <a:endParaRPr lang="en-US" sz="6600" dirty="0">
              <a:solidFill>
                <a:srgbClr val="0070C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7898004" y="425375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smtClean="0">
                <a:solidFill>
                  <a:srgbClr val="0070C0"/>
                </a:solidFill>
                <a:latin typeface="Arial-Rounded" pitchFamily="34" charset="0"/>
                <a:ea typeface="Arial-Rounded" pitchFamily="34" charset="0"/>
                <a:cs typeface="Arial-Rounded" pitchFamily="34" charset="0"/>
              </a:rPr>
              <a:t>thịnh</a:t>
            </a:r>
            <a:endParaRPr lang="en-US" sz="6600" dirty="0">
              <a:solidFill>
                <a:srgbClr val="0070C0"/>
              </a:solidFill>
              <a:latin typeface="Arial-Rounded" pitchFamily="34" charset="0"/>
              <a:ea typeface="Arial-Rounded" pitchFamily="34" charset="0"/>
              <a:cs typeface="Arial-Rounded" pitchFamily="34" charset="0"/>
            </a:endParaRPr>
          </a:p>
        </p:txBody>
      </p:sp>
      <p:sp>
        <p:nvSpPr>
          <p:cNvPr id="55" name="Title 1"/>
          <p:cNvSpPr txBox="1">
            <a:spLocks/>
          </p:cNvSpPr>
          <p:nvPr/>
        </p:nvSpPr>
        <p:spPr>
          <a:xfrm>
            <a:off x="8600326" y="4077466"/>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inh</a:t>
            </a:r>
            <a:endParaRPr lang="en-US" sz="6600">
              <a:solidFill>
                <a:srgbClr val="FF0000"/>
              </a:solidFill>
              <a:latin typeface="Arial-Rounded" pitchFamily="34" charset="0"/>
              <a:ea typeface="Arial-Rounded" pitchFamily="34" charset="0"/>
              <a:cs typeface="Arial-Rounded" pitchFamily="34" charset="0"/>
            </a:endParaRPr>
          </a:p>
        </p:txBody>
      </p:sp>
      <p:grpSp>
        <p:nvGrpSpPr>
          <p:cNvPr id="56" name="Group 55"/>
          <p:cNvGrpSpPr/>
          <p:nvPr/>
        </p:nvGrpSpPr>
        <p:grpSpPr>
          <a:xfrm>
            <a:off x="2013506" y="4080473"/>
            <a:ext cx="2134869" cy="1396675"/>
            <a:chOff x="2013506" y="4956007"/>
            <a:chExt cx="2134869" cy="1396675"/>
          </a:xfrm>
        </p:grpSpPr>
        <p:sp>
          <p:nvSpPr>
            <p:cNvPr id="57"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nh</a:t>
              </a:r>
              <a:endParaRPr lang="en-US" sz="6600">
                <a:solidFill>
                  <a:srgbClr val="FF0000"/>
                </a:solidFill>
                <a:latin typeface="Arial-Rounded" pitchFamily="34" charset="0"/>
                <a:ea typeface="Arial-Rounded" pitchFamily="34" charset="0"/>
                <a:cs typeface="Arial-Rounded" pitchFamily="34" charset="0"/>
              </a:endParaRPr>
            </a:p>
          </p:txBody>
        </p:sp>
        <p:pic>
          <p:nvPicPr>
            <p:cNvPr id="5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 name="Group 58"/>
          <p:cNvGrpSpPr/>
          <p:nvPr/>
        </p:nvGrpSpPr>
        <p:grpSpPr>
          <a:xfrm>
            <a:off x="5645151" y="4130190"/>
            <a:ext cx="2035968" cy="1364455"/>
            <a:chOff x="2013506" y="4988227"/>
            <a:chExt cx="2035968" cy="1364455"/>
          </a:xfrm>
        </p:grpSpPr>
        <p:sp>
          <p:nvSpPr>
            <p:cNvPr id="60" name="Title 1"/>
            <p:cNvSpPr txBox="1">
              <a:spLocks/>
            </p:cNvSpPr>
            <p:nvPr/>
          </p:nvSpPr>
          <p:spPr>
            <a:xfrm>
              <a:off x="2454081" y="498822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smtClean="0">
                  <a:solidFill>
                    <a:srgbClr val="FF0000"/>
                  </a:solidFill>
                  <a:latin typeface="Arial-Rounded" pitchFamily="34" charset="0"/>
                  <a:ea typeface="Arial-Rounded" pitchFamily="34" charset="0"/>
                  <a:cs typeface="Arial-Rounded" pitchFamily="34" charset="0"/>
                </a:rPr>
                <a:t>nh</a:t>
              </a:r>
              <a:endParaRPr lang="en-US" sz="6600" dirty="0">
                <a:solidFill>
                  <a:srgbClr val="FF0000"/>
                </a:solidFill>
                <a:latin typeface="Arial-Rounded" pitchFamily="34" charset="0"/>
                <a:ea typeface="Arial-Rounded" pitchFamily="34" charset="0"/>
                <a:cs typeface="Arial-Rounded" pitchFamily="34" charset="0"/>
              </a:endParaRPr>
            </a:p>
          </p:txBody>
        </p:sp>
        <p:pic>
          <p:nvPicPr>
            <p:cNvPr id="6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66652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4396</TotalTime>
  <Words>282</Words>
  <Application>Microsoft Office PowerPoint</Application>
  <PresentationFormat>Custom</PresentationFormat>
  <Paragraphs>184</Paragraphs>
  <Slides>46</Slides>
  <Notes>33</Notes>
  <HiddenSlides>0</HiddenSlides>
  <MMClips>3</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523</cp:revision>
  <dcterms:created xsi:type="dcterms:W3CDTF">2021-05-08T14:00:55Z</dcterms:created>
  <dcterms:modified xsi:type="dcterms:W3CDTF">2023-11-28T05:22:29Z</dcterms:modified>
</cp:coreProperties>
</file>