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257" r:id="rId2"/>
    <p:sldId id="258" r:id="rId3"/>
    <p:sldId id="259" r:id="rId4"/>
    <p:sldId id="260" r:id="rId5"/>
    <p:sldId id="375" r:id="rId6"/>
    <p:sldId id="336" r:id="rId7"/>
    <p:sldId id="262" r:id="rId8"/>
    <p:sldId id="263" r:id="rId9"/>
    <p:sldId id="282" r:id="rId10"/>
    <p:sldId id="283" r:id="rId11"/>
    <p:sldId id="284" r:id="rId12"/>
    <p:sldId id="264" r:id="rId13"/>
    <p:sldId id="372" r:id="rId14"/>
    <p:sldId id="355" r:id="rId15"/>
    <p:sldId id="267" r:id="rId16"/>
    <p:sldId id="357" r:id="rId17"/>
    <p:sldId id="350" r:id="rId18"/>
    <p:sldId id="356" r:id="rId19"/>
    <p:sldId id="320" r:id="rId20"/>
    <p:sldId id="382" r:id="rId21"/>
    <p:sldId id="308" r:id="rId22"/>
    <p:sldId id="342" r:id="rId23"/>
    <p:sldId id="383" r:id="rId24"/>
    <p:sldId id="294" r:id="rId25"/>
    <p:sldId id="384" r:id="rId26"/>
    <p:sldId id="377" r:id="rId27"/>
    <p:sldId id="268" r:id="rId28"/>
    <p:sldId id="385" r:id="rId29"/>
    <p:sldId id="279" r:id="rId30"/>
    <p:sldId id="367" r:id="rId31"/>
    <p:sldId id="286" r:id="rId32"/>
    <p:sldId id="359" r:id="rId33"/>
    <p:sldId id="386" r:id="rId34"/>
    <p:sldId id="387" r:id="rId35"/>
    <p:sldId id="314" r:id="rId36"/>
    <p:sldId id="272" r:id="rId37"/>
    <p:sldId id="389" r:id="rId38"/>
    <p:sldId id="390" r:id="rId39"/>
    <p:sldId id="338" r:id="rId40"/>
    <p:sldId id="339" r:id="rId41"/>
    <p:sldId id="326" r:id="rId42"/>
    <p:sldId id="274" r:id="rId43"/>
    <p:sldId id="275" r:id="rId44"/>
    <p:sldId id="391" r:id="rId45"/>
    <p:sldId id="277" r:id="rId46"/>
  </p:sldIdLst>
  <p:sldSz cx="12161838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389"/>
    <a:srgbClr val="BD196F"/>
    <a:srgbClr val="006F96"/>
    <a:srgbClr val="FBD1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770" autoAdjust="0"/>
    <p:restoredTop sz="90214" autoAdjust="0"/>
  </p:normalViewPr>
  <p:slideViewPr>
    <p:cSldViewPr>
      <p:cViewPr>
        <p:scale>
          <a:sx n="46" d="100"/>
          <a:sy n="46" d="100"/>
        </p:scale>
        <p:origin x="-672" y="-360"/>
      </p:cViewPr>
      <p:guideLst>
        <p:guide orient="horz" pos="2160"/>
        <p:guide pos="383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393E71-07F5-488B-AE25-F3CA7D5BF9F6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6B2E6C-2AFC-4020-8547-494ABD7E6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073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6193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807AB927-42BB-4505-9EDE-3A59CF2143B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807AB927-42BB-4505-9EDE-3A59CF2143B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807AB927-42BB-4505-9EDE-3A59CF2143B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5791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5791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5791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5791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5791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5791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89916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80241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8024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09311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80241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Luyện</a:t>
            </a:r>
            <a:r>
              <a:rPr lang="en-US" baseline="0" smtClean="0"/>
              <a:t> luôn từ khó đọc nhé!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5808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4401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1915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Ôn</a:t>
            </a:r>
            <a:r>
              <a:rPr lang="en-US" baseline="0" smtClean="0"/>
              <a:t> lại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743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Hay còn</a:t>
            </a:r>
            <a:r>
              <a:rPr lang="en-US" baseline="0" smtClean="0"/>
              <a:t> gọi là CHIM ĐA ĐA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7955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Chênh</a:t>
            </a:r>
            <a:r>
              <a:rPr lang="en-US" baseline="0" smtClean="0"/>
              <a:t> lệch về độ tuổi và cao thấp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7955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7955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Ôn</a:t>
            </a:r>
            <a:r>
              <a:rPr lang="en-US" baseline="0" smtClean="0"/>
              <a:t> lại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743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6"/>
            <a:ext cx="10337562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579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012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28995" y="274639"/>
            <a:ext cx="3637994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8678" y="274639"/>
            <a:ext cx="1071762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52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630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1"/>
            <a:ext cx="103375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723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8678" y="1600201"/>
            <a:ext cx="7176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8126" y="1600201"/>
            <a:ext cx="717886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400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535113"/>
            <a:ext cx="5373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2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6" y="1535113"/>
            <a:ext cx="53757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6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351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585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163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3" y="273050"/>
            <a:ext cx="40011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1"/>
            <a:ext cx="679880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3" y="1435101"/>
            <a:ext cx="40011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820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0"/>
            <a:ext cx="729710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005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1"/>
            <a:ext cx="1094565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9D0918-B3BC-4D15-9AF8-385E8378AD06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56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wmv"/><Relationship Id="rId1" Type="http://schemas.microsoft.com/office/2007/relationships/media" Target="../media/media2.wmv"/><Relationship Id="rId5" Type="http://schemas.openxmlformats.org/officeDocument/2006/relationships/image" Target="../media/image22.png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wmv"/><Relationship Id="rId1" Type="http://schemas.microsoft.com/office/2007/relationships/media" Target="../media/media3.wmv"/><Relationship Id="rId5" Type="http://schemas.openxmlformats.org/officeDocument/2006/relationships/image" Target="../media/image23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0" y="0"/>
            <a:ext cx="12161838" cy="3022600"/>
          </a:xfrm>
          <a:prstGeom prst="rect">
            <a:avLst/>
          </a:prstGeom>
          <a:solidFill>
            <a:srgbClr val="0086EA"/>
          </a:solidFill>
          <a:effectLst>
            <a:glow rad="50800">
              <a:schemeClr val="accent5">
                <a:satMod val="175000"/>
                <a:alpha val="18000"/>
              </a:schemeClr>
            </a:glow>
          </a:effectLst>
        </p:spPr>
        <p:txBody>
          <a:bodyPr vert="horz" lIns="91294" tIns="45647" rIns="91294" bIns="45647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10600" b="1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3074" name="Picture 2" descr="Bộ SGK Lớp 6 - Kết nối tri thức với cuộc sống - Công ty Cổ phần Đầu tư và  Phát triển Giáo dục Phương Nam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3"/>
          <a:stretch/>
        </p:blipFill>
        <p:spPr bwMode="auto">
          <a:xfrm>
            <a:off x="329384" y="462491"/>
            <a:ext cx="2039642" cy="1874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394362" y="1254919"/>
            <a:ext cx="8330788" cy="1325563"/>
          </a:xfrm>
        </p:spPr>
        <p:txBody>
          <a:bodyPr>
            <a:noAutofit/>
          </a:bodyPr>
          <a:lstStyle/>
          <a:p>
            <a:pPr algn="ctr"/>
            <a:r>
              <a:rPr lang="en-US" sz="10600" b="1">
                <a:solidFill>
                  <a:schemeClr val="bg1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TIẾNG </a:t>
            </a:r>
            <a:r>
              <a:rPr lang="en-US" sz="10600" b="1" smtClean="0">
                <a:solidFill>
                  <a:schemeClr val="bg1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VIỆT </a:t>
            </a:r>
            <a:r>
              <a:rPr lang="en-US" sz="10600" b="1" smtClean="0">
                <a:solidFill>
                  <a:schemeClr val="bg1"/>
                </a:solidFill>
                <a:latin typeface=".VnArial" pitchFamily="34" charset="0"/>
                <a:ea typeface="AvantGarde" pitchFamily="2" charset="0"/>
                <a:cs typeface="AvantGarde" pitchFamily="2" charset="0"/>
              </a:rPr>
              <a:t>1</a:t>
            </a:r>
            <a:endParaRPr lang="en-US" sz="10600" b="1">
              <a:solidFill>
                <a:schemeClr val="bg1"/>
              </a:solidFill>
              <a:latin typeface=".VnArial" pitchFamily="34" charset="0"/>
              <a:ea typeface="AvantGarde" pitchFamily="2" charset="0"/>
              <a:cs typeface="AvantGarde" pitchFamily="2" charset="0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1513" y="4205197"/>
            <a:ext cx="4512126" cy="2182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23003"/>
            <a:ext cx="3439518" cy="4234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Straight Connector 8"/>
          <p:cNvCxnSpPr/>
          <p:nvPr/>
        </p:nvCxnSpPr>
        <p:spPr>
          <a:xfrm flipH="1" flipV="1">
            <a:off x="0" y="6807200"/>
            <a:ext cx="12161838" cy="16933"/>
          </a:xfrm>
          <a:prstGeom prst="line">
            <a:avLst/>
          </a:prstGeom>
          <a:ln w="88900">
            <a:solidFill>
              <a:srgbClr val="0086E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6983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746598" y="5439505"/>
            <a:ext cx="6592443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chênh lệch</a:t>
            </a:r>
            <a:endParaRPr lang="en-US" sz="96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46680" y="5434172"/>
            <a:ext cx="2869275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êch</a:t>
            </a:r>
            <a:endParaRPr lang="en-US" sz="96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939"/>
          <a:stretch/>
        </p:blipFill>
        <p:spPr>
          <a:xfrm>
            <a:off x="4217903" y="452649"/>
            <a:ext cx="3726033" cy="4310939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794584" y="1744076"/>
            <a:ext cx="2423319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già</a:t>
            </a:r>
            <a:endParaRPr lang="en-US" sz="60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7967462" y="1744076"/>
            <a:ext cx="2423319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trẻ</a:t>
            </a:r>
            <a:endParaRPr lang="en-US" sz="60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781807" y="2870556"/>
            <a:ext cx="2423319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cao</a:t>
            </a:r>
            <a:endParaRPr lang="en-US" sz="60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7833519" y="2870556"/>
            <a:ext cx="2665651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thấp</a:t>
            </a:r>
            <a:endParaRPr lang="en-US" sz="60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2857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146338" y="5564481"/>
            <a:ext cx="54864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tờ lịch</a:t>
            </a:r>
            <a:endParaRPr lang="en-US" sz="96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395119" y="5564479"/>
            <a:ext cx="2869275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dirty="0" err="1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ich</a:t>
            </a:r>
            <a:endParaRPr lang="en-US" sz="9600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2052" name="Picture 4" descr="Tải miễn phí vector bộ số lịch âm dương Trâu vàng Tết 202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4066" y="242372"/>
            <a:ext cx="3570944" cy="4847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816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>
            <a:spLocks/>
          </p:cNvSpPr>
          <p:nvPr/>
        </p:nvSpPr>
        <p:spPr>
          <a:xfrm>
            <a:off x="3488869" y="4719096"/>
            <a:ext cx="54864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chênh</a:t>
            </a:r>
            <a:r>
              <a:rPr lang="en-US" sz="6000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6000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lệch</a:t>
            </a:r>
            <a:endParaRPr lang="en-US" sz="6000" dirty="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-319881" y="4719096"/>
            <a:ext cx="49530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sách vở</a:t>
            </a:r>
            <a:endParaRPr lang="en-US" sz="60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7300119" y="4719096"/>
            <a:ext cx="54864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tờ lịch</a:t>
            </a:r>
            <a:endParaRPr lang="en-US" sz="60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0" name="Picture 4" descr="Tải miễn phí vector bộ số lịch âm dương Trâu vàng Tết 202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5269" y="1447800"/>
            <a:ext cx="2128003" cy="2888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939"/>
          <a:stretch/>
        </p:blipFill>
        <p:spPr>
          <a:xfrm>
            <a:off x="4767161" y="971014"/>
            <a:ext cx="2929816" cy="338973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29" b="17510"/>
          <a:stretch/>
        </p:blipFill>
        <p:spPr>
          <a:xfrm>
            <a:off x="158493" y="1918855"/>
            <a:ext cx="3996252" cy="241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578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/>
        </p:nvSpPr>
        <p:spPr>
          <a:xfrm>
            <a:off x="3488869" y="5744305"/>
            <a:ext cx="54864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chệnh lệch</a:t>
            </a:r>
            <a:endParaRPr lang="en-US" sz="60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-319881" y="5744305"/>
            <a:ext cx="49530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sách vở</a:t>
            </a:r>
            <a:endParaRPr lang="en-US" sz="60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7300119" y="5744305"/>
            <a:ext cx="54864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tờ lịch</a:t>
            </a:r>
            <a:endParaRPr lang="en-US" sz="60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352" y="-20782"/>
            <a:ext cx="7310372" cy="6036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1264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2228643"/>
              </p:ext>
            </p:extLst>
          </p:nvPr>
        </p:nvGraphicFramePr>
        <p:xfrm>
          <a:off x="215396" y="762000"/>
          <a:ext cx="11704320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12" name="Group 11"/>
          <p:cNvGrpSpPr/>
          <p:nvPr/>
        </p:nvGrpSpPr>
        <p:grpSpPr>
          <a:xfrm>
            <a:off x="-84357" y="76202"/>
            <a:ext cx="6756905" cy="941185"/>
            <a:chOff x="63500" y="1429216"/>
            <a:chExt cx="5080245" cy="705889"/>
          </a:xfrm>
        </p:grpSpPr>
        <p:sp>
          <p:nvSpPr>
            <p:cNvPr id="13" name="Rounded Rectangle 12"/>
            <p:cNvSpPr/>
            <p:nvPr/>
          </p:nvSpPr>
          <p:spPr>
            <a:xfrm>
              <a:off x="384357" y="1429216"/>
              <a:ext cx="4759388" cy="705889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Hướng dẫn viết bảng</a:t>
              </a:r>
              <a:endPara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4</a:t>
              </a:r>
              <a:endParaRPr lang="en-US" sz="48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482444" y="1628776"/>
            <a:ext cx="8051865" cy="4524118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n-US" sz="28600" smtClean="0">
                <a:solidFill>
                  <a:srgbClr val="FF0000"/>
                </a:solidFill>
                <a:latin typeface="HP001 4 hàng"/>
              </a:rPr>
              <a:t>ach</a:t>
            </a:r>
            <a:r>
              <a:rPr lang="el-GR" sz="28600" smtClean="0">
                <a:solidFill>
                  <a:srgbClr val="FF0000"/>
                </a:solidFill>
                <a:latin typeface="HP001 4 hàng"/>
              </a:rPr>
              <a:t>  </a:t>
            </a:r>
            <a:r>
              <a:rPr lang="en-US" sz="28600" smtClean="0">
                <a:solidFill>
                  <a:srgbClr val="FF0000"/>
                </a:solidFill>
                <a:latin typeface="HP001 4 hàng"/>
              </a:rPr>
              <a:t> </a:t>
            </a:r>
            <a:r>
              <a:rPr lang="el-GR" sz="28600" smtClean="0">
                <a:solidFill>
                  <a:srgbClr val="FF0000"/>
                </a:solidFill>
                <a:latin typeface="HP001 4 hàng"/>
              </a:rPr>
              <a:t> </a:t>
            </a:r>
            <a:endParaRPr lang="en-US" sz="28600">
              <a:solidFill>
                <a:srgbClr val="FF0000"/>
              </a:solidFill>
              <a:latin typeface="HP001 4 hàng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8799" y="3009902"/>
            <a:ext cx="5417550" cy="2277349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n-US" sz="14000" smtClean="0">
                <a:solidFill>
                  <a:srgbClr val="FF0000"/>
                </a:solidFill>
                <a:latin typeface="HP001 4 hàng"/>
              </a:rPr>
              <a:t>ach</a:t>
            </a:r>
            <a:endParaRPr lang="en-US" sz="14000">
              <a:solidFill>
                <a:srgbClr val="FF00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9561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6192" y="5145657"/>
            <a:ext cx="2709556" cy="1712343"/>
          </a:xfrm>
          <a:prstGeom prst="rect">
            <a:avLst/>
          </a:prstGeom>
        </p:spPr>
      </p:pic>
      <p:pic>
        <p:nvPicPr>
          <p:cNvPr id="4" name="ACH.wm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0723" y="22780"/>
            <a:ext cx="12040393" cy="4528026"/>
          </a:xfrm>
        </p:spPr>
      </p:pic>
    </p:spTree>
    <p:extLst>
      <p:ext uri="{BB962C8B-B14F-4D97-AF65-F5344CB8AC3E}">
        <p14:creationId xmlns:p14="http://schemas.microsoft.com/office/powerpoint/2010/main" val="923738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2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6512687"/>
              </p:ext>
            </p:extLst>
          </p:nvPr>
        </p:nvGraphicFramePr>
        <p:xfrm>
          <a:off x="215396" y="762000"/>
          <a:ext cx="11704320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85994" y="1628776"/>
            <a:ext cx="8051865" cy="4524118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n-US" sz="28600" smtClean="0">
                <a:solidFill>
                  <a:srgbClr val="FF0000"/>
                </a:solidFill>
                <a:latin typeface="HP001 4 hàng"/>
              </a:rPr>
              <a:t>êch</a:t>
            </a:r>
            <a:endParaRPr lang="en-US" sz="28600">
              <a:solidFill>
                <a:srgbClr val="FF0000"/>
              </a:solidFill>
              <a:latin typeface="HP001 4 hàng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130969" y="3009901"/>
            <a:ext cx="5417550" cy="2277349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n-US" sz="14000" smtClean="0">
                <a:solidFill>
                  <a:srgbClr val="FF0000"/>
                </a:solidFill>
                <a:latin typeface="HP001 4 hàng"/>
              </a:rPr>
              <a:t>êch</a:t>
            </a:r>
            <a:endParaRPr lang="en-US" sz="14000">
              <a:solidFill>
                <a:srgbClr val="FF00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1904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6192" y="5145657"/>
            <a:ext cx="2709556" cy="1712343"/>
          </a:xfrm>
          <a:prstGeom prst="rect">
            <a:avLst/>
          </a:prstGeom>
        </p:spPr>
      </p:pic>
      <p:pic>
        <p:nvPicPr>
          <p:cNvPr id="3" name="ÊCH.wm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0723" y="22780"/>
            <a:ext cx="12040393" cy="4528026"/>
          </a:xfrm>
        </p:spPr>
      </p:pic>
    </p:spTree>
    <p:extLst>
      <p:ext uri="{BB962C8B-B14F-4D97-AF65-F5344CB8AC3E}">
        <p14:creationId xmlns:p14="http://schemas.microsoft.com/office/powerpoint/2010/main" val="2990656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9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6420316"/>
              </p:ext>
            </p:extLst>
          </p:nvPr>
        </p:nvGraphicFramePr>
        <p:xfrm>
          <a:off x="215396" y="762000"/>
          <a:ext cx="11704320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03329" y="1628776"/>
            <a:ext cx="8051865" cy="4524118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n-US" sz="28600" smtClean="0">
                <a:solidFill>
                  <a:srgbClr val="FF0000"/>
                </a:solidFill>
                <a:latin typeface="HP001 4 hàng"/>
              </a:rPr>
              <a:t>Łch</a:t>
            </a:r>
            <a:r>
              <a:rPr lang="el-GR" sz="28600" smtClean="0">
                <a:solidFill>
                  <a:srgbClr val="FF0000"/>
                </a:solidFill>
                <a:latin typeface="HP001 4 hàng"/>
              </a:rPr>
              <a:t>  </a:t>
            </a:r>
            <a:r>
              <a:rPr lang="en-US" sz="28600" smtClean="0">
                <a:solidFill>
                  <a:srgbClr val="FF0000"/>
                </a:solidFill>
                <a:latin typeface="HP001 4 hàng"/>
              </a:rPr>
              <a:t>  </a:t>
            </a:r>
            <a:r>
              <a:rPr lang="el-GR" sz="28600" smtClean="0">
                <a:solidFill>
                  <a:srgbClr val="FF0000"/>
                </a:solidFill>
                <a:latin typeface="HP001 4 hàng"/>
              </a:rPr>
              <a:t> </a:t>
            </a:r>
            <a:endParaRPr lang="en-US" sz="28600">
              <a:solidFill>
                <a:srgbClr val="FF0000"/>
              </a:solidFill>
              <a:latin typeface="HP001 4 hàng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14419" y="3009902"/>
            <a:ext cx="5417550" cy="2277349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n-US" sz="14000" smtClean="0">
                <a:solidFill>
                  <a:srgbClr val="FF0000"/>
                </a:solidFill>
                <a:latin typeface="HP001 4 hàng"/>
              </a:rPr>
              <a:t>Łch</a:t>
            </a:r>
            <a:r>
              <a:rPr lang="el-GR" sz="14000" smtClean="0">
                <a:solidFill>
                  <a:srgbClr val="FF0000"/>
                </a:solidFill>
                <a:latin typeface="HP001 4 hàng"/>
              </a:rPr>
              <a:t>  </a:t>
            </a:r>
            <a:endParaRPr lang="en-US" sz="14000">
              <a:solidFill>
                <a:srgbClr val="FF00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6354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6192" y="5145657"/>
            <a:ext cx="2709556" cy="1712343"/>
          </a:xfrm>
          <a:prstGeom prst="rect">
            <a:avLst/>
          </a:prstGeom>
        </p:spPr>
      </p:pic>
      <p:pic>
        <p:nvPicPr>
          <p:cNvPr id="4" name="ICH.wm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0723" y="99853"/>
            <a:ext cx="12040393" cy="4508818"/>
          </a:xfrm>
        </p:spPr>
      </p:pic>
    </p:spTree>
    <p:extLst>
      <p:ext uri="{BB962C8B-B14F-4D97-AF65-F5344CB8AC3E}">
        <p14:creationId xmlns:p14="http://schemas.microsoft.com/office/powerpoint/2010/main" val="390313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3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/>
          <p:cNvSpPr txBox="1">
            <a:spLocks/>
          </p:cNvSpPr>
          <p:nvPr/>
        </p:nvSpPr>
        <p:spPr>
          <a:xfrm>
            <a:off x="8130202" y="3330051"/>
            <a:ext cx="3363809" cy="1190289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kính râm</a:t>
            </a:r>
            <a:endParaRPr lang="en-US" sz="88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4472602" y="3330051"/>
            <a:ext cx="3363809" cy="1190289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xinh xinh</a:t>
            </a:r>
            <a:endParaRPr lang="en-US" sz="88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956208" y="3477632"/>
            <a:ext cx="3479144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chanh </a:t>
            </a:r>
            <a:r>
              <a:rPr lang="en-US" sz="8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thịnh</a:t>
            </a:r>
            <a:endParaRPr lang="en-US" sz="88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270023" y="278015"/>
            <a:ext cx="3448696" cy="941185"/>
            <a:chOff x="63500" y="1429216"/>
            <a:chExt cx="2592937" cy="705889"/>
          </a:xfrm>
        </p:grpSpPr>
        <p:sp>
          <p:nvSpPr>
            <p:cNvPr id="14" name="Rounded Rectangle 13"/>
            <p:cNvSpPr/>
            <p:nvPr/>
          </p:nvSpPr>
          <p:spPr>
            <a:xfrm>
              <a:off x="384358" y="1429216"/>
              <a:ext cx="2272079" cy="705889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7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Khởi động</a:t>
              </a:r>
              <a:endParaRPr lang="en-US" sz="37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30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1</a:t>
              </a: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31" t="64085" r="29097" b="7861"/>
          <a:stretch/>
        </p:blipFill>
        <p:spPr>
          <a:xfrm>
            <a:off x="4619520" y="1995455"/>
            <a:ext cx="3510682" cy="340138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41" t="35047" r="1211" b="32476"/>
          <a:stretch/>
        </p:blipFill>
        <p:spPr>
          <a:xfrm>
            <a:off x="8473857" y="1796041"/>
            <a:ext cx="3714464" cy="36241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8" t="3926" r="63126" b="64901"/>
          <a:stretch/>
        </p:blipFill>
        <p:spPr>
          <a:xfrm>
            <a:off x="941127" y="1856413"/>
            <a:ext cx="3425387" cy="3781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744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9996" y="14211"/>
            <a:ext cx="2239303" cy="1415159"/>
          </a:xfrm>
          <a:prstGeom prst="rect">
            <a:avLst/>
          </a:prstGeom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4621206"/>
              </p:ext>
            </p:extLst>
          </p:nvPr>
        </p:nvGraphicFramePr>
        <p:xfrm>
          <a:off x="215396" y="322738"/>
          <a:ext cx="11704320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81901" y="1183168"/>
            <a:ext cx="10626225" cy="4539506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n-US" sz="28700">
                <a:solidFill>
                  <a:srgbClr val="FF0000"/>
                </a:solidFill>
                <a:latin typeface="HP001 4 hàng" pitchFamily="34" charset="0"/>
              </a:rPr>
              <a:t> sá</a:t>
            </a:r>
            <a:r>
              <a:rPr lang="el-GR" sz="28700">
                <a:solidFill>
                  <a:srgbClr val="FF0000"/>
                </a:solidFill>
                <a:latin typeface="HP001 4 hàng" pitchFamily="34" charset="0"/>
              </a:rPr>
              <a:t>ε </a:t>
            </a:r>
            <a:endParaRPr lang="en-US" sz="28700">
              <a:solidFill>
                <a:srgbClr val="FF00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6177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2282" y="-20081"/>
            <a:ext cx="2709556" cy="1712343"/>
          </a:xfrm>
          <a:prstGeom prst="rect">
            <a:avLst/>
          </a:prstGeom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1954773"/>
              </p:ext>
            </p:extLst>
          </p:nvPr>
        </p:nvGraphicFramePr>
        <p:xfrm>
          <a:off x="215396" y="322738"/>
          <a:ext cx="11704320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085837" y="2545080"/>
            <a:ext cx="5417550" cy="2323515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n-US" sz="14300">
                <a:solidFill>
                  <a:srgbClr val="FF0000"/>
                </a:solidFill>
                <a:latin typeface="HP001 4 hàng" pitchFamily="34" charset="0"/>
              </a:rPr>
              <a:t> sá</a:t>
            </a:r>
            <a:r>
              <a:rPr lang="el-GR" sz="14300">
                <a:solidFill>
                  <a:srgbClr val="FF0000"/>
                </a:solidFill>
                <a:latin typeface="HP001 4 hàng" pitchFamily="34" charset="0"/>
              </a:rPr>
              <a:t>ε </a:t>
            </a:r>
            <a:endParaRPr lang="en-US" sz="14300">
              <a:solidFill>
                <a:srgbClr val="FF00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0862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9655061"/>
              </p:ext>
            </p:extLst>
          </p:nvPr>
        </p:nvGraphicFramePr>
        <p:xfrm>
          <a:off x="215396" y="838200"/>
          <a:ext cx="11704320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2282" y="-20081"/>
            <a:ext cx="2709556" cy="171234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-1151153" y="1689844"/>
            <a:ext cx="12138819" cy="4539506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l-GR" sz="28700">
                <a:solidFill>
                  <a:srgbClr val="FF0000"/>
                </a:solidFill>
                <a:latin typeface="HP001 4H"/>
                <a:ea typeface="HP001 4H"/>
              </a:rPr>
              <a:t> </a:t>
            </a:r>
            <a:r>
              <a:rPr lang="el-GR" sz="28700" smtClean="0">
                <a:solidFill>
                  <a:srgbClr val="FF0000"/>
                </a:solidFill>
                <a:latin typeface="HP001 4H"/>
                <a:ea typeface="HP001 4H"/>
              </a:rPr>
              <a:t> Δ</a:t>
            </a:r>
            <a:r>
              <a:rPr lang="en-US" sz="28700" smtClean="0">
                <a:solidFill>
                  <a:srgbClr val="FF0000"/>
                </a:solidFill>
                <a:latin typeface="HP001 4H"/>
                <a:ea typeface="HP001 4H"/>
              </a:rPr>
              <a:t>½</a:t>
            </a:r>
            <a:r>
              <a:rPr lang="el-GR" sz="28700" smtClean="0">
                <a:solidFill>
                  <a:srgbClr val="FF0000"/>
                </a:solidFill>
                <a:latin typeface="HP001 4H"/>
                <a:ea typeface="HP001 4H"/>
              </a:rPr>
              <a:t>ε </a:t>
            </a:r>
            <a:endParaRPr lang="en-US" sz="28700">
              <a:solidFill>
                <a:srgbClr val="FF00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9239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2282" y="-20081"/>
            <a:ext cx="2709556" cy="1712343"/>
          </a:xfrm>
          <a:prstGeom prst="rect">
            <a:avLst/>
          </a:prstGeom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3695900"/>
              </p:ext>
            </p:extLst>
          </p:nvPr>
        </p:nvGraphicFramePr>
        <p:xfrm>
          <a:off x="215396" y="322738"/>
          <a:ext cx="11704320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402537" y="2545080"/>
            <a:ext cx="5417550" cy="2323515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l-GR" sz="14300">
                <a:solidFill>
                  <a:srgbClr val="FF0000"/>
                </a:solidFill>
                <a:latin typeface="HP001 4H"/>
                <a:ea typeface="HP001 4H"/>
              </a:rPr>
              <a:t>Δ</a:t>
            </a:r>
            <a:r>
              <a:rPr lang="en-US" sz="14300">
                <a:solidFill>
                  <a:srgbClr val="FF0000"/>
                </a:solidFill>
                <a:latin typeface="HP001 4H"/>
                <a:ea typeface="HP001 4H"/>
              </a:rPr>
              <a:t>½</a:t>
            </a:r>
            <a:r>
              <a:rPr lang="el-GR" sz="14300">
                <a:solidFill>
                  <a:srgbClr val="FF0000"/>
                </a:solidFill>
                <a:latin typeface="HP001 4H"/>
                <a:ea typeface="HP001 4H"/>
              </a:rPr>
              <a:t>ε </a:t>
            </a:r>
            <a:endParaRPr lang="en-US" sz="14300">
              <a:solidFill>
                <a:srgbClr val="FF00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6292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7721381"/>
              </p:ext>
            </p:extLst>
          </p:nvPr>
        </p:nvGraphicFramePr>
        <p:xfrm>
          <a:off x="215396" y="817418"/>
          <a:ext cx="11704320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252846" y="1689844"/>
            <a:ext cx="12138819" cy="4539506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28700" smtClean="0">
                <a:solidFill>
                  <a:srgbClr val="FF0000"/>
                </a:solidFill>
                <a:latin typeface="HP001 4 hàng" pitchFamily="34" charset="0"/>
              </a:rPr>
              <a:t>lịch</a:t>
            </a:r>
            <a:endParaRPr lang="en-US" sz="28700">
              <a:solidFill>
                <a:srgbClr val="FF0000"/>
              </a:solidFill>
              <a:latin typeface="HP001 4 hàng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2282" y="-20081"/>
            <a:ext cx="2709556" cy="1712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770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2282" y="-20081"/>
            <a:ext cx="2709556" cy="1712343"/>
          </a:xfrm>
          <a:prstGeom prst="rect">
            <a:avLst/>
          </a:prstGeom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9264189"/>
              </p:ext>
            </p:extLst>
          </p:nvPr>
        </p:nvGraphicFramePr>
        <p:xfrm>
          <a:off x="215396" y="322738"/>
          <a:ext cx="11704320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035393" y="2545080"/>
            <a:ext cx="5417550" cy="2323515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14300">
                <a:solidFill>
                  <a:srgbClr val="FF0000"/>
                </a:solidFill>
                <a:latin typeface="HP001 4 hàng" pitchFamily="34" charset="0"/>
              </a:rPr>
              <a:t> lịch</a:t>
            </a:r>
          </a:p>
        </p:txBody>
      </p:sp>
    </p:spTree>
    <p:extLst>
      <p:ext uri="{BB962C8B-B14F-4D97-AF65-F5344CB8AC3E}">
        <p14:creationId xmlns:p14="http://schemas.microsoft.com/office/powerpoint/2010/main" val="1474857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1208253"/>
              </p:ext>
            </p:extLst>
          </p:nvPr>
        </p:nvGraphicFramePr>
        <p:xfrm>
          <a:off x="215396" y="937646"/>
          <a:ext cx="11887200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</a:tblGrid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12" name="Group 11"/>
          <p:cNvGrpSpPr/>
          <p:nvPr/>
        </p:nvGrpSpPr>
        <p:grpSpPr>
          <a:xfrm>
            <a:off x="215396" y="203422"/>
            <a:ext cx="3382243" cy="941185"/>
            <a:chOff x="63500" y="1429216"/>
            <a:chExt cx="2542972" cy="705889"/>
          </a:xfrm>
        </p:grpSpPr>
        <p:sp>
          <p:nvSpPr>
            <p:cNvPr id="13" name="Rounded Rectangle 12"/>
            <p:cNvSpPr/>
            <p:nvPr/>
          </p:nvSpPr>
          <p:spPr>
            <a:xfrm>
              <a:off x="384357" y="1429216"/>
              <a:ext cx="2222115" cy="705889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Viết vở</a:t>
              </a:r>
              <a:endPara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5</a:t>
              </a:r>
              <a:endParaRPr lang="en-US" sz="48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2168526" y="2822098"/>
            <a:ext cx="11601667" cy="289290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n-US" sz="18000" smtClean="0">
                <a:solidFill>
                  <a:srgbClr val="FF0000"/>
                </a:solidFill>
                <a:latin typeface="HP001 4 hàng"/>
              </a:rPr>
              <a:t>ach</a:t>
            </a:r>
            <a:r>
              <a:rPr lang="el-GR" sz="18000" smtClean="0">
                <a:solidFill>
                  <a:srgbClr val="FF0000"/>
                </a:solidFill>
                <a:latin typeface="HP001 4 hàng"/>
              </a:rPr>
              <a:t> </a:t>
            </a:r>
            <a:r>
              <a:rPr lang="en-US" sz="9000" smtClean="0">
                <a:solidFill>
                  <a:srgbClr val="FF0000"/>
                </a:solidFill>
                <a:latin typeface="HP001 4 hàng"/>
              </a:rPr>
              <a:t>ach</a:t>
            </a:r>
            <a:endParaRPr lang="en-US" sz="9000">
              <a:solidFill>
                <a:srgbClr val="FF00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6940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0699907"/>
              </p:ext>
            </p:extLst>
          </p:nvPr>
        </p:nvGraphicFramePr>
        <p:xfrm>
          <a:off x="215396" y="937646"/>
          <a:ext cx="11887200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</a:tblGrid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2372596" y="2822098"/>
            <a:ext cx="9949797" cy="289290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n-US" sz="18000" smtClean="0">
                <a:solidFill>
                  <a:srgbClr val="FF0000"/>
                </a:solidFill>
                <a:latin typeface="HP001 4 hàng"/>
              </a:rPr>
              <a:t>êch</a:t>
            </a:r>
            <a:r>
              <a:rPr lang="en-US" sz="18000" smtClean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9000" smtClean="0">
                <a:solidFill>
                  <a:srgbClr val="FF0000"/>
                </a:solidFill>
                <a:latin typeface="HP001 4 hàng"/>
              </a:rPr>
              <a:t>êch</a:t>
            </a:r>
            <a:endParaRPr lang="en-US" sz="9000">
              <a:solidFill>
                <a:srgbClr val="FF00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5344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5410543"/>
              </p:ext>
            </p:extLst>
          </p:nvPr>
        </p:nvGraphicFramePr>
        <p:xfrm>
          <a:off x="215396" y="937646"/>
          <a:ext cx="11887200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</a:tblGrid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958499" y="2822098"/>
            <a:ext cx="9949797" cy="289290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n-US" sz="18000">
                <a:solidFill>
                  <a:srgbClr val="FF0000"/>
                </a:solidFill>
                <a:latin typeface="HP001 4 hàng"/>
              </a:rPr>
              <a:t>Łch</a:t>
            </a:r>
            <a:r>
              <a:rPr lang="en-US" sz="18000" smtClean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9000">
                <a:solidFill>
                  <a:srgbClr val="FF0000"/>
                </a:solidFill>
                <a:latin typeface="HP001 4 hàng"/>
              </a:rPr>
              <a:t>Łch</a:t>
            </a:r>
            <a:endParaRPr lang="en-US" sz="9000">
              <a:solidFill>
                <a:srgbClr val="FF00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7212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0831092"/>
              </p:ext>
            </p:extLst>
          </p:nvPr>
        </p:nvGraphicFramePr>
        <p:xfrm>
          <a:off x="215396" y="1242446"/>
          <a:ext cx="11887200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</a:tblGrid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80945" y="3126898"/>
            <a:ext cx="10987314" cy="289290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18000">
                <a:solidFill>
                  <a:srgbClr val="FF0000"/>
                </a:solidFill>
                <a:latin typeface="HP001 4 hàng" pitchFamily="34" charset="0"/>
              </a:rPr>
              <a:t>sá</a:t>
            </a:r>
            <a:r>
              <a:rPr lang="el-GR" sz="18000">
                <a:solidFill>
                  <a:srgbClr val="FF0000"/>
                </a:solidFill>
                <a:latin typeface="HP001 4 hàng" pitchFamily="34" charset="0"/>
              </a:rPr>
              <a:t>ε</a:t>
            </a:r>
            <a:endParaRPr lang="en-US" sz="9000">
              <a:solidFill>
                <a:srgbClr val="FF00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6695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178"/>
          <a:stretch/>
        </p:blipFill>
        <p:spPr>
          <a:xfrm>
            <a:off x="102898" y="-49585"/>
            <a:ext cx="11561312" cy="477774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40914" y="-281607"/>
            <a:ext cx="11696009" cy="1958008"/>
          </a:xfrm>
          <a:custGeom>
            <a:avLst/>
            <a:gdLst>
              <a:gd name="connsiteX0" fmla="*/ 0 w 9144000"/>
              <a:gd name="connsiteY0" fmla="*/ 0 h 1373524"/>
              <a:gd name="connsiteX1" fmla="*/ 9144000 w 9144000"/>
              <a:gd name="connsiteY1" fmla="*/ 0 h 1373524"/>
              <a:gd name="connsiteX2" fmla="*/ 9144000 w 9144000"/>
              <a:gd name="connsiteY2" fmla="*/ 1373524 h 1373524"/>
              <a:gd name="connsiteX3" fmla="*/ 0 w 9144000"/>
              <a:gd name="connsiteY3" fmla="*/ 1373524 h 1373524"/>
              <a:gd name="connsiteX4" fmla="*/ 0 w 91440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1905000 w 9207500"/>
              <a:gd name="connsiteY3" fmla="*/ 1143000 h 1373524"/>
              <a:gd name="connsiteX4" fmla="*/ 0 w 9207500"/>
              <a:gd name="connsiteY4" fmla="*/ 992524 h 1373524"/>
              <a:gd name="connsiteX5" fmla="*/ 63500 w 9207500"/>
              <a:gd name="connsiteY5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1930400 w 9207500"/>
              <a:gd name="connsiteY3" fmla="*/ 1079500 h 1373524"/>
              <a:gd name="connsiteX4" fmla="*/ 0 w 9207500"/>
              <a:gd name="connsiteY4" fmla="*/ 992524 h 1373524"/>
              <a:gd name="connsiteX5" fmla="*/ 63500 w 9207500"/>
              <a:gd name="connsiteY5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3098800 w 9207500"/>
              <a:gd name="connsiteY3" fmla="*/ 1181100 h 1373524"/>
              <a:gd name="connsiteX4" fmla="*/ 1930400 w 9207500"/>
              <a:gd name="connsiteY4" fmla="*/ 1079500 h 1373524"/>
              <a:gd name="connsiteX5" fmla="*/ 0 w 9207500"/>
              <a:gd name="connsiteY5" fmla="*/ 992524 h 1373524"/>
              <a:gd name="connsiteX6" fmla="*/ 63500 w 9207500"/>
              <a:gd name="connsiteY6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3733800 w 9207500"/>
              <a:gd name="connsiteY3" fmla="*/ 1244600 h 1373524"/>
              <a:gd name="connsiteX4" fmla="*/ 3098800 w 9207500"/>
              <a:gd name="connsiteY4" fmla="*/ 1181100 h 1373524"/>
              <a:gd name="connsiteX5" fmla="*/ 1930400 w 9207500"/>
              <a:gd name="connsiteY5" fmla="*/ 1079500 h 1373524"/>
              <a:gd name="connsiteX6" fmla="*/ 0 w 9207500"/>
              <a:gd name="connsiteY6" fmla="*/ 992524 h 1373524"/>
              <a:gd name="connsiteX7" fmla="*/ 63500 w 9207500"/>
              <a:gd name="connsiteY7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4318000 w 9207500"/>
              <a:gd name="connsiteY3" fmla="*/ 1282700 h 1373524"/>
              <a:gd name="connsiteX4" fmla="*/ 3733800 w 9207500"/>
              <a:gd name="connsiteY4" fmla="*/ 1244600 h 1373524"/>
              <a:gd name="connsiteX5" fmla="*/ 3098800 w 9207500"/>
              <a:gd name="connsiteY5" fmla="*/ 1181100 h 1373524"/>
              <a:gd name="connsiteX6" fmla="*/ 1930400 w 9207500"/>
              <a:gd name="connsiteY6" fmla="*/ 1079500 h 1373524"/>
              <a:gd name="connsiteX7" fmla="*/ 0 w 9207500"/>
              <a:gd name="connsiteY7" fmla="*/ 992524 h 1373524"/>
              <a:gd name="connsiteX8" fmla="*/ 63500 w 9207500"/>
              <a:gd name="connsiteY8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5080000 w 9207500"/>
              <a:gd name="connsiteY3" fmla="*/ 1308100 h 1373524"/>
              <a:gd name="connsiteX4" fmla="*/ 4318000 w 9207500"/>
              <a:gd name="connsiteY4" fmla="*/ 1282700 h 1373524"/>
              <a:gd name="connsiteX5" fmla="*/ 3733800 w 9207500"/>
              <a:gd name="connsiteY5" fmla="*/ 1244600 h 1373524"/>
              <a:gd name="connsiteX6" fmla="*/ 3098800 w 9207500"/>
              <a:gd name="connsiteY6" fmla="*/ 1181100 h 1373524"/>
              <a:gd name="connsiteX7" fmla="*/ 1930400 w 9207500"/>
              <a:gd name="connsiteY7" fmla="*/ 1079500 h 1373524"/>
              <a:gd name="connsiteX8" fmla="*/ 0 w 9207500"/>
              <a:gd name="connsiteY8" fmla="*/ 992524 h 1373524"/>
              <a:gd name="connsiteX9" fmla="*/ 63500 w 9207500"/>
              <a:gd name="connsiteY9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6070600 w 9207500"/>
              <a:gd name="connsiteY3" fmla="*/ 1270000 h 1373524"/>
              <a:gd name="connsiteX4" fmla="*/ 5080000 w 9207500"/>
              <a:gd name="connsiteY4" fmla="*/ 1308100 h 1373524"/>
              <a:gd name="connsiteX5" fmla="*/ 4318000 w 9207500"/>
              <a:gd name="connsiteY5" fmla="*/ 1282700 h 1373524"/>
              <a:gd name="connsiteX6" fmla="*/ 3733800 w 9207500"/>
              <a:gd name="connsiteY6" fmla="*/ 1244600 h 1373524"/>
              <a:gd name="connsiteX7" fmla="*/ 3098800 w 9207500"/>
              <a:gd name="connsiteY7" fmla="*/ 1181100 h 1373524"/>
              <a:gd name="connsiteX8" fmla="*/ 1930400 w 9207500"/>
              <a:gd name="connsiteY8" fmla="*/ 1079500 h 1373524"/>
              <a:gd name="connsiteX9" fmla="*/ 0 w 9207500"/>
              <a:gd name="connsiteY9" fmla="*/ 992524 h 1373524"/>
              <a:gd name="connsiteX10" fmla="*/ 63500 w 9207500"/>
              <a:gd name="connsiteY10" fmla="*/ 0 h 1373524"/>
              <a:gd name="connsiteX0" fmla="*/ 63500 w 9207500"/>
              <a:gd name="connsiteY0" fmla="*/ 0 h 1436045"/>
              <a:gd name="connsiteX1" fmla="*/ 9207500 w 9207500"/>
              <a:gd name="connsiteY1" fmla="*/ 0 h 1436045"/>
              <a:gd name="connsiteX2" fmla="*/ 9207500 w 9207500"/>
              <a:gd name="connsiteY2" fmla="*/ 1373524 h 1436045"/>
              <a:gd name="connsiteX3" fmla="*/ 6731000 w 9207500"/>
              <a:gd name="connsiteY3" fmla="*/ 1168400 h 1436045"/>
              <a:gd name="connsiteX4" fmla="*/ 6070600 w 9207500"/>
              <a:gd name="connsiteY4" fmla="*/ 1270000 h 1436045"/>
              <a:gd name="connsiteX5" fmla="*/ 5080000 w 9207500"/>
              <a:gd name="connsiteY5" fmla="*/ 1308100 h 1436045"/>
              <a:gd name="connsiteX6" fmla="*/ 4318000 w 9207500"/>
              <a:gd name="connsiteY6" fmla="*/ 1282700 h 1436045"/>
              <a:gd name="connsiteX7" fmla="*/ 3733800 w 9207500"/>
              <a:gd name="connsiteY7" fmla="*/ 1244600 h 1436045"/>
              <a:gd name="connsiteX8" fmla="*/ 3098800 w 9207500"/>
              <a:gd name="connsiteY8" fmla="*/ 1181100 h 1436045"/>
              <a:gd name="connsiteX9" fmla="*/ 1930400 w 9207500"/>
              <a:gd name="connsiteY9" fmla="*/ 1079500 h 1436045"/>
              <a:gd name="connsiteX10" fmla="*/ 0 w 9207500"/>
              <a:gd name="connsiteY10" fmla="*/ 992524 h 1436045"/>
              <a:gd name="connsiteX11" fmla="*/ 63500 w 9207500"/>
              <a:gd name="connsiteY11" fmla="*/ 0 h 1436045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6731000 w 9207500"/>
              <a:gd name="connsiteY3" fmla="*/ 1168400 h 1373524"/>
              <a:gd name="connsiteX4" fmla="*/ 6070600 w 9207500"/>
              <a:gd name="connsiteY4" fmla="*/ 1270000 h 1373524"/>
              <a:gd name="connsiteX5" fmla="*/ 5080000 w 9207500"/>
              <a:gd name="connsiteY5" fmla="*/ 1308100 h 1373524"/>
              <a:gd name="connsiteX6" fmla="*/ 4318000 w 9207500"/>
              <a:gd name="connsiteY6" fmla="*/ 1282700 h 1373524"/>
              <a:gd name="connsiteX7" fmla="*/ 3733800 w 9207500"/>
              <a:gd name="connsiteY7" fmla="*/ 1244600 h 1373524"/>
              <a:gd name="connsiteX8" fmla="*/ 3098800 w 9207500"/>
              <a:gd name="connsiteY8" fmla="*/ 1181100 h 1373524"/>
              <a:gd name="connsiteX9" fmla="*/ 1930400 w 9207500"/>
              <a:gd name="connsiteY9" fmla="*/ 1079500 h 1373524"/>
              <a:gd name="connsiteX10" fmla="*/ 0 w 9207500"/>
              <a:gd name="connsiteY10" fmla="*/ 992524 h 1373524"/>
              <a:gd name="connsiteX11" fmla="*/ 63500 w 9207500"/>
              <a:gd name="connsiteY11" fmla="*/ 0 h 1373524"/>
              <a:gd name="connsiteX0" fmla="*/ 63500 w 9245600"/>
              <a:gd name="connsiteY0" fmla="*/ 0 h 1308100"/>
              <a:gd name="connsiteX1" fmla="*/ 9207500 w 9245600"/>
              <a:gd name="connsiteY1" fmla="*/ 0 h 1308100"/>
              <a:gd name="connsiteX2" fmla="*/ 9245600 w 9245600"/>
              <a:gd name="connsiteY2" fmla="*/ 662324 h 1308100"/>
              <a:gd name="connsiteX3" fmla="*/ 6731000 w 9245600"/>
              <a:gd name="connsiteY3" fmla="*/ 1168400 h 1308100"/>
              <a:gd name="connsiteX4" fmla="*/ 6070600 w 9245600"/>
              <a:gd name="connsiteY4" fmla="*/ 1270000 h 1308100"/>
              <a:gd name="connsiteX5" fmla="*/ 5080000 w 9245600"/>
              <a:gd name="connsiteY5" fmla="*/ 1308100 h 1308100"/>
              <a:gd name="connsiteX6" fmla="*/ 4318000 w 9245600"/>
              <a:gd name="connsiteY6" fmla="*/ 1282700 h 1308100"/>
              <a:gd name="connsiteX7" fmla="*/ 3733800 w 9245600"/>
              <a:gd name="connsiteY7" fmla="*/ 1244600 h 1308100"/>
              <a:gd name="connsiteX8" fmla="*/ 3098800 w 9245600"/>
              <a:gd name="connsiteY8" fmla="*/ 1181100 h 1308100"/>
              <a:gd name="connsiteX9" fmla="*/ 1930400 w 9245600"/>
              <a:gd name="connsiteY9" fmla="*/ 1079500 h 1308100"/>
              <a:gd name="connsiteX10" fmla="*/ 0 w 9245600"/>
              <a:gd name="connsiteY10" fmla="*/ 992524 h 1308100"/>
              <a:gd name="connsiteX11" fmla="*/ 63500 w 9245600"/>
              <a:gd name="connsiteY11" fmla="*/ 0 h 1308100"/>
              <a:gd name="connsiteX0" fmla="*/ 63500 w 9245600"/>
              <a:gd name="connsiteY0" fmla="*/ 0 h 1308100"/>
              <a:gd name="connsiteX1" fmla="*/ 9207500 w 9245600"/>
              <a:gd name="connsiteY1" fmla="*/ 0 h 1308100"/>
              <a:gd name="connsiteX2" fmla="*/ 9245600 w 9245600"/>
              <a:gd name="connsiteY2" fmla="*/ 662324 h 1308100"/>
              <a:gd name="connsiteX3" fmla="*/ 6731000 w 9245600"/>
              <a:gd name="connsiteY3" fmla="*/ 1168400 h 1308100"/>
              <a:gd name="connsiteX4" fmla="*/ 6070600 w 9245600"/>
              <a:gd name="connsiteY4" fmla="*/ 1270000 h 1308100"/>
              <a:gd name="connsiteX5" fmla="*/ 5080000 w 9245600"/>
              <a:gd name="connsiteY5" fmla="*/ 1308100 h 1308100"/>
              <a:gd name="connsiteX6" fmla="*/ 4318000 w 9245600"/>
              <a:gd name="connsiteY6" fmla="*/ 1282700 h 1308100"/>
              <a:gd name="connsiteX7" fmla="*/ 3733800 w 9245600"/>
              <a:gd name="connsiteY7" fmla="*/ 1244600 h 1308100"/>
              <a:gd name="connsiteX8" fmla="*/ 3098800 w 9245600"/>
              <a:gd name="connsiteY8" fmla="*/ 1181100 h 1308100"/>
              <a:gd name="connsiteX9" fmla="*/ 1930400 w 9245600"/>
              <a:gd name="connsiteY9" fmla="*/ 1079500 h 1308100"/>
              <a:gd name="connsiteX10" fmla="*/ 0 w 9245600"/>
              <a:gd name="connsiteY10" fmla="*/ 992524 h 1308100"/>
              <a:gd name="connsiteX11" fmla="*/ 63500 w 9245600"/>
              <a:gd name="connsiteY11" fmla="*/ 0 h 1308100"/>
              <a:gd name="connsiteX0" fmla="*/ 63500 w 9207500"/>
              <a:gd name="connsiteY0" fmla="*/ 0 h 1308100"/>
              <a:gd name="connsiteX1" fmla="*/ 9207500 w 9207500"/>
              <a:gd name="connsiteY1" fmla="*/ 0 h 1308100"/>
              <a:gd name="connsiteX2" fmla="*/ 9004300 w 9207500"/>
              <a:gd name="connsiteY2" fmla="*/ 649624 h 1308100"/>
              <a:gd name="connsiteX3" fmla="*/ 6731000 w 9207500"/>
              <a:gd name="connsiteY3" fmla="*/ 1168400 h 1308100"/>
              <a:gd name="connsiteX4" fmla="*/ 6070600 w 9207500"/>
              <a:gd name="connsiteY4" fmla="*/ 1270000 h 1308100"/>
              <a:gd name="connsiteX5" fmla="*/ 5080000 w 9207500"/>
              <a:gd name="connsiteY5" fmla="*/ 1308100 h 1308100"/>
              <a:gd name="connsiteX6" fmla="*/ 4318000 w 9207500"/>
              <a:gd name="connsiteY6" fmla="*/ 1282700 h 1308100"/>
              <a:gd name="connsiteX7" fmla="*/ 3733800 w 9207500"/>
              <a:gd name="connsiteY7" fmla="*/ 1244600 h 1308100"/>
              <a:gd name="connsiteX8" fmla="*/ 3098800 w 9207500"/>
              <a:gd name="connsiteY8" fmla="*/ 1181100 h 1308100"/>
              <a:gd name="connsiteX9" fmla="*/ 1930400 w 9207500"/>
              <a:gd name="connsiteY9" fmla="*/ 1079500 h 1308100"/>
              <a:gd name="connsiteX10" fmla="*/ 0 w 9207500"/>
              <a:gd name="connsiteY10" fmla="*/ 992524 h 1308100"/>
              <a:gd name="connsiteX11" fmla="*/ 63500 w 9207500"/>
              <a:gd name="connsiteY11" fmla="*/ 0 h 1308100"/>
              <a:gd name="connsiteX0" fmla="*/ 63500 w 9207500"/>
              <a:gd name="connsiteY0" fmla="*/ 0 h 1308100"/>
              <a:gd name="connsiteX1" fmla="*/ 9207500 w 9207500"/>
              <a:gd name="connsiteY1" fmla="*/ 0 h 1308100"/>
              <a:gd name="connsiteX2" fmla="*/ 9004300 w 9207500"/>
              <a:gd name="connsiteY2" fmla="*/ 649624 h 1308100"/>
              <a:gd name="connsiteX3" fmla="*/ 6731000 w 9207500"/>
              <a:gd name="connsiteY3" fmla="*/ 1168400 h 1308100"/>
              <a:gd name="connsiteX4" fmla="*/ 6070600 w 9207500"/>
              <a:gd name="connsiteY4" fmla="*/ 1270000 h 1308100"/>
              <a:gd name="connsiteX5" fmla="*/ 5080000 w 9207500"/>
              <a:gd name="connsiteY5" fmla="*/ 1308100 h 1308100"/>
              <a:gd name="connsiteX6" fmla="*/ 4318000 w 9207500"/>
              <a:gd name="connsiteY6" fmla="*/ 1282700 h 1308100"/>
              <a:gd name="connsiteX7" fmla="*/ 3733800 w 9207500"/>
              <a:gd name="connsiteY7" fmla="*/ 1244600 h 1308100"/>
              <a:gd name="connsiteX8" fmla="*/ 3098800 w 9207500"/>
              <a:gd name="connsiteY8" fmla="*/ 1181100 h 1308100"/>
              <a:gd name="connsiteX9" fmla="*/ 1930400 w 9207500"/>
              <a:gd name="connsiteY9" fmla="*/ 1079500 h 1308100"/>
              <a:gd name="connsiteX10" fmla="*/ 0 w 9207500"/>
              <a:gd name="connsiteY10" fmla="*/ 992524 h 1308100"/>
              <a:gd name="connsiteX11" fmla="*/ 63500 w 9207500"/>
              <a:gd name="connsiteY11" fmla="*/ 0 h 1308100"/>
              <a:gd name="connsiteX0" fmla="*/ 63500 w 9024326"/>
              <a:gd name="connsiteY0" fmla="*/ 12700 h 1320800"/>
              <a:gd name="connsiteX1" fmla="*/ 8826500 w 9024326"/>
              <a:gd name="connsiteY1" fmla="*/ 0 h 1320800"/>
              <a:gd name="connsiteX2" fmla="*/ 9004300 w 9024326"/>
              <a:gd name="connsiteY2" fmla="*/ 662324 h 1320800"/>
              <a:gd name="connsiteX3" fmla="*/ 6731000 w 9024326"/>
              <a:gd name="connsiteY3" fmla="*/ 1181100 h 1320800"/>
              <a:gd name="connsiteX4" fmla="*/ 6070600 w 9024326"/>
              <a:gd name="connsiteY4" fmla="*/ 1282700 h 1320800"/>
              <a:gd name="connsiteX5" fmla="*/ 5080000 w 9024326"/>
              <a:gd name="connsiteY5" fmla="*/ 1320800 h 1320800"/>
              <a:gd name="connsiteX6" fmla="*/ 4318000 w 9024326"/>
              <a:gd name="connsiteY6" fmla="*/ 1295400 h 1320800"/>
              <a:gd name="connsiteX7" fmla="*/ 3733800 w 9024326"/>
              <a:gd name="connsiteY7" fmla="*/ 1257300 h 1320800"/>
              <a:gd name="connsiteX8" fmla="*/ 3098800 w 9024326"/>
              <a:gd name="connsiteY8" fmla="*/ 1193800 h 1320800"/>
              <a:gd name="connsiteX9" fmla="*/ 1930400 w 9024326"/>
              <a:gd name="connsiteY9" fmla="*/ 1092200 h 1320800"/>
              <a:gd name="connsiteX10" fmla="*/ 0 w 9024326"/>
              <a:gd name="connsiteY10" fmla="*/ 1005224 h 1320800"/>
              <a:gd name="connsiteX11" fmla="*/ 63500 w 9024326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5852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57900 w 8826500"/>
              <a:gd name="connsiteY4" fmla="*/ 12700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30762 w 8793762"/>
              <a:gd name="connsiteY0" fmla="*/ 12700 h 1320800"/>
              <a:gd name="connsiteX1" fmla="*/ 8793762 w 8793762"/>
              <a:gd name="connsiteY1" fmla="*/ 0 h 1320800"/>
              <a:gd name="connsiteX2" fmla="*/ 8450862 w 8793762"/>
              <a:gd name="connsiteY2" fmla="*/ 662324 h 1320800"/>
              <a:gd name="connsiteX3" fmla="*/ 6749062 w 8793762"/>
              <a:gd name="connsiteY3" fmla="*/ 1206500 h 1320800"/>
              <a:gd name="connsiteX4" fmla="*/ 6037862 w 8793762"/>
              <a:gd name="connsiteY4" fmla="*/ 1308100 h 1320800"/>
              <a:gd name="connsiteX5" fmla="*/ 5047262 w 8793762"/>
              <a:gd name="connsiteY5" fmla="*/ 1320800 h 1320800"/>
              <a:gd name="connsiteX6" fmla="*/ 4285262 w 8793762"/>
              <a:gd name="connsiteY6" fmla="*/ 1295400 h 1320800"/>
              <a:gd name="connsiteX7" fmla="*/ 3701062 w 8793762"/>
              <a:gd name="connsiteY7" fmla="*/ 1257300 h 1320800"/>
              <a:gd name="connsiteX8" fmla="*/ 3066062 w 8793762"/>
              <a:gd name="connsiteY8" fmla="*/ 1193800 h 1320800"/>
              <a:gd name="connsiteX9" fmla="*/ 1897662 w 8793762"/>
              <a:gd name="connsiteY9" fmla="*/ 1092200 h 1320800"/>
              <a:gd name="connsiteX10" fmla="*/ 0 w 8793762"/>
              <a:gd name="connsiteY10" fmla="*/ 1195983 h 1320800"/>
              <a:gd name="connsiteX11" fmla="*/ 30762 w 8793762"/>
              <a:gd name="connsiteY11" fmla="*/ 12700 h 1320800"/>
              <a:gd name="connsiteX0" fmla="*/ 30762 w 8793762"/>
              <a:gd name="connsiteY0" fmla="*/ 12700 h 1320800"/>
              <a:gd name="connsiteX1" fmla="*/ 8793762 w 8793762"/>
              <a:gd name="connsiteY1" fmla="*/ 0 h 1320800"/>
              <a:gd name="connsiteX2" fmla="*/ 8450862 w 8793762"/>
              <a:gd name="connsiteY2" fmla="*/ 662324 h 1320800"/>
              <a:gd name="connsiteX3" fmla="*/ 6749062 w 8793762"/>
              <a:gd name="connsiteY3" fmla="*/ 1206500 h 1320800"/>
              <a:gd name="connsiteX4" fmla="*/ 6037862 w 8793762"/>
              <a:gd name="connsiteY4" fmla="*/ 1308100 h 1320800"/>
              <a:gd name="connsiteX5" fmla="*/ 5047262 w 8793762"/>
              <a:gd name="connsiteY5" fmla="*/ 1320800 h 1320800"/>
              <a:gd name="connsiteX6" fmla="*/ 4285262 w 8793762"/>
              <a:gd name="connsiteY6" fmla="*/ 1295400 h 1320800"/>
              <a:gd name="connsiteX7" fmla="*/ 3701062 w 8793762"/>
              <a:gd name="connsiteY7" fmla="*/ 1257300 h 1320800"/>
              <a:gd name="connsiteX8" fmla="*/ 3066062 w 8793762"/>
              <a:gd name="connsiteY8" fmla="*/ 1193800 h 1320800"/>
              <a:gd name="connsiteX9" fmla="*/ 1875837 w 8793762"/>
              <a:gd name="connsiteY9" fmla="*/ 1219373 h 1320800"/>
              <a:gd name="connsiteX10" fmla="*/ 0 w 8793762"/>
              <a:gd name="connsiteY10" fmla="*/ 1195983 h 1320800"/>
              <a:gd name="connsiteX11" fmla="*/ 30762 w 8793762"/>
              <a:gd name="connsiteY11" fmla="*/ 12700 h 1320800"/>
              <a:gd name="connsiteX0" fmla="*/ 30762 w 8793762"/>
              <a:gd name="connsiteY0" fmla="*/ 12700 h 1320973"/>
              <a:gd name="connsiteX1" fmla="*/ 8793762 w 8793762"/>
              <a:gd name="connsiteY1" fmla="*/ 0 h 1320973"/>
              <a:gd name="connsiteX2" fmla="*/ 8450862 w 8793762"/>
              <a:gd name="connsiteY2" fmla="*/ 662324 h 1320973"/>
              <a:gd name="connsiteX3" fmla="*/ 6749062 w 8793762"/>
              <a:gd name="connsiteY3" fmla="*/ 1206500 h 1320973"/>
              <a:gd name="connsiteX4" fmla="*/ 6037862 w 8793762"/>
              <a:gd name="connsiteY4" fmla="*/ 1308100 h 1320973"/>
              <a:gd name="connsiteX5" fmla="*/ 5047262 w 8793762"/>
              <a:gd name="connsiteY5" fmla="*/ 1320800 h 1320973"/>
              <a:gd name="connsiteX6" fmla="*/ 4285262 w 8793762"/>
              <a:gd name="connsiteY6" fmla="*/ 1295400 h 1320973"/>
              <a:gd name="connsiteX7" fmla="*/ 3701062 w 8793762"/>
              <a:gd name="connsiteY7" fmla="*/ 1257300 h 1320973"/>
              <a:gd name="connsiteX8" fmla="*/ 3066062 w 8793762"/>
              <a:gd name="connsiteY8" fmla="*/ 1320973 h 1320973"/>
              <a:gd name="connsiteX9" fmla="*/ 1875837 w 8793762"/>
              <a:gd name="connsiteY9" fmla="*/ 1219373 h 1320973"/>
              <a:gd name="connsiteX10" fmla="*/ 0 w 8793762"/>
              <a:gd name="connsiteY10" fmla="*/ 1195983 h 1320973"/>
              <a:gd name="connsiteX11" fmla="*/ 30762 w 8793762"/>
              <a:gd name="connsiteY11" fmla="*/ 12700 h 1320973"/>
              <a:gd name="connsiteX0" fmla="*/ 30762 w 8793762"/>
              <a:gd name="connsiteY0" fmla="*/ 12700 h 1320973"/>
              <a:gd name="connsiteX1" fmla="*/ 8793762 w 8793762"/>
              <a:gd name="connsiteY1" fmla="*/ 0 h 1320973"/>
              <a:gd name="connsiteX2" fmla="*/ 8450862 w 8793762"/>
              <a:gd name="connsiteY2" fmla="*/ 662324 h 1320973"/>
              <a:gd name="connsiteX3" fmla="*/ 6749062 w 8793762"/>
              <a:gd name="connsiteY3" fmla="*/ 1206500 h 1320973"/>
              <a:gd name="connsiteX4" fmla="*/ 6037862 w 8793762"/>
              <a:gd name="connsiteY4" fmla="*/ 1308100 h 1320973"/>
              <a:gd name="connsiteX5" fmla="*/ 5047262 w 8793762"/>
              <a:gd name="connsiteY5" fmla="*/ 1320800 h 1320973"/>
              <a:gd name="connsiteX6" fmla="*/ 4285262 w 8793762"/>
              <a:gd name="connsiteY6" fmla="*/ 1295400 h 1320973"/>
              <a:gd name="connsiteX7" fmla="*/ 3701062 w 8793762"/>
              <a:gd name="connsiteY7" fmla="*/ 1257300 h 1320973"/>
              <a:gd name="connsiteX8" fmla="*/ 3066062 w 8793762"/>
              <a:gd name="connsiteY8" fmla="*/ 1320973 h 1320973"/>
              <a:gd name="connsiteX9" fmla="*/ 1875837 w 8793762"/>
              <a:gd name="connsiteY9" fmla="*/ 1246625 h 1320973"/>
              <a:gd name="connsiteX10" fmla="*/ 0 w 8793762"/>
              <a:gd name="connsiteY10" fmla="*/ 1195983 h 1320973"/>
              <a:gd name="connsiteX11" fmla="*/ 30762 w 8793762"/>
              <a:gd name="connsiteY11" fmla="*/ 12700 h 1320973"/>
              <a:gd name="connsiteX0" fmla="*/ 30762 w 8793762"/>
              <a:gd name="connsiteY0" fmla="*/ 12700 h 1320973"/>
              <a:gd name="connsiteX1" fmla="*/ 8793762 w 8793762"/>
              <a:gd name="connsiteY1" fmla="*/ 0 h 1320973"/>
              <a:gd name="connsiteX2" fmla="*/ 8450862 w 8793762"/>
              <a:gd name="connsiteY2" fmla="*/ 662324 h 1320973"/>
              <a:gd name="connsiteX3" fmla="*/ 6749062 w 8793762"/>
              <a:gd name="connsiteY3" fmla="*/ 1206500 h 1320973"/>
              <a:gd name="connsiteX4" fmla="*/ 6037862 w 8793762"/>
              <a:gd name="connsiteY4" fmla="*/ 1308100 h 1320973"/>
              <a:gd name="connsiteX5" fmla="*/ 5047262 w 8793762"/>
              <a:gd name="connsiteY5" fmla="*/ 1320800 h 1320973"/>
              <a:gd name="connsiteX6" fmla="*/ 4285262 w 8793762"/>
              <a:gd name="connsiteY6" fmla="*/ 1295400 h 1320973"/>
              <a:gd name="connsiteX7" fmla="*/ 3711975 w 8793762"/>
              <a:gd name="connsiteY7" fmla="*/ 1320887 h 1320973"/>
              <a:gd name="connsiteX8" fmla="*/ 3066062 w 8793762"/>
              <a:gd name="connsiteY8" fmla="*/ 1320973 h 1320973"/>
              <a:gd name="connsiteX9" fmla="*/ 1875837 w 8793762"/>
              <a:gd name="connsiteY9" fmla="*/ 1246625 h 1320973"/>
              <a:gd name="connsiteX10" fmla="*/ 0 w 8793762"/>
              <a:gd name="connsiteY10" fmla="*/ 1195983 h 1320973"/>
              <a:gd name="connsiteX11" fmla="*/ 30762 w 8793762"/>
              <a:gd name="connsiteY11" fmla="*/ 12700 h 1320973"/>
              <a:gd name="connsiteX0" fmla="*/ 30762 w 8793762"/>
              <a:gd name="connsiteY0" fmla="*/ 12700 h 1349903"/>
              <a:gd name="connsiteX1" fmla="*/ 8793762 w 8793762"/>
              <a:gd name="connsiteY1" fmla="*/ 0 h 1349903"/>
              <a:gd name="connsiteX2" fmla="*/ 8450862 w 8793762"/>
              <a:gd name="connsiteY2" fmla="*/ 662324 h 1349903"/>
              <a:gd name="connsiteX3" fmla="*/ 6749062 w 8793762"/>
              <a:gd name="connsiteY3" fmla="*/ 1206500 h 1349903"/>
              <a:gd name="connsiteX4" fmla="*/ 6037862 w 8793762"/>
              <a:gd name="connsiteY4" fmla="*/ 1308100 h 1349903"/>
              <a:gd name="connsiteX5" fmla="*/ 5047262 w 8793762"/>
              <a:gd name="connsiteY5" fmla="*/ 1320800 h 1349903"/>
              <a:gd name="connsiteX6" fmla="*/ 4350739 w 8793762"/>
              <a:gd name="connsiteY6" fmla="*/ 1349903 h 1349903"/>
              <a:gd name="connsiteX7" fmla="*/ 3711975 w 8793762"/>
              <a:gd name="connsiteY7" fmla="*/ 1320887 h 1349903"/>
              <a:gd name="connsiteX8" fmla="*/ 3066062 w 8793762"/>
              <a:gd name="connsiteY8" fmla="*/ 1320973 h 1349903"/>
              <a:gd name="connsiteX9" fmla="*/ 1875837 w 8793762"/>
              <a:gd name="connsiteY9" fmla="*/ 1246625 h 1349903"/>
              <a:gd name="connsiteX10" fmla="*/ 0 w 8793762"/>
              <a:gd name="connsiteY10" fmla="*/ 1195983 h 1349903"/>
              <a:gd name="connsiteX11" fmla="*/ 30762 w 8793762"/>
              <a:gd name="connsiteY11" fmla="*/ 12700 h 1349903"/>
              <a:gd name="connsiteX0" fmla="*/ 30762 w 8793762"/>
              <a:gd name="connsiteY0" fmla="*/ 12700 h 1366306"/>
              <a:gd name="connsiteX1" fmla="*/ 8793762 w 8793762"/>
              <a:gd name="connsiteY1" fmla="*/ 0 h 1366306"/>
              <a:gd name="connsiteX2" fmla="*/ 8450862 w 8793762"/>
              <a:gd name="connsiteY2" fmla="*/ 662324 h 1366306"/>
              <a:gd name="connsiteX3" fmla="*/ 6749062 w 8793762"/>
              <a:gd name="connsiteY3" fmla="*/ 1206500 h 1366306"/>
              <a:gd name="connsiteX4" fmla="*/ 6037862 w 8793762"/>
              <a:gd name="connsiteY4" fmla="*/ 1308100 h 1366306"/>
              <a:gd name="connsiteX5" fmla="*/ 5047262 w 8793762"/>
              <a:gd name="connsiteY5" fmla="*/ 1320800 h 1366306"/>
              <a:gd name="connsiteX6" fmla="*/ 4350739 w 8793762"/>
              <a:gd name="connsiteY6" fmla="*/ 1349903 h 1366306"/>
              <a:gd name="connsiteX7" fmla="*/ 3722888 w 8793762"/>
              <a:gd name="connsiteY7" fmla="*/ 1366306 h 1366306"/>
              <a:gd name="connsiteX8" fmla="*/ 3066062 w 8793762"/>
              <a:gd name="connsiteY8" fmla="*/ 1320973 h 1366306"/>
              <a:gd name="connsiteX9" fmla="*/ 1875837 w 8793762"/>
              <a:gd name="connsiteY9" fmla="*/ 1246625 h 1366306"/>
              <a:gd name="connsiteX10" fmla="*/ 0 w 8793762"/>
              <a:gd name="connsiteY10" fmla="*/ 1195983 h 1366306"/>
              <a:gd name="connsiteX11" fmla="*/ 30762 w 8793762"/>
              <a:gd name="connsiteY11" fmla="*/ 12700 h 1366306"/>
              <a:gd name="connsiteX0" fmla="*/ 30762 w 8793762"/>
              <a:gd name="connsiteY0" fmla="*/ 12700 h 1366306"/>
              <a:gd name="connsiteX1" fmla="*/ 8793762 w 8793762"/>
              <a:gd name="connsiteY1" fmla="*/ 0 h 1366306"/>
              <a:gd name="connsiteX2" fmla="*/ 8450862 w 8793762"/>
              <a:gd name="connsiteY2" fmla="*/ 662324 h 1366306"/>
              <a:gd name="connsiteX3" fmla="*/ 6749062 w 8793762"/>
              <a:gd name="connsiteY3" fmla="*/ 1206500 h 1366306"/>
              <a:gd name="connsiteX4" fmla="*/ 6037862 w 8793762"/>
              <a:gd name="connsiteY4" fmla="*/ 1308100 h 1366306"/>
              <a:gd name="connsiteX5" fmla="*/ 5058175 w 8793762"/>
              <a:gd name="connsiteY5" fmla="*/ 1366219 h 1366306"/>
              <a:gd name="connsiteX6" fmla="*/ 4350739 w 8793762"/>
              <a:gd name="connsiteY6" fmla="*/ 1349903 h 1366306"/>
              <a:gd name="connsiteX7" fmla="*/ 3722888 w 8793762"/>
              <a:gd name="connsiteY7" fmla="*/ 1366306 h 1366306"/>
              <a:gd name="connsiteX8" fmla="*/ 3066062 w 8793762"/>
              <a:gd name="connsiteY8" fmla="*/ 1320973 h 1366306"/>
              <a:gd name="connsiteX9" fmla="*/ 1875837 w 8793762"/>
              <a:gd name="connsiteY9" fmla="*/ 1246625 h 1366306"/>
              <a:gd name="connsiteX10" fmla="*/ 0 w 8793762"/>
              <a:gd name="connsiteY10" fmla="*/ 1195983 h 1366306"/>
              <a:gd name="connsiteX11" fmla="*/ 30762 w 8793762"/>
              <a:gd name="connsiteY11" fmla="*/ 12700 h 1366306"/>
              <a:gd name="connsiteX0" fmla="*/ 30762 w 8793762"/>
              <a:gd name="connsiteY0" fmla="*/ 12700 h 1377154"/>
              <a:gd name="connsiteX1" fmla="*/ 8793762 w 8793762"/>
              <a:gd name="connsiteY1" fmla="*/ 0 h 1377154"/>
              <a:gd name="connsiteX2" fmla="*/ 8450862 w 8793762"/>
              <a:gd name="connsiteY2" fmla="*/ 662324 h 1377154"/>
              <a:gd name="connsiteX3" fmla="*/ 6749062 w 8793762"/>
              <a:gd name="connsiteY3" fmla="*/ 1206500 h 1377154"/>
              <a:gd name="connsiteX4" fmla="*/ 6037862 w 8793762"/>
              <a:gd name="connsiteY4" fmla="*/ 1308100 h 1377154"/>
              <a:gd name="connsiteX5" fmla="*/ 5058175 w 8793762"/>
              <a:gd name="connsiteY5" fmla="*/ 1366219 h 1377154"/>
              <a:gd name="connsiteX6" fmla="*/ 4350739 w 8793762"/>
              <a:gd name="connsiteY6" fmla="*/ 1377154 h 1377154"/>
              <a:gd name="connsiteX7" fmla="*/ 3722888 w 8793762"/>
              <a:gd name="connsiteY7" fmla="*/ 1366306 h 1377154"/>
              <a:gd name="connsiteX8" fmla="*/ 3066062 w 8793762"/>
              <a:gd name="connsiteY8" fmla="*/ 1320973 h 1377154"/>
              <a:gd name="connsiteX9" fmla="*/ 1875837 w 8793762"/>
              <a:gd name="connsiteY9" fmla="*/ 1246625 h 1377154"/>
              <a:gd name="connsiteX10" fmla="*/ 0 w 8793762"/>
              <a:gd name="connsiteY10" fmla="*/ 1195983 h 1377154"/>
              <a:gd name="connsiteX11" fmla="*/ 30762 w 8793762"/>
              <a:gd name="connsiteY11" fmla="*/ 12700 h 1377154"/>
              <a:gd name="connsiteX0" fmla="*/ 30762 w 8793762"/>
              <a:gd name="connsiteY0" fmla="*/ 12700 h 1377154"/>
              <a:gd name="connsiteX1" fmla="*/ 8793762 w 8793762"/>
              <a:gd name="connsiteY1" fmla="*/ 0 h 1377154"/>
              <a:gd name="connsiteX2" fmla="*/ 8450862 w 8793762"/>
              <a:gd name="connsiteY2" fmla="*/ 662324 h 1377154"/>
              <a:gd name="connsiteX3" fmla="*/ 6749062 w 8793762"/>
              <a:gd name="connsiteY3" fmla="*/ 1206500 h 1377154"/>
              <a:gd name="connsiteX4" fmla="*/ 6048774 w 8793762"/>
              <a:gd name="connsiteY4" fmla="*/ 1335352 h 1377154"/>
              <a:gd name="connsiteX5" fmla="*/ 5058175 w 8793762"/>
              <a:gd name="connsiteY5" fmla="*/ 1366219 h 1377154"/>
              <a:gd name="connsiteX6" fmla="*/ 4350739 w 8793762"/>
              <a:gd name="connsiteY6" fmla="*/ 1377154 h 1377154"/>
              <a:gd name="connsiteX7" fmla="*/ 3722888 w 8793762"/>
              <a:gd name="connsiteY7" fmla="*/ 1366306 h 1377154"/>
              <a:gd name="connsiteX8" fmla="*/ 3066062 w 8793762"/>
              <a:gd name="connsiteY8" fmla="*/ 1320973 h 1377154"/>
              <a:gd name="connsiteX9" fmla="*/ 1875837 w 8793762"/>
              <a:gd name="connsiteY9" fmla="*/ 1246625 h 1377154"/>
              <a:gd name="connsiteX10" fmla="*/ 0 w 8793762"/>
              <a:gd name="connsiteY10" fmla="*/ 1195983 h 1377154"/>
              <a:gd name="connsiteX11" fmla="*/ 30762 w 8793762"/>
              <a:gd name="connsiteY11" fmla="*/ 12700 h 1377154"/>
              <a:gd name="connsiteX0" fmla="*/ 30762 w 8793762"/>
              <a:gd name="connsiteY0" fmla="*/ 12700 h 1377154"/>
              <a:gd name="connsiteX1" fmla="*/ 8793762 w 8793762"/>
              <a:gd name="connsiteY1" fmla="*/ 0 h 1377154"/>
              <a:gd name="connsiteX2" fmla="*/ 8450862 w 8793762"/>
              <a:gd name="connsiteY2" fmla="*/ 662324 h 1377154"/>
              <a:gd name="connsiteX3" fmla="*/ 6956403 w 8793762"/>
              <a:gd name="connsiteY3" fmla="*/ 1197417 h 1377154"/>
              <a:gd name="connsiteX4" fmla="*/ 6048774 w 8793762"/>
              <a:gd name="connsiteY4" fmla="*/ 1335352 h 1377154"/>
              <a:gd name="connsiteX5" fmla="*/ 5058175 w 8793762"/>
              <a:gd name="connsiteY5" fmla="*/ 1366219 h 1377154"/>
              <a:gd name="connsiteX6" fmla="*/ 4350739 w 8793762"/>
              <a:gd name="connsiteY6" fmla="*/ 1377154 h 1377154"/>
              <a:gd name="connsiteX7" fmla="*/ 3722888 w 8793762"/>
              <a:gd name="connsiteY7" fmla="*/ 1366306 h 1377154"/>
              <a:gd name="connsiteX8" fmla="*/ 3066062 w 8793762"/>
              <a:gd name="connsiteY8" fmla="*/ 1320973 h 1377154"/>
              <a:gd name="connsiteX9" fmla="*/ 1875837 w 8793762"/>
              <a:gd name="connsiteY9" fmla="*/ 1246625 h 1377154"/>
              <a:gd name="connsiteX10" fmla="*/ 0 w 8793762"/>
              <a:gd name="connsiteY10" fmla="*/ 1195983 h 1377154"/>
              <a:gd name="connsiteX11" fmla="*/ 30762 w 8793762"/>
              <a:gd name="connsiteY11" fmla="*/ 12700 h 1377154"/>
              <a:gd name="connsiteX0" fmla="*/ 30762 w 8793762"/>
              <a:gd name="connsiteY0" fmla="*/ 12700 h 1377154"/>
              <a:gd name="connsiteX1" fmla="*/ 8793762 w 8793762"/>
              <a:gd name="connsiteY1" fmla="*/ 0 h 1377154"/>
              <a:gd name="connsiteX2" fmla="*/ 8450862 w 8793762"/>
              <a:gd name="connsiteY2" fmla="*/ 662324 h 1377154"/>
              <a:gd name="connsiteX3" fmla="*/ 6956403 w 8793762"/>
              <a:gd name="connsiteY3" fmla="*/ 1197417 h 1377154"/>
              <a:gd name="connsiteX4" fmla="*/ 6048774 w 8793762"/>
              <a:gd name="connsiteY4" fmla="*/ 1335352 h 1377154"/>
              <a:gd name="connsiteX5" fmla="*/ 5058175 w 8793762"/>
              <a:gd name="connsiteY5" fmla="*/ 1366219 h 1377154"/>
              <a:gd name="connsiteX6" fmla="*/ 4350739 w 8793762"/>
              <a:gd name="connsiteY6" fmla="*/ 1377154 h 1377154"/>
              <a:gd name="connsiteX7" fmla="*/ 3722888 w 8793762"/>
              <a:gd name="connsiteY7" fmla="*/ 1366306 h 1377154"/>
              <a:gd name="connsiteX8" fmla="*/ 3066062 w 8793762"/>
              <a:gd name="connsiteY8" fmla="*/ 1320973 h 1377154"/>
              <a:gd name="connsiteX9" fmla="*/ 1875837 w 8793762"/>
              <a:gd name="connsiteY9" fmla="*/ 1246625 h 1377154"/>
              <a:gd name="connsiteX10" fmla="*/ 0 w 8793762"/>
              <a:gd name="connsiteY10" fmla="*/ 1195983 h 1377154"/>
              <a:gd name="connsiteX11" fmla="*/ 30762 w 8793762"/>
              <a:gd name="connsiteY11" fmla="*/ 12700 h 1377154"/>
              <a:gd name="connsiteX0" fmla="*/ 30762 w 8793762"/>
              <a:gd name="connsiteY0" fmla="*/ 12700 h 1377154"/>
              <a:gd name="connsiteX1" fmla="*/ 8793762 w 8793762"/>
              <a:gd name="connsiteY1" fmla="*/ 0 h 1377154"/>
              <a:gd name="connsiteX2" fmla="*/ 8450862 w 8793762"/>
              <a:gd name="connsiteY2" fmla="*/ 662324 h 1377154"/>
              <a:gd name="connsiteX3" fmla="*/ 6956403 w 8793762"/>
              <a:gd name="connsiteY3" fmla="*/ 1197417 h 1377154"/>
              <a:gd name="connsiteX4" fmla="*/ 6048774 w 8793762"/>
              <a:gd name="connsiteY4" fmla="*/ 1335352 h 1377154"/>
              <a:gd name="connsiteX5" fmla="*/ 5058175 w 8793762"/>
              <a:gd name="connsiteY5" fmla="*/ 1366219 h 1377154"/>
              <a:gd name="connsiteX6" fmla="*/ 4350739 w 8793762"/>
              <a:gd name="connsiteY6" fmla="*/ 1377154 h 1377154"/>
              <a:gd name="connsiteX7" fmla="*/ 3722888 w 8793762"/>
              <a:gd name="connsiteY7" fmla="*/ 1366306 h 1377154"/>
              <a:gd name="connsiteX8" fmla="*/ 3066062 w 8793762"/>
              <a:gd name="connsiteY8" fmla="*/ 1320973 h 1377154"/>
              <a:gd name="connsiteX9" fmla="*/ 1875837 w 8793762"/>
              <a:gd name="connsiteY9" fmla="*/ 1273876 h 1377154"/>
              <a:gd name="connsiteX10" fmla="*/ 0 w 8793762"/>
              <a:gd name="connsiteY10" fmla="*/ 1195983 h 1377154"/>
              <a:gd name="connsiteX11" fmla="*/ 30762 w 8793762"/>
              <a:gd name="connsiteY11" fmla="*/ 12700 h 1377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793762" h="1377154">
                <a:moveTo>
                  <a:pt x="30762" y="12700"/>
                </a:moveTo>
                <a:lnTo>
                  <a:pt x="8793762" y="0"/>
                </a:lnTo>
                <a:cubicBezTo>
                  <a:pt x="8726029" y="216541"/>
                  <a:pt x="8757088" y="462755"/>
                  <a:pt x="8450862" y="662324"/>
                </a:cubicBezTo>
                <a:cubicBezTo>
                  <a:pt x="8144636" y="861893"/>
                  <a:pt x="7364004" y="1115428"/>
                  <a:pt x="6956403" y="1197417"/>
                </a:cubicBezTo>
                <a:cubicBezTo>
                  <a:pt x="6534229" y="1282337"/>
                  <a:pt x="6313357" y="1305719"/>
                  <a:pt x="6048774" y="1335352"/>
                </a:cubicBezTo>
                <a:lnTo>
                  <a:pt x="5058175" y="1366219"/>
                </a:lnTo>
                <a:lnTo>
                  <a:pt x="4350739" y="1377154"/>
                </a:lnTo>
                <a:lnTo>
                  <a:pt x="3722888" y="1366306"/>
                </a:lnTo>
                <a:lnTo>
                  <a:pt x="3066062" y="1320973"/>
                </a:lnTo>
                <a:lnTo>
                  <a:pt x="1875837" y="1273876"/>
                </a:lnTo>
                <a:lnTo>
                  <a:pt x="0" y="1195983"/>
                </a:lnTo>
                <a:lnTo>
                  <a:pt x="30762" y="1270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spcCol="0" rtlCol="0" anchor="ctr"/>
          <a:lstStyle/>
          <a:p>
            <a:pPr algn="ctr"/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812" y="-16933"/>
            <a:ext cx="2203358" cy="2227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171213" y="32012"/>
            <a:ext cx="1127504" cy="697627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3700" b="1">
                <a:solidFill>
                  <a:schemeClr val="bg1"/>
                </a:solidFill>
                <a:latin typeface="Arrus-Black" pitchFamily="18" charset="0"/>
                <a:ea typeface="Arrus-Black" pitchFamily="18" charset="0"/>
                <a:cs typeface="Arrus-Black" pitchFamily="18" charset="0"/>
              </a:rPr>
              <a:t>Bài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015111" y="481571"/>
            <a:ext cx="1127504" cy="938521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5300" b="1" smtClean="0">
                <a:solidFill>
                  <a:srgbClr val="FFC000"/>
                </a:solidFill>
                <a:latin typeface=".VnCooper" pitchFamily="34" charset="0"/>
                <a:ea typeface="Arial-Rounded" pitchFamily="34" charset="0"/>
                <a:cs typeface="Arial-Rounded" pitchFamily="34" charset="0"/>
              </a:rPr>
              <a:t>58</a:t>
            </a:r>
            <a:endParaRPr lang="en-US" sz="5300" b="1">
              <a:solidFill>
                <a:srgbClr val="FFC000"/>
              </a:solidFill>
              <a:latin typeface=".VnCooper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23119" y="175312"/>
            <a:ext cx="10717370" cy="150108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en-US" sz="8800" b="1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ach  êch  ich</a:t>
            </a:r>
            <a:endParaRPr lang="en-US" sz="8800" b="1"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574823" y="1937273"/>
            <a:ext cx="3448696" cy="941185"/>
            <a:chOff x="63500" y="1429216"/>
            <a:chExt cx="2592937" cy="705889"/>
          </a:xfrm>
        </p:grpSpPr>
        <p:sp>
          <p:nvSpPr>
            <p:cNvPr id="4" name="Rounded Rectangle 3"/>
            <p:cNvSpPr/>
            <p:nvPr/>
          </p:nvSpPr>
          <p:spPr>
            <a:xfrm>
              <a:off x="384358" y="1429216"/>
              <a:ext cx="2272079" cy="705889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7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Nhận biết</a:t>
              </a:r>
            </a:p>
          </p:txBody>
        </p:sp>
        <p:sp>
          <p:nvSpPr>
            <p:cNvPr id="3" name="Oval 2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3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2</a:t>
              </a:r>
              <a:endParaRPr lang="en-US" sz="43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04440" y="4954730"/>
            <a:ext cx="11700907" cy="1748463"/>
            <a:chOff x="504440" y="4954730"/>
            <a:chExt cx="11700907" cy="1748463"/>
          </a:xfrm>
        </p:grpSpPr>
        <p:grpSp>
          <p:nvGrpSpPr>
            <p:cNvPr id="29" name="Group 28"/>
            <p:cNvGrpSpPr/>
            <p:nvPr/>
          </p:nvGrpSpPr>
          <p:grpSpPr>
            <a:xfrm>
              <a:off x="504440" y="4954730"/>
              <a:ext cx="11700907" cy="1748463"/>
              <a:chOff x="389303" y="5306892"/>
              <a:chExt cx="10717370" cy="1748463"/>
            </a:xfrm>
          </p:grpSpPr>
          <p:sp>
            <p:nvSpPr>
              <p:cNvPr id="34" name="Title 1"/>
              <p:cNvSpPr txBox="1">
                <a:spLocks/>
              </p:cNvSpPr>
              <p:nvPr/>
            </p:nvSpPr>
            <p:spPr>
              <a:xfrm>
                <a:off x="389303" y="5514449"/>
                <a:ext cx="10717370" cy="1501088"/>
              </a:xfrm>
              <a:prstGeom prst="rect">
                <a:avLst/>
              </a:prstGeom>
            </p:spPr>
            <p:txBody>
              <a:bodyPr vert="horz" lIns="91294" tIns="45647" rIns="91294" bIns="45647" rtlCol="0" anchor="ctr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just">
                  <a:lnSpc>
                    <a:spcPct val="120000"/>
                  </a:lnSpc>
                </a:pPr>
                <a:r>
                  <a:rPr lang="en-US" sz="5000" b="1" dirty="0" smtClean="0">
                    <a:solidFill>
                      <a:srgbClr val="0070C0"/>
                    </a:solidFill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		   </a:t>
                </a:r>
                <a:r>
                  <a:rPr lang="en-US" sz="5000" b="1" dirty="0" err="1" smtClean="0">
                    <a:solidFill>
                      <a:srgbClr val="FF0000"/>
                    </a:solidFill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Êch</a:t>
                </a:r>
                <a:r>
                  <a:rPr lang="en-US" sz="5000" b="1" dirty="0" smtClean="0">
                    <a:solidFill>
                      <a:srgbClr val="FF0000"/>
                    </a:solidFill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5000" b="1" dirty="0" smtClean="0">
                    <a:solidFill>
                      <a:srgbClr val="0070C0"/>
                    </a:solidFill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con </a:t>
                </a:r>
                <a:r>
                  <a:rPr lang="en-US" sz="5000" b="1" dirty="0" err="1" smtClean="0">
                    <a:solidFill>
                      <a:srgbClr val="0070C0"/>
                    </a:solidFill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thích</a:t>
                </a:r>
                <a:r>
                  <a:rPr lang="en-US" sz="5000" b="1" dirty="0" smtClean="0">
                    <a:solidFill>
                      <a:srgbClr val="0070C0"/>
                    </a:solidFill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5000" b="1" dirty="0" err="1" smtClean="0">
                    <a:solidFill>
                      <a:srgbClr val="0070C0"/>
                    </a:solidFill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đọc</a:t>
                </a:r>
                <a:r>
                  <a:rPr lang="en-US" sz="5000" b="1" dirty="0" smtClean="0">
                    <a:solidFill>
                      <a:srgbClr val="0070C0"/>
                    </a:solidFill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5000" b="1" dirty="0" err="1" smtClean="0">
                    <a:solidFill>
                      <a:srgbClr val="0070C0"/>
                    </a:solidFill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s</a:t>
                </a:r>
                <a:r>
                  <a:rPr lang="en-US" sz="5000" b="1" dirty="0" err="1" smtClean="0">
                    <a:solidFill>
                      <a:srgbClr val="FF0000"/>
                    </a:solidFill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ach</a:t>
                </a:r>
                <a:r>
                  <a:rPr lang="en-US" sz="5000" b="1" dirty="0" smtClean="0">
                    <a:solidFill>
                      <a:srgbClr val="0070C0"/>
                    </a:solidFill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.</a:t>
                </a:r>
                <a:endParaRPr lang="en-US" sz="5000" b="1" dirty="0">
                  <a:solidFill>
                    <a:srgbClr val="0070C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</p:txBody>
          </p:sp>
          <p:sp>
            <p:nvSpPr>
              <p:cNvPr id="17" name="Title 1"/>
              <p:cNvSpPr txBox="1">
                <a:spLocks/>
              </p:cNvSpPr>
              <p:nvPr/>
            </p:nvSpPr>
            <p:spPr>
              <a:xfrm>
                <a:off x="2145006" y="5306892"/>
                <a:ext cx="1833736" cy="1501088"/>
              </a:xfrm>
              <a:prstGeom prst="rect">
                <a:avLst/>
              </a:prstGeom>
            </p:spPr>
            <p:txBody>
              <a:bodyPr vert="horz" lIns="91294" tIns="45647" rIns="91294" bIns="45647" rtlCol="0" anchor="ctr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>
                  <a:lnSpc>
                    <a:spcPct val="120000"/>
                  </a:lnSpc>
                </a:pPr>
                <a:r>
                  <a:rPr lang="en-US" sz="5000" b="1" smtClean="0">
                    <a:solidFill>
                      <a:srgbClr val="0070C0"/>
                    </a:solidFill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́</a:t>
                </a:r>
                <a:endParaRPr lang="en-US" sz="5000" b="1">
                  <a:solidFill>
                    <a:srgbClr val="0070C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</p:txBody>
          </p:sp>
          <p:sp>
            <p:nvSpPr>
              <p:cNvPr id="16" name="Title 1"/>
              <p:cNvSpPr txBox="1">
                <a:spLocks/>
              </p:cNvSpPr>
              <p:nvPr/>
            </p:nvSpPr>
            <p:spPr>
              <a:xfrm>
                <a:off x="7150004" y="5497792"/>
                <a:ext cx="1833736" cy="1501088"/>
              </a:xfrm>
              <a:prstGeom prst="rect">
                <a:avLst/>
              </a:prstGeom>
            </p:spPr>
            <p:txBody>
              <a:bodyPr vert="horz" lIns="91294" tIns="45647" rIns="91294" bIns="45647" rtlCol="0" anchor="ctr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>
                  <a:lnSpc>
                    <a:spcPct val="120000"/>
                  </a:lnSpc>
                </a:pPr>
                <a:r>
                  <a:rPr lang="en-US" sz="5000" b="1" smtClean="0">
                    <a:solidFill>
                      <a:srgbClr val="0070C0"/>
                    </a:solidFill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́</a:t>
                </a:r>
                <a:endParaRPr lang="en-US" sz="5000" b="1">
                  <a:solidFill>
                    <a:srgbClr val="0070C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</p:txBody>
          </p:sp>
          <p:sp>
            <p:nvSpPr>
              <p:cNvPr id="18" name="Title 1"/>
              <p:cNvSpPr txBox="1">
                <a:spLocks/>
              </p:cNvSpPr>
              <p:nvPr/>
            </p:nvSpPr>
            <p:spPr>
              <a:xfrm>
                <a:off x="5246231" y="5554267"/>
                <a:ext cx="1833736" cy="1501088"/>
              </a:xfrm>
              <a:prstGeom prst="rect">
                <a:avLst/>
              </a:prstGeom>
            </p:spPr>
            <p:txBody>
              <a:bodyPr vert="horz" lIns="91294" tIns="45647" rIns="91294" bIns="45647" rtlCol="0" anchor="ctr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>
                  <a:lnSpc>
                    <a:spcPct val="120000"/>
                  </a:lnSpc>
                </a:pPr>
                <a:r>
                  <a:rPr lang="en-US" sz="5000" b="1" dirty="0" err="1" smtClean="0">
                    <a:solidFill>
                      <a:srgbClr val="FF0000"/>
                    </a:solidFill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ch</a:t>
                </a:r>
                <a:endParaRPr lang="en-US" sz="5000" b="1" dirty="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</p:txBody>
          </p:sp>
        </p:grpSp>
        <p:pic>
          <p:nvPicPr>
            <p:cNvPr id="19" name="Picture 4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5162" b="-1"/>
            <a:stretch/>
          </p:blipFill>
          <p:spPr bwMode="auto">
            <a:xfrm>
              <a:off x="5511572" y="5798780"/>
              <a:ext cx="1504950" cy="8645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33710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2" grpId="0"/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7107544"/>
              </p:ext>
            </p:extLst>
          </p:nvPr>
        </p:nvGraphicFramePr>
        <p:xfrm>
          <a:off x="215396" y="1242446"/>
          <a:ext cx="11887200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</a:tblGrid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71795" y="3978493"/>
            <a:ext cx="11338719" cy="1507907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9000">
                <a:solidFill>
                  <a:srgbClr val="FF0000"/>
                </a:solidFill>
                <a:latin typeface="HP001 4 hàng" pitchFamily="34" charset="0"/>
              </a:rPr>
              <a:t>sá</a:t>
            </a:r>
            <a:r>
              <a:rPr lang="el-GR" sz="9000">
                <a:solidFill>
                  <a:srgbClr val="FF0000"/>
                </a:solidFill>
                <a:latin typeface="HP001 4 hàng" pitchFamily="34" charset="0"/>
              </a:rPr>
              <a:t>ε</a:t>
            </a:r>
            <a:endParaRPr lang="en-US" sz="9000">
              <a:solidFill>
                <a:srgbClr val="FF00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9016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2768525"/>
              </p:ext>
            </p:extLst>
          </p:nvPr>
        </p:nvGraphicFramePr>
        <p:xfrm>
          <a:off x="215396" y="1242446"/>
          <a:ext cx="11887200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</a:tblGrid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2" name="Group 1"/>
          <p:cNvGrpSpPr/>
          <p:nvPr/>
        </p:nvGrpSpPr>
        <p:grpSpPr>
          <a:xfrm>
            <a:off x="-5619245" y="3126898"/>
            <a:ext cx="17635736" cy="2892902"/>
            <a:chOff x="-4073363" y="3126898"/>
            <a:chExt cx="17635736" cy="2892902"/>
          </a:xfrm>
        </p:grpSpPr>
        <p:sp>
          <p:nvSpPr>
            <p:cNvPr id="9" name="TextBox 8"/>
            <p:cNvSpPr txBox="1"/>
            <p:nvPr/>
          </p:nvSpPr>
          <p:spPr>
            <a:xfrm>
              <a:off x="378998" y="3126898"/>
              <a:ext cx="13183375" cy="2892902"/>
            </a:xfrm>
            <a:prstGeom prst="rect">
              <a:avLst/>
            </a:prstGeom>
            <a:noFill/>
          </p:spPr>
          <p:txBody>
            <a:bodyPr wrap="square" lIns="121725" tIns="60862" rIns="121725" bIns="60862" rtlCol="0">
              <a:spAutoFit/>
            </a:bodyPr>
            <a:lstStyle/>
            <a:p>
              <a:pPr algn="ctr"/>
              <a:r>
                <a:rPr lang="el-GR" sz="18000" smtClean="0">
                  <a:solidFill>
                    <a:srgbClr val="FF0000"/>
                  </a:solidFill>
                  <a:latin typeface="HP001 4 hàng" pitchFamily="34" charset="0"/>
                </a:rPr>
                <a:t> </a:t>
              </a:r>
              <a:r>
                <a:rPr lang="en-US" sz="18000" smtClean="0">
                  <a:solidFill>
                    <a:srgbClr val="FF0000"/>
                  </a:solidFill>
                  <a:latin typeface="HP001 4H"/>
                  <a:ea typeface="HP001 4H"/>
                </a:rPr>
                <a:t> ȇ</a:t>
              </a:r>
              <a:r>
                <a:rPr lang="en-US" sz="18000" smtClean="0">
                  <a:solidFill>
                    <a:srgbClr val="FF0000"/>
                  </a:solidFill>
                  <a:latin typeface="HP001 4 hàng" pitchFamily="34" charset="0"/>
                </a:rPr>
                <a:t>łnh </a:t>
              </a:r>
              <a:r>
                <a:rPr lang="el-GR" sz="18000">
                  <a:solidFill>
                    <a:srgbClr val="FF0000"/>
                  </a:solidFill>
                  <a:latin typeface="HP001 4H"/>
                  <a:ea typeface="HP001 4H"/>
                </a:rPr>
                <a:t>Δ</a:t>
              </a:r>
              <a:r>
                <a:rPr lang="en-US" sz="18000">
                  <a:solidFill>
                    <a:srgbClr val="FF0000"/>
                  </a:solidFill>
                  <a:latin typeface="HP001 4H"/>
                  <a:ea typeface="HP001 4H"/>
                </a:rPr>
                <a:t>½</a:t>
              </a:r>
              <a:r>
                <a:rPr lang="el-GR" sz="18000" smtClean="0">
                  <a:solidFill>
                    <a:srgbClr val="FF0000"/>
                  </a:solidFill>
                  <a:latin typeface="HP001 4H"/>
                  <a:ea typeface="HP001 4H"/>
                </a:rPr>
                <a:t>ε</a:t>
              </a:r>
              <a:endParaRPr lang="en-US" sz="18000">
                <a:solidFill>
                  <a:srgbClr val="FF0000"/>
                </a:solidFill>
                <a:latin typeface="HP001 4 hàng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-4073363" y="3126898"/>
              <a:ext cx="12472591" cy="2892902"/>
            </a:xfrm>
            <a:prstGeom prst="rect">
              <a:avLst/>
            </a:prstGeom>
            <a:noFill/>
          </p:spPr>
          <p:txBody>
            <a:bodyPr wrap="square" lIns="121725" tIns="60862" rIns="121725" bIns="60862" rtlCol="0">
              <a:spAutoFit/>
            </a:bodyPr>
            <a:lstStyle/>
            <a:p>
              <a:pPr algn="ctr"/>
              <a:r>
                <a:rPr lang="el-GR" sz="18000" smtClean="0">
                  <a:solidFill>
                    <a:srgbClr val="FF0000"/>
                  </a:solidFill>
                  <a:latin typeface="HP001 4 hàng" pitchFamily="34" charset="0"/>
                </a:rPr>
                <a:t> </a:t>
              </a:r>
              <a:r>
                <a:rPr lang="en-US" sz="18000" smtClean="0">
                  <a:solidFill>
                    <a:srgbClr val="FF0000"/>
                  </a:solidFill>
                  <a:latin typeface="HP001 4H"/>
                  <a:ea typeface="HP001 4H"/>
                </a:rPr>
                <a:t>c</a:t>
              </a:r>
              <a:endParaRPr lang="en-US" sz="18000">
                <a:solidFill>
                  <a:srgbClr val="FF0000"/>
                </a:solidFill>
                <a:latin typeface="HP001 4 hàng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06000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8368790"/>
              </p:ext>
            </p:extLst>
          </p:nvPr>
        </p:nvGraphicFramePr>
        <p:xfrm>
          <a:off x="215396" y="1242446"/>
          <a:ext cx="11887200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</a:tblGrid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-3367881" y="3978493"/>
            <a:ext cx="15228545" cy="1507907"/>
            <a:chOff x="-1666172" y="3126898"/>
            <a:chExt cx="15228545" cy="1507907"/>
          </a:xfrm>
        </p:grpSpPr>
        <p:sp>
          <p:nvSpPr>
            <p:cNvPr id="5" name="TextBox 4"/>
            <p:cNvSpPr txBox="1"/>
            <p:nvPr/>
          </p:nvSpPr>
          <p:spPr>
            <a:xfrm>
              <a:off x="378998" y="3126898"/>
              <a:ext cx="13183375" cy="1507907"/>
            </a:xfrm>
            <a:prstGeom prst="rect">
              <a:avLst/>
            </a:prstGeom>
            <a:noFill/>
          </p:spPr>
          <p:txBody>
            <a:bodyPr wrap="square" lIns="121725" tIns="60862" rIns="121725" bIns="60862" rtlCol="0">
              <a:spAutoFit/>
            </a:bodyPr>
            <a:lstStyle/>
            <a:p>
              <a:pPr algn="ctr"/>
              <a:r>
                <a:rPr lang="el-GR" sz="9000" smtClean="0">
                  <a:solidFill>
                    <a:srgbClr val="FF0000"/>
                  </a:solidFill>
                  <a:latin typeface="HP001 4 hàng" pitchFamily="34" charset="0"/>
                </a:rPr>
                <a:t> </a:t>
              </a:r>
              <a:r>
                <a:rPr lang="en-US" sz="9000" smtClean="0">
                  <a:solidFill>
                    <a:srgbClr val="FF0000"/>
                  </a:solidFill>
                  <a:latin typeface="HP001 4H"/>
                  <a:ea typeface="HP001 4H"/>
                </a:rPr>
                <a:t> ȇ</a:t>
              </a:r>
              <a:r>
                <a:rPr lang="en-US" sz="9000" smtClean="0">
                  <a:solidFill>
                    <a:srgbClr val="FF0000"/>
                  </a:solidFill>
                  <a:latin typeface="HP001 4 hàng" pitchFamily="34" charset="0"/>
                </a:rPr>
                <a:t>łnh </a:t>
              </a:r>
              <a:r>
                <a:rPr lang="el-GR" sz="9000">
                  <a:solidFill>
                    <a:srgbClr val="FF0000"/>
                  </a:solidFill>
                  <a:latin typeface="HP001 4H"/>
                  <a:ea typeface="HP001 4H"/>
                </a:rPr>
                <a:t>Δ</a:t>
              </a:r>
              <a:r>
                <a:rPr lang="en-US" sz="9000">
                  <a:solidFill>
                    <a:srgbClr val="FF0000"/>
                  </a:solidFill>
                  <a:latin typeface="HP001 4H"/>
                  <a:ea typeface="HP001 4H"/>
                </a:rPr>
                <a:t>½</a:t>
              </a:r>
              <a:r>
                <a:rPr lang="el-GR" sz="9000" smtClean="0">
                  <a:solidFill>
                    <a:srgbClr val="FF0000"/>
                  </a:solidFill>
                  <a:latin typeface="HP001 4H"/>
                  <a:ea typeface="HP001 4H"/>
                </a:rPr>
                <a:t>ε</a:t>
              </a:r>
              <a:endParaRPr lang="en-US" sz="9000">
                <a:solidFill>
                  <a:srgbClr val="FF0000"/>
                </a:solidFill>
                <a:latin typeface="HP001 4 hàng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-1666172" y="3126898"/>
              <a:ext cx="12472591" cy="1507907"/>
            </a:xfrm>
            <a:prstGeom prst="rect">
              <a:avLst/>
            </a:prstGeom>
            <a:noFill/>
          </p:spPr>
          <p:txBody>
            <a:bodyPr wrap="square" lIns="121725" tIns="60862" rIns="121725" bIns="60862" rtlCol="0">
              <a:spAutoFit/>
            </a:bodyPr>
            <a:lstStyle/>
            <a:p>
              <a:pPr algn="ctr"/>
              <a:r>
                <a:rPr lang="el-GR" sz="9000" smtClean="0">
                  <a:solidFill>
                    <a:srgbClr val="FF0000"/>
                  </a:solidFill>
                  <a:latin typeface="HP001 4 hàng" pitchFamily="34" charset="0"/>
                </a:rPr>
                <a:t> </a:t>
              </a:r>
              <a:r>
                <a:rPr lang="en-US" sz="9000" smtClean="0">
                  <a:solidFill>
                    <a:srgbClr val="FF0000"/>
                  </a:solidFill>
                  <a:latin typeface="HP001 4H"/>
                  <a:ea typeface="HP001 4H"/>
                </a:rPr>
                <a:t>c</a:t>
              </a:r>
              <a:endParaRPr lang="en-US" sz="9000">
                <a:solidFill>
                  <a:srgbClr val="FF0000"/>
                </a:solidFill>
                <a:latin typeface="HP001 4 hàng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85047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5660060"/>
              </p:ext>
            </p:extLst>
          </p:nvPr>
        </p:nvGraphicFramePr>
        <p:xfrm>
          <a:off x="215396" y="1242446"/>
          <a:ext cx="11887200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</a:tblGrid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-257535" y="3126898"/>
            <a:ext cx="11338719" cy="289290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l-GR" sz="1800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18000" smtClean="0">
                <a:solidFill>
                  <a:srgbClr val="FF0000"/>
                </a:solidFill>
                <a:latin typeface="HP001 4 hàng" pitchFamily="34" charset="0"/>
              </a:rPr>
              <a:t>lịch</a:t>
            </a:r>
            <a:endParaRPr lang="en-US" sz="18000">
              <a:solidFill>
                <a:srgbClr val="FF00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8608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3425712"/>
              </p:ext>
            </p:extLst>
          </p:nvPr>
        </p:nvGraphicFramePr>
        <p:xfrm>
          <a:off x="215396" y="1242446"/>
          <a:ext cx="11887200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</a:tblGrid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-548481" y="3978493"/>
            <a:ext cx="11338719" cy="1507907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9000" smtClean="0">
                <a:solidFill>
                  <a:srgbClr val="FF0000"/>
                </a:solidFill>
                <a:latin typeface="HP001 4 hàng" pitchFamily="34" charset="0"/>
              </a:rPr>
              <a:t>lịch</a:t>
            </a:r>
            <a:endParaRPr lang="en-US" sz="9000">
              <a:solidFill>
                <a:srgbClr val="FF00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5742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347119" y="378334"/>
            <a:ext cx="7144023" cy="6177533"/>
            <a:chOff x="3262746" y="304800"/>
            <a:chExt cx="5367410" cy="4641272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430" t="42898" r="31639" b="33238"/>
            <a:stretch/>
          </p:blipFill>
          <p:spPr bwMode="auto">
            <a:xfrm>
              <a:off x="3413919" y="304800"/>
              <a:ext cx="5195454" cy="17456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099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175" t="27557" r="30573" b="32102"/>
            <a:stretch/>
          </p:blipFill>
          <p:spPr bwMode="auto">
            <a:xfrm>
              <a:off x="3262746" y="1995053"/>
              <a:ext cx="5367410" cy="29510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51380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15396" y="203422"/>
            <a:ext cx="2621250" cy="941185"/>
            <a:chOff x="63500" y="1429216"/>
            <a:chExt cx="1970813" cy="705889"/>
          </a:xfrm>
        </p:grpSpPr>
        <p:sp>
          <p:nvSpPr>
            <p:cNvPr id="8" name="Rounded Rectangle 7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  <a:endParaRPr lang="en-US" sz="44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6</a:t>
              </a:r>
              <a:endParaRPr lang="en-US" sz="44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25" name="Title 1"/>
          <p:cNvSpPr txBox="1">
            <a:spLocks/>
          </p:cNvSpPr>
          <p:nvPr/>
        </p:nvSpPr>
        <p:spPr>
          <a:xfrm>
            <a:off x="5699918" y="2394716"/>
            <a:ext cx="6461919" cy="2169132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Ếch</a:t>
            </a:r>
            <a:r>
              <a:rPr lang="en-US" sz="4800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cốm</a:t>
            </a:r>
            <a:endParaRPr lang="en-US" sz="4800" dirty="0" smtClean="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</a:t>
            </a:r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một</a:t>
            </a:r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hôm</a:t>
            </a:r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ếch</a:t>
            </a:r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cốm</a:t>
            </a:r>
            <a:endParaRPr lang="en-US" dirty="0" smtClean="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Tinh</a:t>
            </a:r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nghịch</a:t>
            </a:r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nấp</a:t>
            </a:r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bờ</a:t>
            </a:r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ao</a:t>
            </a:r>
            <a:endParaRPr lang="en-US" dirty="0" smtClean="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Mải</a:t>
            </a:r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rình</a:t>
            </a:r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bắt</a:t>
            </a:r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cào</a:t>
            </a:r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cào</a:t>
            </a:r>
            <a:endParaRPr lang="en-US" dirty="0" smtClean="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Quên</a:t>
            </a:r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sách</a:t>
            </a:r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bên</a:t>
            </a:r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bờ</a:t>
            </a:r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cỏ</a:t>
            </a:r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  <a:endParaRPr lang="en-US" dirty="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>
              <a:spcBef>
                <a:spcPts val="2400"/>
              </a:spcBef>
            </a:pPr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Tới</a:t>
            </a:r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lớp</a:t>
            </a:r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cô</a:t>
            </a:r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hỏi</a:t>
            </a:r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nhỏ</a:t>
            </a:r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:</a:t>
            </a:r>
          </a:p>
          <a:p>
            <a:pPr algn="just"/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- </a:t>
            </a:r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Sách</a:t>
            </a:r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đâu</a:t>
            </a:r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ếch</a:t>
            </a:r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học</a:t>
            </a:r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</a:t>
            </a:r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</a:p>
          <a:p>
            <a:pPr algn="just"/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Cậu</a:t>
            </a:r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gãi</a:t>
            </a:r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đầu</a:t>
            </a:r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gãi</a:t>
            </a:r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tai:</a:t>
            </a:r>
          </a:p>
          <a:p>
            <a:pPr algn="just"/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- </a:t>
            </a:r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Thưa</a:t>
            </a:r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cô</a:t>
            </a:r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xin</a:t>
            </a:r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lỗi</a:t>
            </a:r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  <a:p>
            <a:pPr algn="r"/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(</a:t>
            </a:r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Mộc</a:t>
            </a:r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Miên</a:t>
            </a:r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34" b="50000"/>
          <a:stretch/>
        </p:blipFill>
        <p:spPr>
          <a:xfrm>
            <a:off x="976611" y="1295400"/>
            <a:ext cx="4096477" cy="5331621"/>
          </a:xfrm>
          <a:prstGeom prst="rect">
            <a:avLst/>
          </a:prstGeom>
        </p:spPr>
      </p:pic>
      <p:cxnSp>
        <p:nvCxnSpPr>
          <p:cNvPr id="28" name="Straight Connector 27"/>
          <p:cNvCxnSpPr/>
          <p:nvPr/>
        </p:nvCxnSpPr>
        <p:spPr>
          <a:xfrm flipH="1">
            <a:off x="11219594" y="967438"/>
            <a:ext cx="96948" cy="5060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11473484" y="1496624"/>
            <a:ext cx="96948" cy="5060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10970449" y="2113250"/>
            <a:ext cx="96948" cy="5060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11376536" y="2741953"/>
            <a:ext cx="96948" cy="5060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10628525" y="3774279"/>
            <a:ext cx="96948" cy="5060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11872119" y="4280304"/>
            <a:ext cx="96948" cy="5060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>
            <a:off x="10868645" y="4868128"/>
            <a:ext cx="96948" cy="5060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11018923" y="5447701"/>
            <a:ext cx="96948" cy="5060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37"/>
          <p:cNvSpPr/>
          <p:nvPr/>
        </p:nvSpPr>
        <p:spPr>
          <a:xfrm>
            <a:off x="5179463" y="1028193"/>
            <a:ext cx="520456" cy="378514"/>
          </a:xfrm>
          <a:prstGeom prst="ellipse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1</a:t>
            </a:r>
            <a:endParaRPr lang="en-US" sz="2800" b="1" dirty="0">
              <a:solidFill>
                <a:schemeClr val="tx1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5184022" y="1667584"/>
            <a:ext cx="520456" cy="378514"/>
          </a:xfrm>
          <a:prstGeom prst="ellipse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tx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2</a:t>
            </a:r>
            <a:endParaRPr lang="en-US" sz="2800" b="1">
              <a:solidFill>
                <a:schemeClr val="tx1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40" name="Oval 39"/>
          <p:cNvSpPr/>
          <p:nvPr/>
        </p:nvSpPr>
        <p:spPr>
          <a:xfrm>
            <a:off x="5195690" y="2240761"/>
            <a:ext cx="520456" cy="378514"/>
          </a:xfrm>
          <a:prstGeom prst="ellipse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tx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3</a:t>
            </a:r>
            <a:endParaRPr lang="en-US" sz="2800" b="1">
              <a:solidFill>
                <a:schemeClr val="tx1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41" name="Oval 40"/>
          <p:cNvSpPr/>
          <p:nvPr/>
        </p:nvSpPr>
        <p:spPr>
          <a:xfrm>
            <a:off x="5199559" y="2869464"/>
            <a:ext cx="520456" cy="378514"/>
          </a:xfrm>
          <a:prstGeom prst="ellipse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4</a:t>
            </a:r>
          </a:p>
        </p:txBody>
      </p:sp>
      <p:sp>
        <p:nvSpPr>
          <p:cNvPr id="42" name="Oval 41"/>
          <p:cNvSpPr/>
          <p:nvPr/>
        </p:nvSpPr>
        <p:spPr>
          <a:xfrm>
            <a:off x="5225328" y="3774279"/>
            <a:ext cx="520456" cy="378514"/>
          </a:xfrm>
          <a:prstGeom prst="ellipse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tx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5</a:t>
            </a:r>
            <a:endParaRPr lang="en-US" sz="2800" b="1">
              <a:solidFill>
                <a:schemeClr val="tx1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5225328" y="4374590"/>
            <a:ext cx="520456" cy="378514"/>
          </a:xfrm>
          <a:prstGeom prst="ellipse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tx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6</a:t>
            </a:r>
            <a:endParaRPr lang="en-US" sz="2800" b="1">
              <a:solidFill>
                <a:schemeClr val="tx1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5225328" y="4974901"/>
            <a:ext cx="520456" cy="378514"/>
          </a:xfrm>
          <a:prstGeom prst="ellipse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tx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7</a:t>
            </a:r>
            <a:endParaRPr lang="en-US" sz="2800" b="1">
              <a:solidFill>
                <a:schemeClr val="tx1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45" name="Oval 44"/>
          <p:cNvSpPr/>
          <p:nvPr/>
        </p:nvSpPr>
        <p:spPr>
          <a:xfrm>
            <a:off x="5225328" y="5575212"/>
            <a:ext cx="520456" cy="378514"/>
          </a:xfrm>
          <a:prstGeom prst="ellipse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tx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8</a:t>
            </a:r>
            <a:endParaRPr lang="en-US" sz="2800" b="1">
              <a:solidFill>
                <a:schemeClr val="tx1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340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/>
          <p:cNvSpPr txBox="1">
            <a:spLocks/>
          </p:cNvSpPr>
          <p:nvPr/>
        </p:nvSpPr>
        <p:spPr>
          <a:xfrm>
            <a:off x="3172375" y="2394716"/>
            <a:ext cx="5791200" cy="2169132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Ếch cốm</a:t>
            </a:r>
          </a:p>
          <a:p>
            <a:pPr algn="just"/>
            <a:r>
              <a:rPr lang="en-US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 một hôm ếch cốm</a:t>
            </a:r>
          </a:p>
          <a:p>
            <a:pPr algn="just"/>
            <a:r>
              <a:rPr lang="en-US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Tinh nghịch nấp bờ ao</a:t>
            </a:r>
          </a:p>
          <a:p>
            <a:pPr algn="just"/>
            <a:r>
              <a:rPr lang="en-US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Mải rình bắt cào cào</a:t>
            </a:r>
          </a:p>
          <a:p>
            <a:pPr algn="just"/>
            <a:r>
              <a:rPr lang="en-US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Quên sách bên bờ cỏ.</a:t>
            </a:r>
            <a:endParaRPr lang="en-US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>
              <a:spcBef>
                <a:spcPts val="2400"/>
              </a:spcBef>
            </a:pPr>
            <a:r>
              <a:rPr lang="en-US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Tới lớp cô hỏi nhỏ:</a:t>
            </a:r>
          </a:p>
          <a:p>
            <a:pPr algn="just"/>
            <a:r>
              <a:rPr lang="en-US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- Sách đâu ếch học bài?</a:t>
            </a:r>
          </a:p>
          <a:p>
            <a:pPr algn="just"/>
            <a:r>
              <a:rPr lang="en-US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Cậu gãi đầu, gãi tai:</a:t>
            </a:r>
          </a:p>
          <a:p>
            <a:pPr algn="just"/>
            <a:r>
              <a:rPr lang="en-US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- Thưa cô em xin lỗi.</a:t>
            </a:r>
          </a:p>
          <a:p>
            <a:pPr algn="r"/>
            <a:r>
              <a:rPr lang="en-US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(Mộc Miên)</a:t>
            </a:r>
          </a:p>
        </p:txBody>
      </p:sp>
      <p:cxnSp>
        <p:nvCxnSpPr>
          <p:cNvPr id="31" name="Straight Connector 30"/>
          <p:cNvCxnSpPr/>
          <p:nvPr/>
        </p:nvCxnSpPr>
        <p:spPr>
          <a:xfrm flipH="1">
            <a:off x="8858242" y="2522082"/>
            <a:ext cx="96948" cy="5060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8366919" y="5794310"/>
            <a:ext cx="96948" cy="5060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37"/>
          <p:cNvSpPr/>
          <p:nvPr/>
        </p:nvSpPr>
        <p:spPr>
          <a:xfrm>
            <a:off x="1917765" y="1785116"/>
            <a:ext cx="692727" cy="609600"/>
          </a:xfrm>
          <a:prstGeom prst="ellipse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solidFill>
                  <a:schemeClr val="tx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1</a:t>
            </a:r>
            <a:endParaRPr lang="en-US" sz="4400" b="1">
              <a:solidFill>
                <a:schemeClr val="tx1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2039772" y="4512060"/>
            <a:ext cx="692727" cy="609600"/>
          </a:xfrm>
          <a:prstGeom prst="ellipse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solidFill>
                  <a:schemeClr val="tx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2</a:t>
            </a:r>
            <a:endParaRPr lang="en-US" sz="4400" b="1">
              <a:solidFill>
                <a:schemeClr val="tx1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2" name="Left Brace 1"/>
          <p:cNvSpPr/>
          <p:nvPr/>
        </p:nvSpPr>
        <p:spPr>
          <a:xfrm>
            <a:off x="2732500" y="1143000"/>
            <a:ext cx="283400" cy="1967790"/>
          </a:xfrm>
          <a:prstGeom prst="leftBrac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Left Brace 23"/>
          <p:cNvSpPr/>
          <p:nvPr/>
        </p:nvSpPr>
        <p:spPr>
          <a:xfrm>
            <a:off x="2825719" y="3826520"/>
            <a:ext cx="283400" cy="1967790"/>
          </a:xfrm>
          <a:prstGeom prst="leftBrac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453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2" grpId="0" animBg="1"/>
      <p:bldP spid="2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/>
          <p:cNvSpPr txBox="1">
            <a:spLocks/>
          </p:cNvSpPr>
          <p:nvPr/>
        </p:nvSpPr>
        <p:spPr>
          <a:xfrm>
            <a:off x="3172375" y="2394716"/>
            <a:ext cx="6489944" cy="2169132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Ếch</a:t>
            </a:r>
            <a:r>
              <a:rPr lang="en-US" sz="4800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cốm</a:t>
            </a:r>
            <a:endParaRPr lang="en-US" sz="4800" dirty="0" smtClean="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</a:t>
            </a:r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một</a:t>
            </a:r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hôm</a:t>
            </a:r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ếch</a:t>
            </a:r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cốm</a:t>
            </a:r>
            <a:endParaRPr lang="en-US" dirty="0" smtClean="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Tinh</a:t>
            </a:r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nghịch</a:t>
            </a:r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nấp</a:t>
            </a:r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bờ</a:t>
            </a:r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ao</a:t>
            </a:r>
            <a:endParaRPr lang="en-US" dirty="0" smtClean="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Mải</a:t>
            </a:r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rình</a:t>
            </a:r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bắt</a:t>
            </a:r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cào</a:t>
            </a:r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cào</a:t>
            </a:r>
            <a:endParaRPr lang="en-US" dirty="0" smtClean="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Quên</a:t>
            </a:r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sách</a:t>
            </a:r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bên</a:t>
            </a:r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bờ</a:t>
            </a:r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cỏ</a:t>
            </a:r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  <a:endParaRPr lang="en-US" dirty="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>
              <a:spcBef>
                <a:spcPts val="2400"/>
              </a:spcBef>
            </a:pPr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Tới</a:t>
            </a:r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lớp</a:t>
            </a:r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cô</a:t>
            </a:r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hỏi</a:t>
            </a:r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nhỏ</a:t>
            </a:r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:</a:t>
            </a:r>
          </a:p>
          <a:p>
            <a:pPr algn="just"/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- </a:t>
            </a:r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Sách</a:t>
            </a:r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đâu</a:t>
            </a:r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ếch</a:t>
            </a:r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học</a:t>
            </a:r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</a:t>
            </a:r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</a:p>
          <a:p>
            <a:pPr algn="just"/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Cậu</a:t>
            </a:r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gãi</a:t>
            </a:r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đầu</a:t>
            </a:r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gãi</a:t>
            </a:r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tai:</a:t>
            </a:r>
          </a:p>
          <a:p>
            <a:pPr algn="just"/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- </a:t>
            </a:r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Thưa</a:t>
            </a:r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cô</a:t>
            </a:r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xin</a:t>
            </a:r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lỗi</a:t>
            </a:r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  <a:p>
            <a:pPr algn="r"/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(</a:t>
            </a:r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Mộc</a:t>
            </a:r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Miên</a:t>
            </a:r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)</a:t>
            </a:r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5262370" y="914400"/>
            <a:ext cx="93857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6417347" y="1600200"/>
            <a:ext cx="853249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4623679" y="2133600"/>
            <a:ext cx="150751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4862609" y="3479282"/>
            <a:ext cx="102965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3594029" y="4835236"/>
            <a:ext cx="126858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6288813" y="4835236"/>
            <a:ext cx="93604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7014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982457" y="990600"/>
            <a:ext cx="4239491" cy="1330932"/>
          </a:xfrm>
          <a:prstGeom prst="rect">
            <a:avLst/>
          </a:prstGeom>
          <a:solidFill>
            <a:srgbClr val="006F96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ếch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109119" y="5071659"/>
            <a:ext cx="6629400" cy="1330932"/>
          </a:xfrm>
          <a:prstGeom prst="rect">
            <a:avLst/>
          </a:prstGeom>
          <a:solidFill>
            <a:srgbClr val="006F96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dirty="0" err="1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tinh</a:t>
            </a:r>
            <a:r>
              <a:rPr lang="en-US" sz="9600" dirty="0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9600" dirty="0" err="1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nghịch</a:t>
            </a:r>
            <a:endParaRPr lang="en-US" sz="9600" dirty="0"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982458" y="3048000"/>
            <a:ext cx="4239491" cy="1330932"/>
          </a:xfrm>
          <a:prstGeom prst="rect">
            <a:avLst/>
          </a:prstGeom>
          <a:solidFill>
            <a:srgbClr val="006F96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sách</a:t>
            </a:r>
          </a:p>
        </p:txBody>
      </p:sp>
    </p:spTree>
    <p:extLst>
      <p:ext uri="{BB962C8B-B14F-4D97-AF65-F5344CB8AC3E}">
        <p14:creationId xmlns:p14="http://schemas.microsoft.com/office/powerpoint/2010/main" val="1661657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3924431" y="2881984"/>
            <a:ext cx="2123468" cy="1270916"/>
          </a:xfrm>
          <a:prstGeom prst="rect">
            <a:avLst/>
          </a:prstGeom>
          <a:solidFill>
            <a:srgbClr val="FFE389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</a:t>
            </a:r>
            <a:endParaRPr lang="en-US" sz="88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121244" y="2881984"/>
            <a:ext cx="2123468" cy="1270916"/>
          </a:xfrm>
          <a:prstGeom prst="rect">
            <a:avLst/>
          </a:prstGeom>
          <a:solidFill>
            <a:srgbClr val="FFE389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ach</a:t>
            </a:r>
            <a:endParaRPr lang="en-US" sz="88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925738" y="4271442"/>
            <a:ext cx="4295089" cy="1432470"/>
          </a:xfrm>
          <a:prstGeom prst="rect">
            <a:avLst/>
          </a:prstGeom>
          <a:solidFill>
            <a:srgbClr val="FFE389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</a:t>
            </a:r>
            <a:r>
              <a:rPr lang="en-US" sz="8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ach</a:t>
            </a:r>
            <a:endParaRPr lang="en-US" sz="88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215396" y="203422"/>
            <a:ext cx="2621250" cy="941185"/>
            <a:chOff x="63500" y="1429216"/>
            <a:chExt cx="1970813" cy="705889"/>
          </a:xfrm>
        </p:grpSpPr>
        <p:sp>
          <p:nvSpPr>
            <p:cNvPr id="35" name="Rounded Rectangle 34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  <a:endPara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3</a:t>
              </a:r>
              <a:endParaRPr lang="en-US" sz="48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24" name="Title 1"/>
          <p:cNvSpPr txBox="1">
            <a:spLocks/>
          </p:cNvSpPr>
          <p:nvPr/>
        </p:nvSpPr>
        <p:spPr>
          <a:xfrm>
            <a:off x="1966119" y="1557788"/>
            <a:ext cx="2335815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ach</a:t>
            </a:r>
            <a:endParaRPr lang="en-US" sz="88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4910511" y="1557788"/>
            <a:ext cx="2335815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êch</a:t>
            </a:r>
            <a:endParaRPr lang="en-US" sz="88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5125531" y="4750725"/>
            <a:ext cx="2018038" cy="937203"/>
          </a:xfrm>
          <a:prstGeom prst="rect">
            <a:avLst/>
          </a:prstGeom>
        </p:spPr>
        <p:txBody>
          <a:bodyPr vert="horz" lIns="40487" tIns="20243" rIns="40487" bIns="20243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smtClean="0">
                <a:solidFill>
                  <a:srgbClr val="0070C0"/>
                </a:solidFill>
                <a:latin typeface="Arial-Rounded"/>
                <a:ea typeface="Arial-Rounded"/>
                <a:cs typeface="Arial-Rounded"/>
              </a:rPr>
              <a:t>́</a:t>
            </a:r>
            <a:endParaRPr lang="en-US" sz="88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7707504" y="1557788"/>
            <a:ext cx="2335815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ich</a:t>
            </a:r>
            <a:endParaRPr lang="en-US" sz="88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1758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24" grpId="0"/>
      <p:bldP spid="26" grpId="0"/>
      <p:bldP spid="11" grpId="0"/>
      <p:bldP spid="1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7" name="Straight Connector 46"/>
          <p:cNvCxnSpPr/>
          <p:nvPr/>
        </p:nvCxnSpPr>
        <p:spPr>
          <a:xfrm>
            <a:off x="830118" y="3352800"/>
            <a:ext cx="502220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8214519" y="800100"/>
            <a:ext cx="3657600" cy="5029200"/>
          </a:xfrm>
          <a:prstGeom prst="roundRect">
            <a:avLst/>
          </a:prstGeom>
          <a:solidFill>
            <a:srgbClr val="006F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Ếch cốm để quên sách ở đâu?</a:t>
            </a:r>
            <a:endParaRPr lang="en-US" sz="60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746919" y="2394716"/>
            <a:ext cx="6477000" cy="2169132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Ếch</a:t>
            </a:r>
            <a:r>
              <a:rPr lang="en-US" sz="4800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cốm</a:t>
            </a:r>
            <a:endParaRPr lang="en-US" sz="4800" dirty="0" smtClean="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</a:t>
            </a:r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một</a:t>
            </a:r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hôm</a:t>
            </a:r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ếch</a:t>
            </a:r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cốm</a:t>
            </a:r>
            <a:endParaRPr lang="en-US" dirty="0" smtClean="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Tinh</a:t>
            </a:r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nghịch</a:t>
            </a:r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nấp</a:t>
            </a:r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bờ</a:t>
            </a:r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ao</a:t>
            </a:r>
            <a:endParaRPr lang="en-US" dirty="0" smtClean="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Mải</a:t>
            </a:r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rình</a:t>
            </a:r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bắt</a:t>
            </a:r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cào</a:t>
            </a:r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cào</a:t>
            </a:r>
            <a:endParaRPr lang="en-US" dirty="0" smtClean="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Quên</a:t>
            </a:r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sách</a:t>
            </a:r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bên</a:t>
            </a:r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bờ</a:t>
            </a:r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cỏ</a:t>
            </a:r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  <a:endParaRPr lang="en-US" dirty="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>
              <a:spcBef>
                <a:spcPts val="2400"/>
              </a:spcBef>
            </a:pPr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Tới</a:t>
            </a:r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lớp</a:t>
            </a:r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cô</a:t>
            </a:r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hỏi</a:t>
            </a:r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nhỏ</a:t>
            </a:r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:</a:t>
            </a:r>
          </a:p>
          <a:p>
            <a:pPr algn="just"/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- </a:t>
            </a:r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Sách</a:t>
            </a:r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đâu</a:t>
            </a:r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ếch</a:t>
            </a:r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học</a:t>
            </a:r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</a:t>
            </a:r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</a:p>
          <a:p>
            <a:pPr algn="just"/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Cậu</a:t>
            </a:r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gãi</a:t>
            </a:r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đầu</a:t>
            </a:r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gãi</a:t>
            </a:r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tai:</a:t>
            </a:r>
          </a:p>
          <a:p>
            <a:pPr algn="just"/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- </a:t>
            </a:r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Thưa</a:t>
            </a:r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cô</a:t>
            </a:r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xin</a:t>
            </a:r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lỗi</a:t>
            </a:r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  <a:p>
            <a:pPr algn="r"/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(</a:t>
            </a:r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Mộc</a:t>
            </a:r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Miên</a:t>
            </a:r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)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8214519" y="800100"/>
            <a:ext cx="3657600" cy="5029200"/>
          </a:xfrm>
          <a:prstGeom prst="roundRect">
            <a:avLst/>
          </a:prstGeom>
          <a:solidFill>
            <a:srgbClr val="006F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Vì sao ếch để quên sách?</a:t>
            </a:r>
            <a:endParaRPr lang="en-US" sz="60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830118" y="2209800"/>
            <a:ext cx="502220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830117" y="2743200"/>
            <a:ext cx="502220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ounded Rectangle 27"/>
          <p:cNvSpPr/>
          <p:nvPr/>
        </p:nvSpPr>
        <p:spPr>
          <a:xfrm>
            <a:off x="8214519" y="800100"/>
            <a:ext cx="3657600" cy="5029200"/>
          </a:xfrm>
          <a:prstGeom prst="roundRect">
            <a:avLst/>
          </a:prstGeom>
          <a:solidFill>
            <a:srgbClr val="006F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Ếch nói gì khi cô giáo hỏi sách của ếch đâu?</a:t>
            </a:r>
            <a:endParaRPr lang="en-US" sz="60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830118" y="6047508"/>
            <a:ext cx="456500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ounded Rectangle 29"/>
          <p:cNvSpPr/>
          <p:nvPr/>
        </p:nvSpPr>
        <p:spPr>
          <a:xfrm>
            <a:off x="8214519" y="800100"/>
            <a:ext cx="3657600" cy="5029200"/>
          </a:xfrm>
          <a:prstGeom prst="roundRect">
            <a:avLst/>
          </a:prstGeom>
          <a:solidFill>
            <a:srgbClr val="006F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 rút ra được bài học gì từ chú ếch cốm?</a:t>
            </a:r>
            <a:endParaRPr lang="en-US" sz="60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6509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8" grpId="0" animBg="1"/>
      <p:bldP spid="28" grpId="0" animBg="1"/>
      <p:bldP spid="30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080919" y="2590800"/>
            <a:ext cx="5791200" cy="2169132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Ếch cốm</a:t>
            </a:r>
          </a:p>
          <a:p>
            <a:pPr algn="just"/>
            <a:r>
              <a:rPr lang="en-US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 một hôm ếch cốm</a:t>
            </a:r>
          </a:p>
          <a:p>
            <a:pPr algn="just"/>
            <a:r>
              <a:rPr lang="en-US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Tinh nghịch nấp bờ ao</a:t>
            </a:r>
          </a:p>
          <a:p>
            <a:pPr algn="just"/>
            <a:r>
              <a:rPr lang="en-US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Mải rình bắt cào cào</a:t>
            </a:r>
          </a:p>
          <a:p>
            <a:pPr algn="just"/>
            <a:r>
              <a:rPr lang="en-US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Quên sách bên bờ cỏ.</a:t>
            </a:r>
            <a:endParaRPr lang="en-US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>
              <a:spcBef>
                <a:spcPts val="2400"/>
              </a:spcBef>
            </a:pPr>
            <a:r>
              <a:rPr lang="en-US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Tới lớp cô hỏi nhỏ:</a:t>
            </a:r>
          </a:p>
          <a:p>
            <a:pPr algn="just"/>
            <a:r>
              <a:rPr lang="en-US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- Sách đâu ếch học bài?</a:t>
            </a:r>
          </a:p>
          <a:p>
            <a:pPr algn="just"/>
            <a:r>
              <a:rPr lang="en-US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Cậu gãi đầu, gãi tai:</a:t>
            </a:r>
          </a:p>
          <a:p>
            <a:pPr algn="just"/>
            <a:r>
              <a:rPr lang="en-US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- Thưa cô em xin lỗi.</a:t>
            </a:r>
          </a:p>
          <a:p>
            <a:pPr algn="r"/>
            <a:r>
              <a:rPr lang="en-US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(Mộc Miên)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37319" y="5300357"/>
            <a:ext cx="54864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chệnh lệch</a:t>
            </a:r>
            <a:endParaRPr lang="en-US" sz="48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52400" y="4572000"/>
            <a:ext cx="49530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sách vở</a:t>
            </a:r>
            <a:endParaRPr lang="en-US" sz="48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-56176" y="6013573"/>
            <a:ext cx="54864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tờ lịch</a:t>
            </a:r>
            <a:endParaRPr lang="en-US" sz="48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4668"/>
            <a:ext cx="5492391" cy="4535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2039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15396" y="203422"/>
            <a:ext cx="2621250" cy="941185"/>
            <a:chOff x="63500" y="1429216"/>
            <a:chExt cx="1970813" cy="705889"/>
          </a:xfrm>
        </p:grpSpPr>
        <p:sp>
          <p:nvSpPr>
            <p:cNvPr id="3" name="Rounded Rectangle 2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Nói</a:t>
              </a:r>
              <a:endPara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4" name="Oval 3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7</a:t>
              </a:r>
              <a:endParaRPr lang="en-US" sz="48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6" name="Title 1"/>
          <p:cNvSpPr txBox="1">
            <a:spLocks/>
          </p:cNvSpPr>
          <p:nvPr/>
        </p:nvSpPr>
        <p:spPr>
          <a:xfrm>
            <a:off x="2804319" y="943705"/>
            <a:ext cx="6297521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Lớp học của em</a:t>
            </a:r>
            <a:endParaRPr lang="en-US" sz="60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788"/>
          <a:stretch/>
        </p:blipFill>
        <p:spPr>
          <a:xfrm>
            <a:off x="2172226" y="1828800"/>
            <a:ext cx="7642493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413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519" y="1981200"/>
            <a:ext cx="5054600" cy="192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8721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080919" y="2590800"/>
            <a:ext cx="5791200" cy="2169132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Ếch cốm</a:t>
            </a:r>
          </a:p>
          <a:p>
            <a:pPr algn="just"/>
            <a:r>
              <a:rPr lang="en-US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 một hôm ếch cốm</a:t>
            </a:r>
          </a:p>
          <a:p>
            <a:pPr algn="just"/>
            <a:r>
              <a:rPr lang="en-US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Tinh nghịch nấp bờ ao</a:t>
            </a:r>
          </a:p>
          <a:p>
            <a:pPr algn="just"/>
            <a:r>
              <a:rPr lang="en-US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Mải rình bắt cào cào</a:t>
            </a:r>
          </a:p>
          <a:p>
            <a:pPr algn="just"/>
            <a:r>
              <a:rPr lang="en-US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Quên sách bên bờ cỏ.</a:t>
            </a:r>
            <a:endParaRPr lang="en-US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>
              <a:spcBef>
                <a:spcPts val="2400"/>
              </a:spcBef>
            </a:pPr>
            <a:r>
              <a:rPr lang="en-US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Tới lớp cô hỏi nhỏ:</a:t>
            </a:r>
          </a:p>
          <a:p>
            <a:pPr algn="just"/>
            <a:r>
              <a:rPr lang="en-US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- Sách đâu ếch học bài?</a:t>
            </a:r>
          </a:p>
          <a:p>
            <a:pPr algn="just"/>
            <a:r>
              <a:rPr lang="en-US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Cậu gãi đầu, gãi tai:</a:t>
            </a:r>
          </a:p>
          <a:p>
            <a:pPr algn="just"/>
            <a:r>
              <a:rPr lang="en-US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- Thưa cô em xin lỗi.</a:t>
            </a:r>
          </a:p>
          <a:p>
            <a:pPr algn="r"/>
            <a:r>
              <a:rPr lang="en-US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(Mộc Miên)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37319" y="5300357"/>
            <a:ext cx="54864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chệnh lệch</a:t>
            </a:r>
            <a:endParaRPr lang="en-US" sz="48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52400" y="4572000"/>
            <a:ext cx="49530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sách vở</a:t>
            </a:r>
            <a:endParaRPr lang="en-US" sz="48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-56176" y="6013573"/>
            <a:ext cx="54864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tờ lịch</a:t>
            </a:r>
            <a:endParaRPr lang="en-US" sz="48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4668"/>
            <a:ext cx="5492391" cy="4535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6422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18233" y="1752600"/>
            <a:ext cx="79063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smtClean="0">
                <a:latin typeface="Bandit" pitchFamily="18" charset="0"/>
                <a:ea typeface="Bandit" pitchFamily="18" charset="0"/>
                <a:cs typeface="Bandit" pitchFamily="18" charset="0"/>
              </a:rPr>
              <a:t>Dặn dò</a:t>
            </a:r>
            <a:endParaRPr lang="en-US" sz="9600">
              <a:latin typeface="Bandit" pitchFamily="18" charset="0"/>
              <a:ea typeface="Bandit" pitchFamily="18" charset="0"/>
              <a:cs typeface="Bandi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4457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42519" y="1143000"/>
            <a:ext cx="5105400" cy="132343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0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So sánh</a:t>
            </a:r>
            <a:endParaRPr lang="en-US" sz="80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46837" y="3512966"/>
            <a:ext cx="3088767" cy="18620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5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ach</a:t>
            </a:r>
            <a:endParaRPr lang="en-US" sz="115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78514" y="3512966"/>
            <a:ext cx="2552700" cy="18620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5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êch</a:t>
            </a:r>
            <a:endParaRPr lang="en-US" sz="115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48933" y="3512966"/>
            <a:ext cx="308876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</a:t>
            </a:r>
            <a:endParaRPr lang="en-US" sz="115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61939" y="3512966"/>
            <a:ext cx="25527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</a:t>
            </a:r>
            <a:endParaRPr lang="en-US" sz="115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92790" y="3505200"/>
            <a:ext cx="25527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smtClean="0">
                <a:solidFill>
                  <a:srgbClr val="7030A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</a:t>
            </a:r>
            <a:endParaRPr lang="en-US" sz="11500">
              <a:solidFill>
                <a:srgbClr val="7030A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52465" y="3505200"/>
            <a:ext cx="25527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>
                <a:solidFill>
                  <a:srgbClr val="FFFF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ê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625131" y="3512966"/>
            <a:ext cx="3088767" cy="18620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5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ich</a:t>
            </a:r>
            <a:endParaRPr lang="en-US" sz="115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033719" y="3512966"/>
            <a:ext cx="25527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</a:t>
            </a:r>
            <a:endParaRPr lang="en-US" sz="115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176597" y="3505200"/>
            <a:ext cx="25527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smtClean="0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i</a:t>
            </a:r>
            <a:endParaRPr lang="en-US" sz="11500">
              <a:solidFill>
                <a:srgbClr val="00B05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281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9" grpId="0"/>
      <p:bldP spid="10" grpId="0"/>
      <p:bldP spid="12" grpId="0"/>
      <p:bldP spid="13" grpId="0"/>
      <p:bldP spid="14" grpId="0" animBg="1"/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791272" y="1547884"/>
            <a:ext cx="256939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vách</a:t>
            </a:r>
            <a:endParaRPr lang="en-US" sz="66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706572" y="1569393"/>
            <a:ext cx="256939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tách</a:t>
            </a:r>
            <a:endParaRPr lang="en-US" sz="66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898004" y="1565642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sạch</a:t>
            </a:r>
            <a:endParaRPr lang="en-US" sz="66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457955" y="1371600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ach</a:t>
            </a:r>
            <a:endParaRPr lang="en-US" sz="66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5311991" y="1393109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ach</a:t>
            </a:r>
            <a:endParaRPr lang="en-US" sz="66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8445634" y="1389358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ach</a:t>
            </a:r>
            <a:endParaRPr lang="en-US" sz="66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" name="AutoShape 6" descr="Vẹt Sun Conure - PetXinh.net Nhím Kiểng Hamster Thỏ Bọ Ú giá rẻ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8" descr="Vẹt Sun Conure - PetXinh.net Nhím Kiểng Hamster Thỏ Bọ Ú giá rẻ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829372" y="2993449"/>
            <a:ext cx="256939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chếch</a:t>
            </a:r>
            <a:endParaRPr lang="en-US" sz="66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4744672" y="3014958"/>
            <a:ext cx="256939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mếch</a:t>
            </a:r>
            <a:endParaRPr lang="en-US" sz="66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7936104" y="3011207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lệch</a:t>
            </a:r>
            <a:endParaRPr lang="en-US" sz="66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2712144" y="2817165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êch</a:t>
            </a:r>
            <a:endParaRPr lang="en-US" sz="66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5586962" y="2838674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êch</a:t>
            </a:r>
            <a:endParaRPr lang="en-US" sz="66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8379824" y="2834923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êch</a:t>
            </a:r>
            <a:endParaRPr lang="en-US" sz="66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1813719" y="4291084"/>
            <a:ext cx="256939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bích</a:t>
            </a:r>
            <a:endParaRPr lang="en-US" sz="66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4729019" y="4312593"/>
            <a:ext cx="256939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xích</a:t>
            </a:r>
            <a:endParaRPr lang="en-US" sz="66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7920451" y="4308842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kịch</a:t>
            </a:r>
            <a:endParaRPr lang="en-US" sz="66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9384" y1="40860" x2="29384" y2="58602"/>
                        <a14:foregroundMark x1="43602" y1="39785" x2="43602" y2="397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1496" y="3752614"/>
            <a:ext cx="2010056" cy="1771897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9384" y1="40860" x2="29384" y2="58602"/>
                        <a14:foregroundMark x1="43602" y1="39785" x2="43602" y2="397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5413" y="3773396"/>
            <a:ext cx="2010056" cy="1771897"/>
          </a:xfrm>
          <a:prstGeom prst="rect">
            <a:avLst/>
          </a:prstGeom>
        </p:spPr>
      </p:pic>
      <p:sp>
        <p:nvSpPr>
          <p:cNvPr id="27" name="Title 1"/>
          <p:cNvSpPr txBox="1">
            <a:spLocks/>
          </p:cNvSpPr>
          <p:nvPr/>
        </p:nvSpPr>
        <p:spPr>
          <a:xfrm>
            <a:off x="8466416" y="4136309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ich</a:t>
            </a:r>
            <a:endParaRPr lang="en-US" sz="66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1382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  <p:bldP spid="8" grpId="0"/>
      <p:bldP spid="11" grpId="0"/>
      <p:bldP spid="13" grpId="0"/>
      <p:bldP spid="12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4"/>
          <p:cNvSpPr txBox="1">
            <a:spLocks/>
          </p:cNvSpPr>
          <p:nvPr/>
        </p:nvSpPr>
        <p:spPr>
          <a:xfrm>
            <a:off x="5739913" y="2408237"/>
            <a:ext cx="651320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9600" b="1" smtClean="0">
                <a:solidFill>
                  <a:srgbClr val="0070C0"/>
                </a:solidFill>
                <a:latin typeface="DomCasual" pitchFamily="18" charset="0"/>
                <a:ea typeface="DomCasual" pitchFamily="18" charset="0"/>
                <a:cs typeface="DomCasual" pitchFamily="18" charset="0"/>
              </a:rPr>
              <a:t>Thư giãn nào!</a:t>
            </a:r>
            <a:endParaRPr lang="en-US" sz="9600" b="1">
              <a:solidFill>
                <a:srgbClr val="0070C0"/>
              </a:solidFill>
              <a:latin typeface="DomCasual" pitchFamily="18" charset="0"/>
              <a:ea typeface="DomCasual" pitchFamily="18" charset="0"/>
              <a:cs typeface="DomCasual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3438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1791272" y="3779333"/>
            <a:ext cx="256939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vách</a:t>
            </a:r>
            <a:endParaRPr lang="en-US" sz="66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4706572" y="3800842"/>
            <a:ext cx="256939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tách</a:t>
            </a:r>
            <a:endParaRPr lang="en-US" sz="66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7898004" y="3797091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sạch</a:t>
            </a:r>
            <a:endParaRPr lang="en-US" sz="66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1829372" y="4899318"/>
            <a:ext cx="256939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chếch</a:t>
            </a:r>
            <a:endParaRPr lang="en-US" sz="66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4744672" y="4920827"/>
            <a:ext cx="256939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mếch</a:t>
            </a:r>
            <a:endParaRPr lang="en-US" sz="66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7936104" y="4917076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lệch</a:t>
            </a:r>
            <a:endParaRPr lang="en-US" sz="66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1813719" y="5989133"/>
            <a:ext cx="256939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bích</a:t>
            </a:r>
            <a:endParaRPr lang="en-US" sz="66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4729019" y="6010642"/>
            <a:ext cx="256939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xích</a:t>
            </a:r>
            <a:endParaRPr lang="en-US" sz="66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7920451" y="6006891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kịch</a:t>
            </a:r>
            <a:endParaRPr lang="en-US" sz="66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935" y="-62346"/>
            <a:ext cx="6463307" cy="4181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5718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472099" y="5130077"/>
            <a:ext cx="6979135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sách vở</a:t>
            </a:r>
            <a:endParaRPr lang="en-US" sz="96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314463" y="5127724"/>
            <a:ext cx="2359744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ach</a:t>
            </a:r>
            <a:endParaRPr lang="en-US" sz="96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" name="AutoShape 2" descr="hình ảnh : canh, Mỏ, Đầy màu sắc, màu vàng, Động vật, Lorikeet, Yêu chim,  Cá voi, Động vật có xương sống, con vẹt, đẹp, Chim vẹt, Parakeet, Đa màu,  Ara 2311x2129 - -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hình ảnh : canh, Mỏ, Đầy màu sắc, màu vàng, Động vật, Lorikeet, Yêu chim,  Cá voi, Động vật có xương sống, con vẹt, đẹp, Chim vẹt, Parakeet, Đa màu,  Ara 2311x2129 - -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29" b="17510"/>
          <a:stretch/>
        </p:blipFill>
        <p:spPr>
          <a:xfrm>
            <a:off x="2959034" y="825461"/>
            <a:ext cx="6005265" cy="3633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866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4085</TotalTime>
  <Words>611</Words>
  <Application>Microsoft Office PowerPoint</Application>
  <PresentationFormat>Custom</PresentationFormat>
  <Paragraphs>229</Paragraphs>
  <Slides>45</Slides>
  <Notes>32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Office Theme</vt:lpstr>
      <vt:lpstr>TIẾNG VIỆT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Techsi.vn</cp:lastModifiedBy>
  <cp:revision>540</cp:revision>
  <dcterms:created xsi:type="dcterms:W3CDTF">2021-05-08T14:00:55Z</dcterms:created>
  <dcterms:modified xsi:type="dcterms:W3CDTF">2022-11-30T01:45:52Z</dcterms:modified>
</cp:coreProperties>
</file>