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2" r:id="rId2"/>
  </p:sldMasterIdLst>
  <p:notesMasterIdLst>
    <p:notesMasterId r:id="rId27"/>
  </p:notesMasterIdLst>
  <p:handoutMasterIdLst>
    <p:handoutMasterId r:id="rId28"/>
  </p:handoutMasterIdLst>
  <p:sldIdLst>
    <p:sldId id="425" r:id="rId3"/>
    <p:sldId id="316" r:id="rId4"/>
    <p:sldId id="394" r:id="rId5"/>
    <p:sldId id="413" r:id="rId6"/>
    <p:sldId id="368" r:id="rId7"/>
    <p:sldId id="265" r:id="rId8"/>
    <p:sldId id="414" r:id="rId9"/>
    <p:sldId id="373" r:id="rId10"/>
    <p:sldId id="415" r:id="rId11"/>
    <p:sldId id="416" r:id="rId12"/>
    <p:sldId id="419" r:id="rId13"/>
    <p:sldId id="420" r:id="rId14"/>
    <p:sldId id="417" r:id="rId15"/>
    <p:sldId id="421" r:id="rId16"/>
    <p:sldId id="418" r:id="rId17"/>
    <p:sldId id="422" r:id="rId18"/>
    <p:sldId id="405" r:id="rId19"/>
    <p:sldId id="404" r:id="rId20"/>
    <p:sldId id="376" r:id="rId21"/>
    <p:sldId id="411" r:id="rId22"/>
    <p:sldId id="309" r:id="rId23"/>
    <p:sldId id="423" r:id="rId24"/>
    <p:sldId id="424" r:id="rId25"/>
    <p:sldId id="370" r:id="rId2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B0D"/>
    <a:srgbClr val="00FF00"/>
    <a:srgbClr val="1B00FE"/>
    <a:srgbClr val="00CCFF"/>
    <a:srgbClr val="00FFCC"/>
    <a:srgbClr val="66FF33"/>
    <a:srgbClr val="FFFF00"/>
    <a:srgbClr val="00FFFF"/>
    <a:srgbClr val="33CCFF"/>
    <a:srgbClr val="805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23" autoAdjust="0"/>
    <p:restoredTop sz="94648" autoAdjust="0"/>
  </p:normalViewPr>
  <p:slideViewPr>
    <p:cSldViewPr>
      <p:cViewPr varScale="1">
        <p:scale>
          <a:sx n="63" d="100"/>
          <a:sy n="63" d="100"/>
        </p:scale>
        <p:origin x="27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7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6B94FDE-E46D-4E0F-8F55-50F82D52FC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239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4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441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5CF8-5B74-47FE-9A74-1E9044471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68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5CF8-5B74-47FE-9A74-1E9044471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04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5CF8-5B74-47FE-9A74-1E9044471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130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5CF8-5B74-47FE-9A74-1E9044471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59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5CF8-5B74-47FE-9A74-1E9044471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84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5CF8-5B74-47FE-9A74-1E9044471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558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5CF8-5B74-47FE-9A74-1E9044471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511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5CF8-5B74-47FE-9A74-1E9044471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2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2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5CF8-5B74-47FE-9A74-1E9044471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248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5CF8-5B74-47FE-9A74-1E9044471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00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5CF8-5B74-47FE-9A74-1E9044471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3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6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47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2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8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20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0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51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5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8B2F7-0635-424C-9B82-4396A41DA13B}" type="datetimeFigureOut">
              <a:rPr lang="vi-VN" smtClean="0"/>
              <a:pPr/>
              <a:t>02/02/2023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DC143-55E0-4ED0-8F0F-90B587B8746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986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52399"/>
            <a:ext cx="11734800" cy="6705601"/>
            <a:chOff x="1604964" y="-23813"/>
            <a:chExt cx="8982075" cy="6881814"/>
          </a:xfrm>
        </p:grpSpPr>
        <p:sp>
          <p:nvSpPr>
            <p:cNvPr id="28674" name="Text Box 2"/>
            <p:cNvSpPr txBox="1">
              <a:spLocks noChangeArrowheads="1"/>
            </p:cNvSpPr>
            <p:nvPr/>
          </p:nvSpPr>
          <p:spPr bwMode="auto">
            <a:xfrm>
              <a:off x="2362200" y="5715001"/>
              <a:ext cx="6934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altLang="vi-VN">
                <a:latin typeface="Arial" panose="020B0604020202020204" pitchFamily="34" charset="0"/>
              </a:endParaRPr>
            </a:p>
          </p:txBody>
        </p:sp>
        <p:sp>
          <p:nvSpPr>
            <p:cNvPr id="28675" name="Text Box 3"/>
            <p:cNvSpPr txBox="1">
              <a:spLocks noChangeArrowheads="1"/>
            </p:cNvSpPr>
            <p:nvPr/>
          </p:nvSpPr>
          <p:spPr bwMode="auto">
            <a:xfrm>
              <a:off x="3657600" y="5715000"/>
              <a:ext cx="1066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altLang="vi-VN" sz="24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676" name="Line 4"/>
            <p:cNvSpPr>
              <a:spLocks noChangeShapeType="1"/>
            </p:cNvSpPr>
            <p:nvPr/>
          </p:nvSpPr>
          <p:spPr bwMode="auto">
            <a:xfrm>
              <a:off x="2351088" y="6597650"/>
              <a:ext cx="165735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>
              <a:off x="2279650" y="188913"/>
              <a:ext cx="763270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28679" name="Picture 7" descr="Bellcoll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70840">
              <a:off x="1604964" y="-23813"/>
              <a:ext cx="962025" cy="1076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0" name="Picture 8" descr="Bellcoll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9160" flipH="1">
              <a:off x="9625014" y="1"/>
              <a:ext cx="96202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1" name="Picture 9" descr="Bellcoll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929160" flipH="1">
              <a:off x="1604964" y="5737226"/>
              <a:ext cx="96202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Picture 10" descr="Bellcoll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70840">
              <a:off x="9625014" y="5737226"/>
              <a:ext cx="96202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1703388" y="765176"/>
              <a:ext cx="0" cy="1439863"/>
            </a:xfrm>
            <a:prstGeom prst="line">
              <a:avLst/>
            </a:prstGeom>
            <a:noFill/>
            <a:ln w="76200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>
              <a:off x="10488613" y="693738"/>
              <a:ext cx="0" cy="1439862"/>
            </a:xfrm>
            <a:prstGeom prst="line">
              <a:avLst/>
            </a:prstGeom>
            <a:noFill/>
            <a:ln w="76200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3790951" y="5300664"/>
              <a:ext cx="4537075" cy="1557337"/>
              <a:chOff x="1428" y="3339"/>
              <a:chExt cx="2858" cy="981"/>
            </a:xfrm>
          </p:grpSpPr>
          <p:pic>
            <p:nvPicPr>
              <p:cNvPr id="28686" name="Picture 14" descr="!hp8ls2l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27663" flipH="1">
                <a:off x="2925" y="3883"/>
                <a:ext cx="1361" cy="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7" name="Picture 15" descr="Hinh d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1" y="3339"/>
                <a:ext cx="480" cy="8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88" name="Picture 16" descr="Hinh d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91082">
                <a:off x="2835" y="3479"/>
                <a:ext cx="419" cy="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89" name="Picture 17" descr="Hinh d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068095">
                <a:off x="2926" y="3768"/>
                <a:ext cx="398" cy="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90" name="Picture 18" descr="Hinh d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87173">
                <a:off x="2511" y="3523"/>
                <a:ext cx="385" cy="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91" name="Picture 19" descr="Hinh d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049717">
                <a:off x="2408" y="3751"/>
                <a:ext cx="288" cy="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92" name="Picture 20" descr="!hp8ls2l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427663">
                <a:off x="1428" y="3883"/>
                <a:ext cx="1361" cy="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693" name="Line 21"/>
            <p:cNvSpPr>
              <a:spLocks noChangeShapeType="1"/>
            </p:cNvSpPr>
            <p:nvPr/>
          </p:nvSpPr>
          <p:spPr bwMode="auto">
            <a:xfrm>
              <a:off x="1703388" y="5084764"/>
              <a:ext cx="0" cy="936625"/>
            </a:xfrm>
            <a:prstGeom prst="line">
              <a:avLst/>
            </a:prstGeom>
            <a:noFill/>
            <a:ln w="57150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694" name="Line 22"/>
            <p:cNvSpPr>
              <a:spLocks noChangeShapeType="1"/>
            </p:cNvSpPr>
            <p:nvPr/>
          </p:nvSpPr>
          <p:spPr bwMode="auto">
            <a:xfrm>
              <a:off x="10488613" y="5084764"/>
              <a:ext cx="0" cy="936625"/>
            </a:xfrm>
            <a:prstGeom prst="line">
              <a:avLst/>
            </a:prstGeom>
            <a:noFill/>
            <a:ln w="57150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695" name="Line 23"/>
            <p:cNvSpPr>
              <a:spLocks noChangeShapeType="1"/>
            </p:cNvSpPr>
            <p:nvPr/>
          </p:nvSpPr>
          <p:spPr bwMode="auto">
            <a:xfrm>
              <a:off x="8112125" y="6597650"/>
              <a:ext cx="165735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73458" y="512818"/>
            <a:ext cx="10094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 XUYÊN</a:t>
            </a:r>
            <a:endParaRPr lang="vi-VN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28195" y="1524000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6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5A5</a:t>
            </a:r>
            <a:endParaRPr lang="vi-VN" sz="6000" dirty="0">
              <a:solidFill>
                <a:srgbClr val="1B00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" y="3419651"/>
            <a:ext cx="1104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LT&amp;C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vi-VN" sz="4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52311" y="4207035"/>
            <a:ext cx="9567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endParaRPr lang="vi-VN" sz="4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095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133601" y="381000"/>
            <a:ext cx="8153400" cy="76200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9436" y="228600"/>
            <a:ext cx="11658600" cy="6400800"/>
          </a:xfrm>
          <a:prstGeom prst="roundRect">
            <a:avLst>
              <a:gd name="adj" fmla="val 7143"/>
            </a:avLst>
          </a:prstGeom>
          <a:noFill/>
          <a:ln w="25400" cmpd="thickThin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696190" y="1371600"/>
            <a:ext cx="10945091" cy="1828800"/>
            <a:chOff x="713509" y="2249816"/>
            <a:chExt cx="10945091" cy="694274"/>
          </a:xfrm>
          <a:solidFill>
            <a:srgbClr val="00FFFF"/>
          </a:solidFill>
        </p:grpSpPr>
        <p:sp>
          <p:nvSpPr>
            <p:cNvPr id="11" name="Rounded Rectangle 10"/>
            <p:cNvSpPr/>
            <p:nvPr/>
          </p:nvSpPr>
          <p:spPr>
            <a:xfrm>
              <a:off x="14478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 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Trong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hiệu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cắt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tóc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,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anh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công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nhân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I-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va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-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nốp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đang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chờ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tới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lượt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mình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thì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cửa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phòng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lại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mở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,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một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người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nữa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tiến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vào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.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8" name="Diamond 7"/>
            <p:cNvSpPr/>
            <p:nvPr/>
          </p:nvSpPr>
          <p:spPr>
            <a:xfrm>
              <a:off x="713509" y="2249816"/>
              <a:ext cx="914400" cy="694274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 flipH="1">
            <a:off x="4819770" y="2033000"/>
            <a:ext cx="152400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43600" y="2057400"/>
            <a:ext cx="518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5000" y="2575034"/>
            <a:ext cx="2743200" cy="157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584100" y="2575034"/>
            <a:ext cx="2950300" cy="157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05000" y="3048000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10600" y="2052527"/>
            <a:ext cx="152400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8839200" y="2582916"/>
            <a:ext cx="2438400" cy="78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402772" y="3789731"/>
            <a:ext cx="10210800" cy="6858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>
            <a:solidFill>
              <a:srgbClr val="397B0D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V1: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I-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nốp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chờ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tới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ea typeface="Times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51263" y="4721962"/>
            <a:ext cx="10210800" cy="685800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 w="28575">
            <a:solidFill>
              <a:srgbClr val="397B0D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 V2: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cửa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mở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ea typeface="Times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72045" y="5622507"/>
            <a:ext cx="10210800" cy="685800"/>
          </a:xfrm>
          <a:prstGeom prst="roundRect">
            <a:avLst>
              <a:gd name="adj" fmla="val 50000"/>
            </a:avLst>
          </a:prstGeom>
          <a:solidFill>
            <a:srgbClr val="397B0D"/>
          </a:solidFill>
          <a:ln w="28575">
            <a:solidFill>
              <a:srgbClr val="397B0D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 V3: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nữa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vào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ea typeface="Times" panose="020B0500000000000000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0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685801" y="381000"/>
            <a:ext cx="9906000" cy="10471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u="sng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u="sng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9436" y="228600"/>
            <a:ext cx="11658600" cy="6400800"/>
          </a:xfrm>
          <a:prstGeom prst="roundRect">
            <a:avLst>
              <a:gd name="adj" fmla="val 7143"/>
            </a:avLst>
          </a:prstGeom>
          <a:noFill/>
          <a:ln w="25400" cmpd="thickThin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713509" y="1740655"/>
            <a:ext cx="11021291" cy="934418"/>
            <a:chOff x="713509" y="2133600"/>
            <a:chExt cx="11021291" cy="934418"/>
          </a:xfrm>
          <a:solidFill>
            <a:srgbClr val="92D050"/>
          </a:solidFill>
        </p:grpSpPr>
        <p:sp>
          <p:nvSpPr>
            <p:cNvPr id="11" name="Rounded Rectangle 10"/>
            <p:cNvSpPr/>
            <p:nvPr/>
          </p:nvSpPr>
          <p:spPr>
            <a:xfrm>
              <a:off x="15240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Nối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trực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tiếp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sử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dụng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dấu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phẩy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giữa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2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vế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.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8" name="Diamond 7"/>
            <p:cNvSpPr/>
            <p:nvPr/>
          </p:nvSpPr>
          <p:spPr>
            <a:xfrm>
              <a:off x="713509" y="2133600"/>
              <a:ext cx="914400" cy="934418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5800" y="2893664"/>
            <a:ext cx="11021291" cy="934418"/>
            <a:chOff x="713509" y="2133600"/>
            <a:chExt cx="11021291" cy="93441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15240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Nối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với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nhau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bằng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quan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hệ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từ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“</a:t>
              </a:r>
              <a:r>
                <a:rPr lang="en-US" sz="3000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thì</a:t>
              </a:r>
              <a:r>
                <a:rPr lang="en-US" sz="30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”</a:t>
              </a:r>
              <a:endParaRPr lang="vi-VN" sz="3000" i="1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12" name="Diamond 11"/>
            <p:cNvSpPr/>
            <p:nvPr/>
          </p:nvSpPr>
          <p:spPr>
            <a:xfrm>
              <a:off x="713509" y="2133600"/>
              <a:ext cx="914400" cy="934418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543409" y="2743787"/>
            <a:ext cx="1199182" cy="119918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4348" y="245390"/>
            <a:ext cx="1385274" cy="1380355"/>
          </a:xfrm>
          <a:prstGeom prst="rect">
            <a:avLst/>
          </a:prstGeom>
          <a:effectLst>
            <a:glow rad="127000">
              <a:srgbClr val="00FF4E">
                <a:alpha val="50000"/>
              </a:srgbClr>
            </a:glow>
          </a:effectLst>
        </p:spPr>
      </p:pic>
      <p:sp>
        <p:nvSpPr>
          <p:cNvPr id="21" name="Oval 20"/>
          <p:cNvSpPr/>
          <p:nvPr/>
        </p:nvSpPr>
        <p:spPr>
          <a:xfrm>
            <a:off x="10742304" y="434122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757802" y="434122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773300" y="434122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788798" y="46899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799131" y="46899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773300" y="451558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788798" y="45995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799131" y="45543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809462" y="476744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824962" y="484495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804296" y="45091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801477" y="43283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786452" y="430247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801477" y="431538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801477" y="432188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778465" y="424436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0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685801" y="381000"/>
            <a:ext cx="9906000" cy="10471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u="sng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u="sng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9436" y="228600"/>
            <a:ext cx="11658600" cy="6400800"/>
          </a:xfrm>
          <a:prstGeom prst="roundRect">
            <a:avLst>
              <a:gd name="adj" fmla="val 7143"/>
            </a:avLst>
          </a:prstGeom>
          <a:noFill/>
          <a:ln w="25400" cmpd="thickThin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713509" y="1740655"/>
            <a:ext cx="11021291" cy="934418"/>
            <a:chOff x="713509" y="2133600"/>
            <a:chExt cx="11021291" cy="934418"/>
          </a:xfrm>
          <a:solidFill>
            <a:srgbClr val="92D050"/>
          </a:solidFill>
        </p:grpSpPr>
        <p:sp>
          <p:nvSpPr>
            <p:cNvPr id="11" name="Rounded Rectangle 10"/>
            <p:cNvSpPr/>
            <p:nvPr/>
          </p:nvSpPr>
          <p:spPr>
            <a:xfrm>
              <a:off x="15240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Nối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trực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tiếp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sử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dụng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dấu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phẩy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giữa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2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vế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.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8" name="Diamond 7"/>
            <p:cNvSpPr/>
            <p:nvPr/>
          </p:nvSpPr>
          <p:spPr>
            <a:xfrm>
              <a:off x="713509" y="2133600"/>
              <a:ext cx="914400" cy="934418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5800" y="2893664"/>
            <a:ext cx="11021291" cy="934418"/>
            <a:chOff x="713509" y="2133600"/>
            <a:chExt cx="11021291" cy="93441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15240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Nối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với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nhau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bằng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quan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hệ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từ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“</a:t>
              </a:r>
              <a:r>
                <a:rPr lang="en-US" sz="3000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thì</a:t>
              </a:r>
              <a:r>
                <a:rPr lang="en-US" sz="30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”</a:t>
              </a:r>
              <a:endParaRPr lang="vi-VN" sz="3000" i="1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12" name="Diamond 11"/>
            <p:cNvSpPr/>
            <p:nvPr/>
          </p:nvSpPr>
          <p:spPr>
            <a:xfrm>
              <a:off x="713509" y="2133600"/>
              <a:ext cx="914400" cy="934418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571118" y="1589138"/>
            <a:ext cx="1199182" cy="119918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4348" y="245390"/>
            <a:ext cx="1385274" cy="1380355"/>
          </a:xfrm>
          <a:prstGeom prst="rect">
            <a:avLst/>
          </a:prstGeom>
          <a:effectLst>
            <a:glow rad="127000">
              <a:srgbClr val="00FF4E">
                <a:alpha val="50000"/>
              </a:srgbClr>
            </a:glow>
          </a:effectLst>
        </p:spPr>
      </p:pic>
      <p:sp>
        <p:nvSpPr>
          <p:cNvPr id="21" name="Oval 20"/>
          <p:cNvSpPr/>
          <p:nvPr/>
        </p:nvSpPr>
        <p:spPr>
          <a:xfrm>
            <a:off x="10742304" y="434122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757802" y="434122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773300" y="434122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788798" y="46899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799131" y="46899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773300" y="451558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788798" y="45995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799131" y="45543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809462" y="476744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824962" y="484495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804296" y="45091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801477" y="43283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786452" y="430247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801477" y="431538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801477" y="432188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778465" y="424436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0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133601" y="381000"/>
            <a:ext cx="8153400" cy="76200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9436" y="228600"/>
            <a:ext cx="11658600" cy="6400800"/>
          </a:xfrm>
          <a:prstGeom prst="roundRect">
            <a:avLst>
              <a:gd name="adj" fmla="val 7143"/>
            </a:avLst>
          </a:prstGeom>
          <a:noFill/>
          <a:ln w="25400" cmpd="thickThin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3" name="Group 22"/>
          <p:cNvGrpSpPr/>
          <p:nvPr/>
        </p:nvGrpSpPr>
        <p:grpSpPr>
          <a:xfrm>
            <a:off x="914400" y="1339038"/>
            <a:ext cx="10945091" cy="1501144"/>
            <a:chOff x="713509" y="2249816"/>
            <a:chExt cx="10945091" cy="694274"/>
          </a:xfrm>
          <a:solidFill>
            <a:srgbClr val="00FF00"/>
          </a:solidFill>
        </p:grpSpPr>
        <p:sp>
          <p:nvSpPr>
            <p:cNvPr id="24" name="Rounded Rectangle 23"/>
            <p:cNvSpPr/>
            <p:nvPr/>
          </p:nvSpPr>
          <p:spPr>
            <a:xfrm>
              <a:off x="14478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 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Tuy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đồng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chí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không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muốn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mất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trật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tự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,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nhưng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tôi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có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quyền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nhường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chỗ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và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đổi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chỗ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cho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đồng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chí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.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25" name="Diamond 24"/>
            <p:cNvSpPr/>
            <p:nvPr/>
          </p:nvSpPr>
          <p:spPr>
            <a:xfrm>
              <a:off x="713509" y="2249816"/>
              <a:ext cx="914400" cy="694274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402772" y="3789731"/>
            <a:ext cx="10210800" cy="6858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>
            <a:solidFill>
              <a:srgbClr val="397B0D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V1: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chí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trật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tự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ea typeface="Times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51263" y="4721962"/>
            <a:ext cx="10210800" cy="685800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 w="28575">
            <a:solidFill>
              <a:srgbClr val="397B0D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 V2: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nhường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chí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ea typeface="Times" panose="020B0500000000000000" pitchFamily="34" charset="-93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220200" y="1648498"/>
            <a:ext cx="152400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186545" y="2089610"/>
            <a:ext cx="5881255" cy="30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981200" y="2568093"/>
            <a:ext cx="7391400" cy="271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591800" y="2089226"/>
            <a:ext cx="1070263" cy="3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78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685801" y="381000"/>
            <a:ext cx="9906000" cy="10471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u="sng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u="sng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9436" y="228600"/>
            <a:ext cx="11658600" cy="6400800"/>
          </a:xfrm>
          <a:prstGeom prst="roundRect">
            <a:avLst>
              <a:gd name="adj" fmla="val 7143"/>
            </a:avLst>
          </a:prstGeom>
          <a:noFill/>
          <a:ln w="25400" cmpd="thickThin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713509" y="1740655"/>
            <a:ext cx="11021291" cy="934418"/>
            <a:chOff x="713509" y="2133600"/>
            <a:chExt cx="11021291" cy="934418"/>
          </a:xfrm>
          <a:solidFill>
            <a:srgbClr val="92D050"/>
          </a:solidFill>
        </p:grpSpPr>
        <p:sp>
          <p:nvSpPr>
            <p:cNvPr id="11" name="Rounded Rectangle 10"/>
            <p:cNvSpPr/>
            <p:nvPr/>
          </p:nvSpPr>
          <p:spPr>
            <a:xfrm>
              <a:off x="15240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Nối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trực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tiếp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sử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dụng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dấu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phẩy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giữa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2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vế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.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8" name="Diamond 7"/>
            <p:cNvSpPr/>
            <p:nvPr/>
          </p:nvSpPr>
          <p:spPr>
            <a:xfrm>
              <a:off x="713509" y="2133600"/>
              <a:ext cx="914400" cy="934418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5800" y="2893664"/>
            <a:ext cx="11021291" cy="934418"/>
            <a:chOff x="713509" y="2133600"/>
            <a:chExt cx="11021291" cy="93441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15240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Nối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với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nhau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bằng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cặp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quan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hệ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từ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“</a:t>
              </a:r>
              <a:r>
                <a:rPr lang="en-US" sz="3000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Tuy</a:t>
              </a:r>
              <a:r>
                <a:rPr lang="en-US" sz="30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…. </a:t>
              </a:r>
              <a:r>
                <a:rPr lang="en-US" sz="30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</a:t>
              </a:r>
              <a:r>
                <a:rPr lang="en-US" sz="3000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hưng</a:t>
              </a:r>
              <a:r>
                <a:rPr lang="en-US" sz="30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….”</a:t>
              </a:r>
              <a:endParaRPr lang="vi-VN" sz="3000" i="1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12" name="Diamond 11"/>
            <p:cNvSpPr/>
            <p:nvPr/>
          </p:nvSpPr>
          <p:spPr>
            <a:xfrm>
              <a:off x="713509" y="2133600"/>
              <a:ext cx="914400" cy="934418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571118" y="2761282"/>
            <a:ext cx="1199182" cy="119918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4348" y="245390"/>
            <a:ext cx="1385274" cy="1380355"/>
          </a:xfrm>
          <a:prstGeom prst="rect">
            <a:avLst/>
          </a:prstGeom>
          <a:effectLst>
            <a:glow rad="127000">
              <a:srgbClr val="00FF4E">
                <a:alpha val="50000"/>
              </a:srgbClr>
            </a:glow>
          </a:effectLst>
        </p:spPr>
      </p:pic>
      <p:sp>
        <p:nvSpPr>
          <p:cNvPr id="21" name="Oval 20"/>
          <p:cNvSpPr/>
          <p:nvPr/>
        </p:nvSpPr>
        <p:spPr>
          <a:xfrm>
            <a:off x="10742304" y="434122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757802" y="434122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773300" y="434122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788798" y="46899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799131" y="46899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773300" y="451558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788798" y="45995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799131" y="45543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809462" y="476744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824962" y="484495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804296" y="45091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801477" y="43283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786452" y="430247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801477" y="431538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801477" y="432188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778465" y="424436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03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133601" y="381000"/>
            <a:ext cx="8153400" cy="76200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9436" y="228600"/>
            <a:ext cx="11658600" cy="6400800"/>
          </a:xfrm>
          <a:prstGeom prst="roundRect">
            <a:avLst>
              <a:gd name="adj" fmla="val 7143"/>
            </a:avLst>
          </a:prstGeom>
          <a:noFill/>
          <a:ln w="25400" cmpd="thickThin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6" name="Group 25"/>
          <p:cNvGrpSpPr/>
          <p:nvPr/>
        </p:nvGrpSpPr>
        <p:grpSpPr>
          <a:xfrm>
            <a:off x="737755" y="1295400"/>
            <a:ext cx="10945091" cy="1577344"/>
            <a:chOff x="713509" y="2249816"/>
            <a:chExt cx="10945091" cy="694274"/>
          </a:xfrm>
          <a:solidFill>
            <a:srgbClr val="00FFCC"/>
          </a:solidFill>
        </p:grpSpPr>
        <p:sp>
          <p:nvSpPr>
            <p:cNvPr id="27" name="Rounded Rectangle 26"/>
            <p:cNvSpPr/>
            <p:nvPr/>
          </p:nvSpPr>
          <p:spPr>
            <a:xfrm>
              <a:off x="1447800" y="2258290"/>
              <a:ext cx="10210800" cy="685800"/>
            </a:xfrm>
            <a:prstGeom prst="roundRect">
              <a:avLst>
                <a:gd name="adj" fmla="val 50000"/>
              </a:avLst>
            </a:prstGeom>
            <a:solidFill>
              <a:srgbClr val="00CCFF"/>
            </a:solidFill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 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Lê-nin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không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tiện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từ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chối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,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đồng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chí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cảm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ơn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I-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va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-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nốp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và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ngồi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vào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ghế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hớt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tóc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.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28" name="Diamond 27"/>
            <p:cNvSpPr/>
            <p:nvPr/>
          </p:nvSpPr>
          <p:spPr>
            <a:xfrm>
              <a:off x="713509" y="2249816"/>
              <a:ext cx="914400" cy="694274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402772" y="3789731"/>
            <a:ext cx="10210800" cy="6858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>
            <a:solidFill>
              <a:srgbClr val="397B0D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V1: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Lê-nin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chối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ea typeface="Times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51263" y="4721962"/>
            <a:ext cx="10210800" cy="685800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 w="28575">
            <a:solidFill>
              <a:srgbClr val="397B0D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 V2: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chí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I-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nốp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ghế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hớt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tóc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ea typeface="Times" panose="020B0500000000000000" pitchFamily="34" charset="-93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748895" y="1634451"/>
            <a:ext cx="152400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86000" y="2084072"/>
            <a:ext cx="4343400" cy="75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73384" y="2590800"/>
            <a:ext cx="40178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901295" y="2084072"/>
            <a:ext cx="4452505" cy="75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90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685801" y="381000"/>
            <a:ext cx="9906000" cy="10471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u="sng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u="sng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9436" y="228600"/>
            <a:ext cx="11658600" cy="6400800"/>
          </a:xfrm>
          <a:prstGeom prst="roundRect">
            <a:avLst>
              <a:gd name="adj" fmla="val 7143"/>
            </a:avLst>
          </a:prstGeom>
          <a:noFill/>
          <a:ln w="25400" cmpd="thickThin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713509" y="1740655"/>
            <a:ext cx="11021291" cy="934418"/>
            <a:chOff x="713509" y="2133600"/>
            <a:chExt cx="11021291" cy="934418"/>
          </a:xfrm>
          <a:solidFill>
            <a:srgbClr val="92D050"/>
          </a:solidFill>
        </p:grpSpPr>
        <p:sp>
          <p:nvSpPr>
            <p:cNvPr id="11" name="Rounded Rectangle 10"/>
            <p:cNvSpPr/>
            <p:nvPr/>
          </p:nvSpPr>
          <p:spPr>
            <a:xfrm>
              <a:off x="15240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Nối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trực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tiếp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,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có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sử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dụng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dấu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phẩy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giữa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2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vế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.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8" name="Diamond 7"/>
            <p:cNvSpPr/>
            <p:nvPr/>
          </p:nvSpPr>
          <p:spPr>
            <a:xfrm>
              <a:off x="713509" y="2133600"/>
              <a:ext cx="914400" cy="934418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5800" y="2893664"/>
            <a:ext cx="11021291" cy="934418"/>
            <a:chOff x="713509" y="2133600"/>
            <a:chExt cx="11021291" cy="93441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15240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Nối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với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nhau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bằng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quan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hệ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từ</a:t>
              </a:r>
              <a:endParaRPr lang="vi-VN" sz="3000" i="1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12" name="Diamond 11"/>
            <p:cNvSpPr/>
            <p:nvPr/>
          </p:nvSpPr>
          <p:spPr>
            <a:xfrm>
              <a:off x="713509" y="2133600"/>
              <a:ext cx="914400" cy="934418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571118" y="1594824"/>
            <a:ext cx="1199182" cy="119918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4348" y="245390"/>
            <a:ext cx="1385274" cy="1380355"/>
          </a:xfrm>
          <a:prstGeom prst="rect">
            <a:avLst/>
          </a:prstGeom>
          <a:effectLst>
            <a:glow rad="127000">
              <a:srgbClr val="00FF4E">
                <a:alpha val="50000"/>
              </a:srgbClr>
            </a:glow>
          </a:effectLst>
        </p:spPr>
      </p:pic>
      <p:sp>
        <p:nvSpPr>
          <p:cNvPr id="21" name="Oval 20"/>
          <p:cNvSpPr/>
          <p:nvPr/>
        </p:nvSpPr>
        <p:spPr>
          <a:xfrm>
            <a:off x="10742304" y="434122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757802" y="434122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773300" y="434122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788798" y="46899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799131" y="46899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773300" y="451558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788798" y="45995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799131" y="45543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809462" y="476744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824962" y="484495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804296" y="45091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801477" y="43283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786452" y="430247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801477" y="431538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801477" y="432188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778465" y="424436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2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3352800" y="0"/>
            <a:ext cx="5715000" cy="5092659"/>
          </a:xfrm>
          <a:prstGeom prst="hear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ounded Rectangle 2"/>
          <p:cNvSpPr/>
          <p:nvPr/>
        </p:nvSpPr>
        <p:spPr>
          <a:xfrm>
            <a:off x="339436" y="228600"/>
            <a:ext cx="11658600" cy="6400800"/>
          </a:xfrm>
          <a:prstGeom prst="roundRect">
            <a:avLst>
              <a:gd name="adj" fmla="val 7143"/>
            </a:avLst>
          </a:prstGeom>
          <a:noFill/>
          <a:ln w="25400" cmpd="thickThin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4038600" y="1524000"/>
            <a:ext cx="3874157" cy="2839945"/>
            <a:chOff x="2449" y="3339"/>
            <a:chExt cx="823" cy="881"/>
          </a:xfrm>
        </p:grpSpPr>
        <p:pic>
          <p:nvPicPr>
            <p:cNvPr id="8" name="Picture 16" descr="Hinh 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" y="3339"/>
              <a:ext cx="480" cy="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7" descr="Hinh 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91082">
              <a:off x="2732" y="3412"/>
              <a:ext cx="419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8" descr="Hinh 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68095">
              <a:off x="2828" y="3628"/>
              <a:ext cx="398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9" descr="Hinh 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12827">
              <a:off x="2579" y="3480"/>
              <a:ext cx="385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0" descr="Hinh 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50283">
              <a:off x="2593" y="3649"/>
              <a:ext cx="28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26" descr="Entertainment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9209061" y="3005651"/>
            <a:ext cx="1112042" cy="12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Entertainment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29403" y="2930214"/>
            <a:ext cx="1112043" cy="139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6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9436" y="228600"/>
            <a:ext cx="11658600" cy="6400800"/>
          </a:xfrm>
          <a:prstGeom prst="roundRect">
            <a:avLst>
              <a:gd name="adj" fmla="val 7143"/>
            </a:avLst>
          </a:prstGeom>
          <a:noFill/>
          <a:ln w="25400" cmpd="thickThin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2" name="Group 21"/>
          <p:cNvGrpSpPr/>
          <p:nvPr/>
        </p:nvGrpSpPr>
        <p:grpSpPr>
          <a:xfrm>
            <a:off x="534913" y="1524000"/>
            <a:ext cx="1828800" cy="3886200"/>
            <a:chOff x="762000" y="2286000"/>
            <a:chExt cx="2971800" cy="2514600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9" name="Rounded Rectangle 18"/>
            <p:cNvSpPr/>
            <p:nvPr/>
          </p:nvSpPr>
          <p:spPr>
            <a:xfrm>
              <a:off x="762000" y="2286000"/>
              <a:ext cx="2971800" cy="2514600"/>
            </a:xfrm>
            <a:prstGeom prst="roundRect">
              <a:avLst>
                <a:gd name="adj" fmla="val 11921"/>
              </a:avLst>
            </a:prstGeom>
            <a:ln w="3810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076" name="Picture 4" descr="LẮNG NGHE LÀ MỘT NGHỆ THUẬ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433918"/>
              <a:ext cx="2667000" cy="22187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Striped Right Arrow 22"/>
          <p:cNvSpPr/>
          <p:nvPr/>
        </p:nvSpPr>
        <p:spPr>
          <a:xfrm>
            <a:off x="2382106" y="310055"/>
            <a:ext cx="9482759" cy="6248400"/>
          </a:xfrm>
          <a:prstGeom prst="stripedRightArrow">
            <a:avLst>
              <a:gd name="adj1" fmla="val 100000"/>
              <a:gd name="adj2" fmla="val 9187"/>
            </a:avLst>
          </a:prstGeom>
          <a:solidFill>
            <a:srgbClr val="92D050"/>
          </a:solidFill>
          <a:ln w="38100">
            <a:solidFill>
              <a:srgbClr val="6E8F1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0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hay,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algn="just"/>
            <a:r>
              <a:rPr lang="en-US" sz="3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2. </a:t>
            </a:r>
            <a:r>
              <a:rPr lang="en-US" sz="30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…; do </a:t>
            </a:r>
            <a:r>
              <a:rPr 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…;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000" i="1" dirty="0" smtClean="0">
              <a:solidFill>
                <a:srgbClr val="FF0000"/>
              </a:solidFill>
            </a:endParaRPr>
          </a:p>
          <a:p>
            <a:pPr algn="just"/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…;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hễ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…;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800" i="1" dirty="0">
              <a:solidFill>
                <a:srgbClr val="FF0000"/>
              </a:solidFill>
            </a:endParaRPr>
          </a:p>
          <a:p>
            <a:pPr algn="just"/>
            <a:r>
              <a:rPr lang="en-US" sz="2800" i="1" dirty="0" smtClean="0">
                <a:solidFill>
                  <a:srgbClr val="FF0000"/>
                </a:solidFill>
              </a:rPr>
              <a:t> 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…;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endParaRPr lang="vi-VN" sz="2800" i="1" dirty="0">
              <a:solidFill>
                <a:srgbClr val="FF0000"/>
              </a:solidFill>
            </a:endParaRPr>
          </a:p>
          <a:p>
            <a:pPr algn="just"/>
            <a:r>
              <a:rPr lang="en-US" sz="2800" i="1" dirty="0" smtClean="0">
                <a:solidFill>
                  <a:srgbClr val="FF0000"/>
                </a:solidFill>
              </a:rPr>
              <a:t> 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…;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4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511136" y="533400"/>
            <a:ext cx="7315200" cy="1676400"/>
          </a:xfrm>
          <a:prstGeom prst="cloudCallout">
            <a:avLst>
              <a:gd name="adj1" fmla="val 638"/>
              <a:gd name="adj2" fmla="val 102851"/>
            </a:avLst>
          </a:prstGeom>
          <a:solidFill>
            <a:srgbClr val="0070C0"/>
          </a:soli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ounded Rectangle 2"/>
          <p:cNvSpPr/>
          <p:nvPr/>
        </p:nvSpPr>
        <p:spPr>
          <a:xfrm>
            <a:off x="339436" y="228600"/>
            <a:ext cx="11658600" cy="6400800"/>
          </a:xfrm>
          <a:prstGeom prst="roundRect">
            <a:avLst>
              <a:gd name="adj" fmla="val 7143"/>
            </a:avLst>
          </a:prstGeom>
          <a:noFill/>
          <a:ln w="25400" cmpd="thickThin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3622964" y="838200"/>
            <a:ext cx="5368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67400" y="3200399"/>
            <a:ext cx="5867400" cy="3276601"/>
          </a:xfrm>
          <a:prstGeom prst="roundRect">
            <a:avLst>
              <a:gd name="adj" fmla="val 26810"/>
            </a:avLst>
          </a:prstGeom>
          <a:solidFill>
            <a:schemeClr val="bg1"/>
          </a:solidFill>
          <a:ln w="38100">
            <a:solidFill>
              <a:srgbClr val="33CC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6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míc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 smtClean="0">
              <a:solidFill>
                <a:srgbClr val="1B00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2336" y="3200400"/>
            <a:ext cx="5415064" cy="3276601"/>
            <a:chOff x="452336" y="2438400"/>
            <a:chExt cx="5719864" cy="4038601"/>
          </a:xfrm>
        </p:grpSpPr>
        <p:pic>
          <p:nvPicPr>
            <p:cNvPr id="9" name="Picture 2" descr="Góc chia sẻ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36" y="2438400"/>
              <a:ext cx="5719864" cy="403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533400" y="2438400"/>
              <a:ext cx="5638800" cy="4038601"/>
            </a:xfrm>
            <a:prstGeom prst="roundRect">
              <a:avLst/>
            </a:prstGeom>
            <a:noFill/>
            <a:ln w="38100">
              <a:solidFill>
                <a:srgbClr val="33CC33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04500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9436" y="228600"/>
            <a:ext cx="11658600" cy="6400800"/>
          </a:xfrm>
          <a:prstGeom prst="roundRect">
            <a:avLst>
              <a:gd name="adj" fmla="val 7143"/>
            </a:avLst>
          </a:prstGeom>
          <a:noFill/>
          <a:ln w="25400" cmpd="thickThin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52" name="Picture 4" descr="Khởi động trước khi bơi | Kênh sức khỏe | Sài Gòn Tiếp Th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10210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34936" y="3639519"/>
            <a:ext cx="7467600" cy="1600200"/>
            <a:chOff x="2362200" y="4495800"/>
            <a:chExt cx="7467600" cy="1600200"/>
          </a:xfrm>
        </p:grpSpPr>
        <p:sp>
          <p:nvSpPr>
            <p:cNvPr id="4" name="Cloud 3"/>
            <p:cNvSpPr/>
            <p:nvPr/>
          </p:nvSpPr>
          <p:spPr>
            <a:xfrm>
              <a:off x="2362200" y="4495800"/>
              <a:ext cx="7467600" cy="1600200"/>
            </a:xfrm>
            <a:prstGeom prst="cloud">
              <a:avLst/>
            </a:prstGeom>
            <a:solidFill>
              <a:srgbClr val="377F85"/>
            </a:solidFill>
            <a:ln w="28575">
              <a:solidFill>
                <a:srgbClr val="FFC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84418" y="4800600"/>
              <a:ext cx="536863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rgbClr val="1B00F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vi-VN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 Box 239"/>
          <p:cNvSpPr txBox="1">
            <a:spLocks noChangeArrowheads="1"/>
          </p:cNvSpPr>
          <p:nvPr/>
        </p:nvSpPr>
        <p:spPr bwMode="auto">
          <a:xfrm>
            <a:off x="1812604" y="5312045"/>
            <a:ext cx="88577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44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44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44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vi-VN" sz="44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vi-VN" sz="3600" dirty="0">
              <a:solidFill>
                <a:srgbClr val="1B00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5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581399" y="381000"/>
            <a:ext cx="5257801" cy="10471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sz="3600" dirty="0" smtClean="0">
              <a:solidFill>
                <a:srgbClr val="1B00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9436" y="228600"/>
            <a:ext cx="11658600" cy="6400800"/>
          </a:xfrm>
          <a:prstGeom prst="roundRect">
            <a:avLst>
              <a:gd name="adj" fmla="val 7143"/>
            </a:avLst>
          </a:prstGeom>
          <a:noFill/>
          <a:ln w="25400" cmpd="thickThin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ounded Rectangle 26"/>
          <p:cNvSpPr/>
          <p:nvPr/>
        </p:nvSpPr>
        <p:spPr>
          <a:xfrm>
            <a:off x="988515" y="1600200"/>
            <a:ext cx="10233379" cy="1611778"/>
          </a:xfrm>
          <a:prstGeom prst="roundRect">
            <a:avLst>
              <a:gd name="adj" fmla="val 22407"/>
            </a:avLst>
          </a:prstGeom>
          <a:solidFill>
            <a:srgbClr val="00CCFF"/>
          </a:solidFill>
          <a:ln w="28575">
            <a:solidFill>
              <a:srgbClr val="397B0D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ủng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hộ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tin,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phục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ea typeface="Times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80052" y="3657600"/>
            <a:ext cx="10493151" cy="127530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>
            <a:solidFill>
              <a:srgbClr val="397B0D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V1: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ủng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hộ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tin,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ea typeface="Times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88515" y="5076568"/>
            <a:ext cx="10327184" cy="685800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 w="28575">
            <a:solidFill>
              <a:srgbClr val="397B0D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 V2: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rPr>
              <a:t>công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ea typeface="Times" panose="020B0500000000000000" pitchFamily="34" charset="-93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8686800" y="2177489"/>
            <a:ext cx="152400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90800" y="2117751"/>
            <a:ext cx="8382000" cy="15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225617" y="3089115"/>
            <a:ext cx="4425214" cy="350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448800" y="2619327"/>
            <a:ext cx="1524000" cy="124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225617" y="2672372"/>
            <a:ext cx="7308783" cy="47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988515" y="5906028"/>
            <a:ext cx="10327184" cy="612088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30028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2"/>
          <p:cNvGrpSpPr>
            <a:grpSpLocks/>
          </p:cNvGrpSpPr>
          <p:nvPr/>
        </p:nvGrpSpPr>
        <p:grpSpPr bwMode="auto">
          <a:xfrm>
            <a:off x="101600" y="1"/>
            <a:ext cx="11988800" cy="6796617"/>
            <a:chOff x="48" y="0"/>
            <a:chExt cx="5664" cy="4281"/>
          </a:xfrm>
        </p:grpSpPr>
        <p:sp>
          <p:nvSpPr>
            <p:cNvPr id="4105" name="Line 3"/>
            <p:cNvSpPr>
              <a:spLocks noChangeShapeType="1"/>
            </p:cNvSpPr>
            <p:nvPr/>
          </p:nvSpPr>
          <p:spPr bwMode="auto">
            <a:xfrm>
              <a:off x="288" y="96"/>
              <a:ext cx="508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4106" name="Picture 4" descr="Bellcoll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9160">
              <a:off x="48" y="0"/>
              <a:ext cx="333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5" descr="Bellcoll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60120">
              <a:off x="5337" y="6"/>
              <a:ext cx="333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Line 6"/>
            <p:cNvSpPr>
              <a:spLocks noChangeShapeType="1"/>
            </p:cNvSpPr>
            <p:nvPr/>
          </p:nvSpPr>
          <p:spPr bwMode="auto">
            <a:xfrm>
              <a:off x="96" y="288"/>
              <a:ext cx="0" cy="907"/>
            </a:xfrm>
            <a:prstGeom prst="line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09" name="Line 7"/>
            <p:cNvSpPr>
              <a:spLocks noChangeShapeType="1"/>
            </p:cNvSpPr>
            <p:nvPr/>
          </p:nvSpPr>
          <p:spPr bwMode="auto">
            <a:xfrm>
              <a:off x="5664" y="288"/>
              <a:ext cx="0" cy="907"/>
            </a:xfrm>
            <a:prstGeom prst="line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10" name="Freeform 8"/>
            <p:cNvSpPr>
              <a:spLocks noEditPoints="1"/>
            </p:cNvSpPr>
            <p:nvPr/>
          </p:nvSpPr>
          <p:spPr bwMode="auto">
            <a:xfrm flipH="1" flipV="1">
              <a:off x="48" y="3831"/>
              <a:ext cx="432" cy="441"/>
            </a:xfrm>
            <a:custGeom>
              <a:avLst/>
              <a:gdLst>
                <a:gd name="T0" fmla="*/ 0 w 1242"/>
                <a:gd name="T1" fmla="*/ 0 h 1216"/>
                <a:gd name="T2" fmla="*/ 0 w 1242"/>
                <a:gd name="T3" fmla="*/ 0 h 1216"/>
                <a:gd name="T4" fmla="*/ 0 w 1242"/>
                <a:gd name="T5" fmla="*/ 0 h 1216"/>
                <a:gd name="T6" fmla="*/ 0 w 1242"/>
                <a:gd name="T7" fmla="*/ 0 h 1216"/>
                <a:gd name="T8" fmla="*/ 0 w 1242"/>
                <a:gd name="T9" fmla="*/ 0 h 1216"/>
                <a:gd name="T10" fmla="*/ 0 w 1242"/>
                <a:gd name="T11" fmla="*/ 0 h 1216"/>
                <a:gd name="T12" fmla="*/ 0 w 1242"/>
                <a:gd name="T13" fmla="*/ 0 h 1216"/>
                <a:gd name="T14" fmla="*/ 0 w 1242"/>
                <a:gd name="T15" fmla="*/ 0 h 1216"/>
                <a:gd name="T16" fmla="*/ 0 w 1242"/>
                <a:gd name="T17" fmla="*/ 0 h 1216"/>
                <a:gd name="T18" fmla="*/ 0 w 1242"/>
                <a:gd name="T19" fmla="*/ 0 h 1216"/>
                <a:gd name="T20" fmla="*/ 0 w 1242"/>
                <a:gd name="T21" fmla="*/ 0 h 1216"/>
                <a:gd name="T22" fmla="*/ 0 w 1242"/>
                <a:gd name="T23" fmla="*/ 0 h 1216"/>
                <a:gd name="T24" fmla="*/ 0 w 1242"/>
                <a:gd name="T25" fmla="*/ 0 h 1216"/>
                <a:gd name="T26" fmla="*/ 0 w 1242"/>
                <a:gd name="T27" fmla="*/ 0 h 1216"/>
                <a:gd name="T28" fmla="*/ 0 w 1242"/>
                <a:gd name="T29" fmla="*/ 0 h 1216"/>
                <a:gd name="T30" fmla="*/ 0 w 1242"/>
                <a:gd name="T31" fmla="*/ 0 h 1216"/>
                <a:gd name="T32" fmla="*/ 0 w 1242"/>
                <a:gd name="T33" fmla="*/ 0 h 1216"/>
                <a:gd name="T34" fmla="*/ 0 w 1242"/>
                <a:gd name="T35" fmla="*/ 0 h 1216"/>
                <a:gd name="T36" fmla="*/ 0 w 1242"/>
                <a:gd name="T37" fmla="*/ 0 h 1216"/>
                <a:gd name="T38" fmla="*/ 0 w 1242"/>
                <a:gd name="T39" fmla="*/ 0 h 1216"/>
                <a:gd name="T40" fmla="*/ 0 w 1242"/>
                <a:gd name="T41" fmla="*/ 0 h 1216"/>
                <a:gd name="T42" fmla="*/ 0 w 1242"/>
                <a:gd name="T43" fmla="*/ 0 h 1216"/>
                <a:gd name="T44" fmla="*/ 0 w 1242"/>
                <a:gd name="T45" fmla="*/ 0 h 1216"/>
                <a:gd name="T46" fmla="*/ 0 w 1242"/>
                <a:gd name="T47" fmla="*/ 0 h 1216"/>
                <a:gd name="T48" fmla="*/ 0 w 1242"/>
                <a:gd name="T49" fmla="*/ 0 h 1216"/>
                <a:gd name="T50" fmla="*/ 0 w 1242"/>
                <a:gd name="T51" fmla="*/ 0 h 1216"/>
                <a:gd name="T52" fmla="*/ 0 w 1242"/>
                <a:gd name="T53" fmla="*/ 0 h 1216"/>
                <a:gd name="T54" fmla="*/ 0 w 1242"/>
                <a:gd name="T55" fmla="*/ 0 h 1216"/>
                <a:gd name="T56" fmla="*/ 0 w 1242"/>
                <a:gd name="T57" fmla="*/ 0 h 1216"/>
                <a:gd name="T58" fmla="*/ 0 w 1242"/>
                <a:gd name="T59" fmla="*/ 0 h 1216"/>
                <a:gd name="T60" fmla="*/ 0 w 1242"/>
                <a:gd name="T61" fmla="*/ 0 h 1216"/>
                <a:gd name="T62" fmla="*/ 0 w 1242"/>
                <a:gd name="T63" fmla="*/ 0 h 1216"/>
                <a:gd name="T64" fmla="*/ 0 w 1242"/>
                <a:gd name="T65" fmla="*/ 0 h 1216"/>
                <a:gd name="T66" fmla="*/ 0 w 1242"/>
                <a:gd name="T67" fmla="*/ 0 h 1216"/>
                <a:gd name="T68" fmla="*/ 0 w 1242"/>
                <a:gd name="T69" fmla="*/ 0 h 1216"/>
                <a:gd name="T70" fmla="*/ 0 w 1242"/>
                <a:gd name="T71" fmla="*/ 0 h 1216"/>
                <a:gd name="T72" fmla="*/ 0 w 1242"/>
                <a:gd name="T73" fmla="*/ 0 h 1216"/>
                <a:gd name="T74" fmla="*/ 0 w 1242"/>
                <a:gd name="T75" fmla="*/ 0 h 1216"/>
                <a:gd name="T76" fmla="*/ 0 w 1242"/>
                <a:gd name="T77" fmla="*/ 0 h 1216"/>
                <a:gd name="T78" fmla="*/ 0 w 1242"/>
                <a:gd name="T79" fmla="*/ 0 h 1216"/>
                <a:gd name="T80" fmla="*/ 0 w 1242"/>
                <a:gd name="T81" fmla="*/ 0 h 1216"/>
                <a:gd name="T82" fmla="*/ 0 w 1242"/>
                <a:gd name="T83" fmla="*/ 0 h 1216"/>
                <a:gd name="T84" fmla="*/ 0 w 1242"/>
                <a:gd name="T85" fmla="*/ 0 h 1216"/>
                <a:gd name="T86" fmla="*/ 0 w 1242"/>
                <a:gd name="T87" fmla="*/ 0 h 1216"/>
                <a:gd name="T88" fmla="*/ 0 w 1242"/>
                <a:gd name="T89" fmla="*/ 0 h 1216"/>
                <a:gd name="T90" fmla="*/ 0 w 1242"/>
                <a:gd name="T91" fmla="*/ 0 h 1216"/>
                <a:gd name="T92" fmla="*/ 0 w 1242"/>
                <a:gd name="T93" fmla="*/ 0 h 1216"/>
                <a:gd name="T94" fmla="*/ 0 w 1242"/>
                <a:gd name="T95" fmla="*/ 0 h 1216"/>
                <a:gd name="T96" fmla="*/ 0 w 1242"/>
                <a:gd name="T97" fmla="*/ 0 h 1216"/>
                <a:gd name="T98" fmla="*/ 0 w 1242"/>
                <a:gd name="T99" fmla="*/ 0 h 1216"/>
                <a:gd name="T100" fmla="*/ 0 w 1242"/>
                <a:gd name="T101" fmla="*/ 0 h 1216"/>
                <a:gd name="T102" fmla="*/ 0 w 1242"/>
                <a:gd name="T103" fmla="*/ 0 h 1216"/>
                <a:gd name="T104" fmla="*/ 0 w 1242"/>
                <a:gd name="T105" fmla="*/ 0 h 1216"/>
                <a:gd name="T106" fmla="*/ 0 w 1242"/>
                <a:gd name="T107" fmla="*/ 0 h 1216"/>
                <a:gd name="T108" fmla="*/ 0 w 1242"/>
                <a:gd name="T109" fmla="*/ 0 h 1216"/>
                <a:gd name="T110" fmla="*/ 0 w 1242"/>
                <a:gd name="T111" fmla="*/ 0 h 1216"/>
                <a:gd name="T112" fmla="*/ 0 w 1242"/>
                <a:gd name="T113" fmla="*/ 0 h 1216"/>
                <a:gd name="T114" fmla="*/ 0 w 1242"/>
                <a:gd name="T115" fmla="*/ 0 h 1216"/>
                <a:gd name="T116" fmla="*/ 0 w 1242"/>
                <a:gd name="T117" fmla="*/ 0 h 1216"/>
                <a:gd name="T118" fmla="*/ 0 w 1242"/>
                <a:gd name="T119" fmla="*/ 0 h 1216"/>
                <a:gd name="T120" fmla="*/ 0 w 1242"/>
                <a:gd name="T121" fmla="*/ 0 h 1216"/>
                <a:gd name="T122" fmla="*/ 0 w 1242"/>
                <a:gd name="T123" fmla="*/ 0 h 12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2"/>
                <a:gd name="T187" fmla="*/ 0 h 1216"/>
                <a:gd name="T188" fmla="*/ 1242 w 1242"/>
                <a:gd name="T189" fmla="*/ 1216 h 12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2" h="1216">
                  <a:moveTo>
                    <a:pt x="462" y="64"/>
                  </a:moveTo>
                  <a:lnTo>
                    <a:pt x="462" y="59"/>
                  </a:lnTo>
                  <a:lnTo>
                    <a:pt x="462" y="55"/>
                  </a:lnTo>
                  <a:lnTo>
                    <a:pt x="462" y="50"/>
                  </a:lnTo>
                  <a:lnTo>
                    <a:pt x="457" y="50"/>
                  </a:lnTo>
                  <a:lnTo>
                    <a:pt x="457" y="46"/>
                  </a:lnTo>
                  <a:lnTo>
                    <a:pt x="453" y="46"/>
                  </a:lnTo>
                  <a:lnTo>
                    <a:pt x="453" y="41"/>
                  </a:lnTo>
                  <a:lnTo>
                    <a:pt x="448" y="41"/>
                  </a:lnTo>
                  <a:lnTo>
                    <a:pt x="443" y="37"/>
                  </a:lnTo>
                  <a:lnTo>
                    <a:pt x="439" y="37"/>
                  </a:lnTo>
                  <a:lnTo>
                    <a:pt x="434" y="32"/>
                  </a:lnTo>
                  <a:lnTo>
                    <a:pt x="425" y="37"/>
                  </a:lnTo>
                  <a:lnTo>
                    <a:pt x="411" y="37"/>
                  </a:lnTo>
                  <a:lnTo>
                    <a:pt x="401" y="37"/>
                  </a:lnTo>
                  <a:lnTo>
                    <a:pt x="392" y="41"/>
                  </a:lnTo>
                  <a:lnTo>
                    <a:pt x="387" y="41"/>
                  </a:lnTo>
                  <a:lnTo>
                    <a:pt x="383" y="46"/>
                  </a:lnTo>
                  <a:lnTo>
                    <a:pt x="378" y="50"/>
                  </a:lnTo>
                  <a:lnTo>
                    <a:pt x="373" y="50"/>
                  </a:lnTo>
                  <a:lnTo>
                    <a:pt x="369" y="55"/>
                  </a:lnTo>
                  <a:lnTo>
                    <a:pt x="364" y="59"/>
                  </a:lnTo>
                  <a:lnTo>
                    <a:pt x="364" y="64"/>
                  </a:lnTo>
                  <a:lnTo>
                    <a:pt x="359" y="69"/>
                  </a:lnTo>
                  <a:lnTo>
                    <a:pt x="355" y="73"/>
                  </a:lnTo>
                  <a:lnTo>
                    <a:pt x="350" y="78"/>
                  </a:lnTo>
                  <a:lnTo>
                    <a:pt x="350" y="82"/>
                  </a:lnTo>
                  <a:lnTo>
                    <a:pt x="345" y="87"/>
                  </a:lnTo>
                  <a:lnTo>
                    <a:pt x="341" y="91"/>
                  </a:lnTo>
                  <a:lnTo>
                    <a:pt x="341" y="96"/>
                  </a:lnTo>
                  <a:lnTo>
                    <a:pt x="336" y="100"/>
                  </a:lnTo>
                  <a:lnTo>
                    <a:pt x="336" y="105"/>
                  </a:lnTo>
                  <a:lnTo>
                    <a:pt x="336" y="114"/>
                  </a:lnTo>
                  <a:lnTo>
                    <a:pt x="331" y="128"/>
                  </a:lnTo>
                  <a:lnTo>
                    <a:pt x="331" y="137"/>
                  </a:lnTo>
                  <a:lnTo>
                    <a:pt x="331" y="146"/>
                  </a:lnTo>
                  <a:lnTo>
                    <a:pt x="331" y="151"/>
                  </a:lnTo>
                  <a:lnTo>
                    <a:pt x="331" y="155"/>
                  </a:lnTo>
                  <a:lnTo>
                    <a:pt x="331" y="160"/>
                  </a:lnTo>
                  <a:lnTo>
                    <a:pt x="336" y="160"/>
                  </a:lnTo>
                  <a:lnTo>
                    <a:pt x="336" y="164"/>
                  </a:lnTo>
                  <a:lnTo>
                    <a:pt x="341" y="164"/>
                  </a:lnTo>
                  <a:lnTo>
                    <a:pt x="341" y="169"/>
                  </a:lnTo>
                  <a:lnTo>
                    <a:pt x="345" y="169"/>
                  </a:lnTo>
                  <a:lnTo>
                    <a:pt x="359" y="169"/>
                  </a:lnTo>
                  <a:lnTo>
                    <a:pt x="378" y="169"/>
                  </a:lnTo>
                  <a:lnTo>
                    <a:pt x="383" y="169"/>
                  </a:lnTo>
                  <a:lnTo>
                    <a:pt x="392" y="164"/>
                  </a:lnTo>
                  <a:lnTo>
                    <a:pt x="401" y="164"/>
                  </a:lnTo>
                  <a:lnTo>
                    <a:pt x="406" y="160"/>
                  </a:lnTo>
                  <a:lnTo>
                    <a:pt x="411" y="160"/>
                  </a:lnTo>
                  <a:lnTo>
                    <a:pt x="420" y="155"/>
                  </a:lnTo>
                  <a:lnTo>
                    <a:pt x="425" y="151"/>
                  </a:lnTo>
                  <a:lnTo>
                    <a:pt x="434" y="151"/>
                  </a:lnTo>
                  <a:lnTo>
                    <a:pt x="457" y="132"/>
                  </a:lnTo>
                  <a:lnTo>
                    <a:pt x="481" y="114"/>
                  </a:lnTo>
                  <a:lnTo>
                    <a:pt x="504" y="96"/>
                  </a:lnTo>
                  <a:lnTo>
                    <a:pt x="527" y="78"/>
                  </a:lnTo>
                  <a:lnTo>
                    <a:pt x="555" y="59"/>
                  </a:lnTo>
                  <a:lnTo>
                    <a:pt x="588" y="46"/>
                  </a:lnTo>
                  <a:lnTo>
                    <a:pt x="602" y="41"/>
                  </a:lnTo>
                  <a:lnTo>
                    <a:pt x="616" y="37"/>
                  </a:lnTo>
                  <a:lnTo>
                    <a:pt x="630" y="32"/>
                  </a:lnTo>
                  <a:lnTo>
                    <a:pt x="649" y="28"/>
                  </a:lnTo>
                  <a:lnTo>
                    <a:pt x="663" y="23"/>
                  </a:lnTo>
                  <a:lnTo>
                    <a:pt x="677" y="18"/>
                  </a:lnTo>
                  <a:lnTo>
                    <a:pt x="696" y="18"/>
                  </a:lnTo>
                  <a:lnTo>
                    <a:pt x="710" y="18"/>
                  </a:lnTo>
                  <a:lnTo>
                    <a:pt x="714" y="18"/>
                  </a:lnTo>
                  <a:lnTo>
                    <a:pt x="719" y="18"/>
                  </a:lnTo>
                  <a:lnTo>
                    <a:pt x="724" y="18"/>
                  </a:lnTo>
                  <a:lnTo>
                    <a:pt x="733" y="18"/>
                  </a:lnTo>
                  <a:lnTo>
                    <a:pt x="738" y="23"/>
                  </a:lnTo>
                  <a:lnTo>
                    <a:pt x="742" y="23"/>
                  </a:lnTo>
                  <a:lnTo>
                    <a:pt x="747" y="28"/>
                  </a:lnTo>
                  <a:lnTo>
                    <a:pt x="752" y="28"/>
                  </a:lnTo>
                  <a:lnTo>
                    <a:pt x="794" y="50"/>
                  </a:lnTo>
                  <a:lnTo>
                    <a:pt x="822" y="73"/>
                  </a:lnTo>
                  <a:lnTo>
                    <a:pt x="836" y="87"/>
                  </a:lnTo>
                  <a:lnTo>
                    <a:pt x="845" y="105"/>
                  </a:lnTo>
                  <a:lnTo>
                    <a:pt x="850" y="110"/>
                  </a:lnTo>
                  <a:lnTo>
                    <a:pt x="854" y="114"/>
                  </a:lnTo>
                  <a:lnTo>
                    <a:pt x="859" y="123"/>
                  </a:lnTo>
                  <a:lnTo>
                    <a:pt x="864" y="128"/>
                  </a:lnTo>
                  <a:lnTo>
                    <a:pt x="868" y="137"/>
                  </a:lnTo>
                  <a:lnTo>
                    <a:pt x="868" y="141"/>
                  </a:lnTo>
                  <a:lnTo>
                    <a:pt x="873" y="151"/>
                  </a:lnTo>
                  <a:lnTo>
                    <a:pt x="873" y="155"/>
                  </a:lnTo>
                  <a:lnTo>
                    <a:pt x="873" y="160"/>
                  </a:lnTo>
                  <a:lnTo>
                    <a:pt x="873" y="164"/>
                  </a:lnTo>
                  <a:lnTo>
                    <a:pt x="878" y="169"/>
                  </a:lnTo>
                  <a:lnTo>
                    <a:pt x="878" y="173"/>
                  </a:lnTo>
                  <a:lnTo>
                    <a:pt x="878" y="178"/>
                  </a:lnTo>
                  <a:lnTo>
                    <a:pt x="878" y="182"/>
                  </a:lnTo>
                  <a:lnTo>
                    <a:pt x="873" y="187"/>
                  </a:lnTo>
                  <a:lnTo>
                    <a:pt x="873" y="192"/>
                  </a:lnTo>
                  <a:lnTo>
                    <a:pt x="873" y="196"/>
                  </a:lnTo>
                  <a:lnTo>
                    <a:pt x="873" y="201"/>
                  </a:lnTo>
                  <a:lnTo>
                    <a:pt x="868" y="205"/>
                  </a:lnTo>
                  <a:lnTo>
                    <a:pt x="864" y="210"/>
                  </a:lnTo>
                  <a:lnTo>
                    <a:pt x="864" y="214"/>
                  </a:lnTo>
                  <a:lnTo>
                    <a:pt x="859" y="214"/>
                  </a:lnTo>
                  <a:lnTo>
                    <a:pt x="859" y="219"/>
                  </a:lnTo>
                  <a:lnTo>
                    <a:pt x="854" y="219"/>
                  </a:lnTo>
                  <a:lnTo>
                    <a:pt x="850" y="223"/>
                  </a:lnTo>
                  <a:lnTo>
                    <a:pt x="845" y="223"/>
                  </a:lnTo>
                  <a:lnTo>
                    <a:pt x="840" y="223"/>
                  </a:lnTo>
                  <a:lnTo>
                    <a:pt x="836" y="223"/>
                  </a:lnTo>
                  <a:lnTo>
                    <a:pt x="831" y="223"/>
                  </a:lnTo>
                  <a:lnTo>
                    <a:pt x="826" y="223"/>
                  </a:lnTo>
                  <a:lnTo>
                    <a:pt x="822" y="223"/>
                  </a:lnTo>
                  <a:lnTo>
                    <a:pt x="817" y="223"/>
                  </a:lnTo>
                  <a:lnTo>
                    <a:pt x="812" y="223"/>
                  </a:lnTo>
                  <a:lnTo>
                    <a:pt x="808" y="223"/>
                  </a:lnTo>
                  <a:lnTo>
                    <a:pt x="803" y="219"/>
                  </a:lnTo>
                  <a:lnTo>
                    <a:pt x="784" y="214"/>
                  </a:lnTo>
                  <a:lnTo>
                    <a:pt x="770" y="205"/>
                  </a:lnTo>
                  <a:lnTo>
                    <a:pt x="752" y="196"/>
                  </a:lnTo>
                  <a:lnTo>
                    <a:pt x="738" y="187"/>
                  </a:lnTo>
                  <a:lnTo>
                    <a:pt x="719" y="169"/>
                  </a:lnTo>
                  <a:lnTo>
                    <a:pt x="714" y="169"/>
                  </a:lnTo>
                  <a:lnTo>
                    <a:pt x="714" y="164"/>
                  </a:lnTo>
                  <a:lnTo>
                    <a:pt x="710" y="164"/>
                  </a:lnTo>
                  <a:lnTo>
                    <a:pt x="710" y="160"/>
                  </a:lnTo>
                  <a:lnTo>
                    <a:pt x="710" y="155"/>
                  </a:lnTo>
                  <a:lnTo>
                    <a:pt x="705" y="151"/>
                  </a:lnTo>
                  <a:lnTo>
                    <a:pt x="705" y="141"/>
                  </a:lnTo>
                  <a:lnTo>
                    <a:pt x="705" y="137"/>
                  </a:lnTo>
                  <a:lnTo>
                    <a:pt x="705" y="132"/>
                  </a:lnTo>
                  <a:lnTo>
                    <a:pt x="705" y="128"/>
                  </a:lnTo>
                  <a:lnTo>
                    <a:pt x="705" y="123"/>
                  </a:lnTo>
                  <a:lnTo>
                    <a:pt x="710" y="123"/>
                  </a:lnTo>
                  <a:lnTo>
                    <a:pt x="710" y="119"/>
                  </a:lnTo>
                  <a:lnTo>
                    <a:pt x="714" y="114"/>
                  </a:lnTo>
                  <a:lnTo>
                    <a:pt x="719" y="110"/>
                  </a:lnTo>
                  <a:lnTo>
                    <a:pt x="724" y="110"/>
                  </a:lnTo>
                  <a:lnTo>
                    <a:pt x="728" y="110"/>
                  </a:lnTo>
                  <a:lnTo>
                    <a:pt x="728" y="105"/>
                  </a:lnTo>
                  <a:lnTo>
                    <a:pt x="733" y="105"/>
                  </a:lnTo>
                  <a:lnTo>
                    <a:pt x="738" y="105"/>
                  </a:lnTo>
                  <a:lnTo>
                    <a:pt x="742" y="105"/>
                  </a:lnTo>
                  <a:lnTo>
                    <a:pt x="747" y="105"/>
                  </a:lnTo>
                  <a:lnTo>
                    <a:pt x="752" y="105"/>
                  </a:lnTo>
                  <a:lnTo>
                    <a:pt x="756" y="105"/>
                  </a:lnTo>
                  <a:lnTo>
                    <a:pt x="761" y="105"/>
                  </a:lnTo>
                  <a:lnTo>
                    <a:pt x="766" y="105"/>
                  </a:lnTo>
                  <a:lnTo>
                    <a:pt x="766" y="110"/>
                  </a:lnTo>
                  <a:lnTo>
                    <a:pt x="770" y="110"/>
                  </a:lnTo>
                  <a:lnTo>
                    <a:pt x="775" y="110"/>
                  </a:lnTo>
                  <a:lnTo>
                    <a:pt x="780" y="114"/>
                  </a:lnTo>
                  <a:lnTo>
                    <a:pt x="784" y="114"/>
                  </a:lnTo>
                  <a:lnTo>
                    <a:pt x="789" y="119"/>
                  </a:lnTo>
                  <a:lnTo>
                    <a:pt x="794" y="123"/>
                  </a:lnTo>
                  <a:lnTo>
                    <a:pt x="789" y="123"/>
                  </a:lnTo>
                  <a:lnTo>
                    <a:pt x="784" y="123"/>
                  </a:lnTo>
                  <a:lnTo>
                    <a:pt x="780" y="128"/>
                  </a:lnTo>
                  <a:lnTo>
                    <a:pt x="775" y="128"/>
                  </a:lnTo>
                  <a:lnTo>
                    <a:pt x="770" y="128"/>
                  </a:lnTo>
                  <a:lnTo>
                    <a:pt x="770" y="132"/>
                  </a:lnTo>
                  <a:lnTo>
                    <a:pt x="766" y="132"/>
                  </a:lnTo>
                  <a:lnTo>
                    <a:pt x="766" y="137"/>
                  </a:lnTo>
                  <a:lnTo>
                    <a:pt x="761" y="137"/>
                  </a:lnTo>
                  <a:lnTo>
                    <a:pt x="761" y="141"/>
                  </a:lnTo>
                  <a:lnTo>
                    <a:pt x="756" y="141"/>
                  </a:lnTo>
                  <a:lnTo>
                    <a:pt x="756" y="146"/>
                  </a:lnTo>
                  <a:lnTo>
                    <a:pt x="756" y="151"/>
                  </a:lnTo>
                  <a:lnTo>
                    <a:pt x="756" y="155"/>
                  </a:lnTo>
                  <a:lnTo>
                    <a:pt x="756" y="160"/>
                  </a:lnTo>
                  <a:lnTo>
                    <a:pt x="756" y="164"/>
                  </a:lnTo>
                  <a:lnTo>
                    <a:pt x="756" y="169"/>
                  </a:lnTo>
                  <a:lnTo>
                    <a:pt x="756" y="173"/>
                  </a:lnTo>
                  <a:lnTo>
                    <a:pt x="761" y="178"/>
                  </a:lnTo>
                  <a:lnTo>
                    <a:pt x="761" y="182"/>
                  </a:lnTo>
                  <a:lnTo>
                    <a:pt x="766" y="182"/>
                  </a:lnTo>
                  <a:lnTo>
                    <a:pt x="766" y="187"/>
                  </a:lnTo>
                  <a:lnTo>
                    <a:pt x="770" y="187"/>
                  </a:lnTo>
                  <a:lnTo>
                    <a:pt x="770" y="192"/>
                  </a:lnTo>
                  <a:lnTo>
                    <a:pt x="775" y="192"/>
                  </a:lnTo>
                  <a:lnTo>
                    <a:pt x="780" y="192"/>
                  </a:lnTo>
                  <a:lnTo>
                    <a:pt x="784" y="192"/>
                  </a:lnTo>
                  <a:lnTo>
                    <a:pt x="789" y="192"/>
                  </a:lnTo>
                  <a:lnTo>
                    <a:pt x="794" y="192"/>
                  </a:lnTo>
                  <a:lnTo>
                    <a:pt x="798" y="192"/>
                  </a:lnTo>
                  <a:lnTo>
                    <a:pt x="803" y="192"/>
                  </a:lnTo>
                  <a:lnTo>
                    <a:pt x="808" y="192"/>
                  </a:lnTo>
                  <a:lnTo>
                    <a:pt x="812" y="192"/>
                  </a:lnTo>
                  <a:lnTo>
                    <a:pt x="817" y="192"/>
                  </a:lnTo>
                  <a:lnTo>
                    <a:pt x="817" y="187"/>
                  </a:lnTo>
                  <a:lnTo>
                    <a:pt x="822" y="187"/>
                  </a:lnTo>
                  <a:lnTo>
                    <a:pt x="822" y="182"/>
                  </a:lnTo>
                  <a:lnTo>
                    <a:pt x="826" y="182"/>
                  </a:lnTo>
                  <a:lnTo>
                    <a:pt x="826" y="178"/>
                  </a:lnTo>
                  <a:lnTo>
                    <a:pt x="826" y="173"/>
                  </a:lnTo>
                  <a:lnTo>
                    <a:pt x="831" y="173"/>
                  </a:lnTo>
                  <a:lnTo>
                    <a:pt x="831" y="169"/>
                  </a:lnTo>
                  <a:lnTo>
                    <a:pt x="836" y="160"/>
                  </a:lnTo>
                  <a:lnTo>
                    <a:pt x="836" y="155"/>
                  </a:lnTo>
                  <a:lnTo>
                    <a:pt x="836" y="151"/>
                  </a:lnTo>
                  <a:lnTo>
                    <a:pt x="836" y="146"/>
                  </a:lnTo>
                  <a:lnTo>
                    <a:pt x="836" y="137"/>
                  </a:lnTo>
                  <a:lnTo>
                    <a:pt x="836" y="132"/>
                  </a:lnTo>
                  <a:lnTo>
                    <a:pt x="836" y="128"/>
                  </a:lnTo>
                  <a:lnTo>
                    <a:pt x="831" y="123"/>
                  </a:lnTo>
                  <a:lnTo>
                    <a:pt x="831" y="119"/>
                  </a:lnTo>
                  <a:lnTo>
                    <a:pt x="831" y="114"/>
                  </a:lnTo>
                  <a:lnTo>
                    <a:pt x="826" y="110"/>
                  </a:lnTo>
                  <a:lnTo>
                    <a:pt x="826" y="105"/>
                  </a:lnTo>
                  <a:lnTo>
                    <a:pt x="822" y="100"/>
                  </a:lnTo>
                  <a:lnTo>
                    <a:pt x="822" y="96"/>
                  </a:lnTo>
                  <a:lnTo>
                    <a:pt x="817" y="91"/>
                  </a:lnTo>
                  <a:lnTo>
                    <a:pt x="812" y="87"/>
                  </a:lnTo>
                  <a:lnTo>
                    <a:pt x="808" y="82"/>
                  </a:lnTo>
                  <a:lnTo>
                    <a:pt x="803" y="78"/>
                  </a:lnTo>
                  <a:lnTo>
                    <a:pt x="798" y="73"/>
                  </a:lnTo>
                  <a:lnTo>
                    <a:pt x="789" y="69"/>
                  </a:lnTo>
                  <a:lnTo>
                    <a:pt x="780" y="64"/>
                  </a:lnTo>
                  <a:lnTo>
                    <a:pt x="775" y="64"/>
                  </a:lnTo>
                  <a:lnTo>
                    <a:pt x="766" y="59"/>
                  </a:lnTo>
                  <a:lnTo>
                    <a:pt x="756" y="59"/>
                  </a:lnTo>
                  <a:lnTo>
                    <a:pt x="752" y="59"/>
                  </a:lnTo>
                  <a:lnTo>
                    <a:pt x="742" y="64"/>
                  </a:lnTo>
                  <a:lnTo>
                    <a:pt x="738" y="64"/>
                  </a:lnTo>
                  <a:lnTo>
                    <a:pt x="733" y="69"/>
                  </a:lnTo>
                  <a:lnTo>
                    <a:pt x="724" y="69"/>
                  </a:lnTo>
                  <a:lnTo>
                    <a:pt x="719" y="73"/>
                  </a:lnTo>
                  <a:lnTo>
                    <a:pt x="714" y="78"/>
                  </a:lnTo>
                  <a:lnTo>
                    <a:pt x="710" y="82"/>
                  </a:lnTo>
                  <a:lnTo>
                    <a:pt x="705" y="87"/>
                  </a:lnTo>
                  <a:lnTo>
                    <a:pt x="700" y="91"/>
                  </a:lnTo>
                  <a:lnTo>
                    <a:pt x="696" y="96"/>
                  </a:lnTo>
                  <a:lnTo>
                    <a:pt x="691" y="100"/>
                  </a:lnTo>
                  <a:lnTo>
                    <a:pt x="686" y="105"/>
                  </a:lnTo>
                  <a:lnTo>
                    <a:pt x="682" y="114"/>
                  </a:lnTo>
                  <a:lnTo>
                    <a:pt x="677" y="119"/>
                  </a:lnTo>
                  <a:lnTo>
                    <a:pt x="663" y="151"/>
                  </a:lnTo>
                  <a:lnTo>
                    <a:pt x="663" y="155"/>
                  </a:lnTo>
                  <a:lnTo>
                    <a:pt x="658" y="155"/>
                  </a:lnTo>
                  <a:lnTo>
                    <a:pt x="658" y="160"/>
                  </a:lnTo>
                  <a:lnTo>
                    <a:pt x="658" y="164"/>
                  </a:lnTo>
                  <a:lnTo>
                    <a:pt x="654" y="169"/>
                  </a:lnTo>
                  <a:lnTo>
                    <a:pt x="649" y="169"/>
                  </a:lnTo>
                  <a:lnTo>
                    <a:pt x="649" y="173"/>
                  </a:lnTo>
                  <a:lnTo>
                    <a:pt x="644" y="178"/>
                  </a:lnTo>
                  <a:lnTo>
                    <a:pt x="640" y="178"/>
                  </a:lnTo>
                  <a:lnTo>
                    <a:pt x="635" y="182"/>
                  </a:lnTo>
                  <a:lnTo>
                    <a:pt x="630" y="182"/>
                  </a:lnTo>
                  <a:lnTo>
                    <a:pt x="621" y="187"/>
                  </a:lnTo>
                  <a:lnTo>
                    <a:pt x="616" y="187"/>
                  </a:lnTo>
                  <a:lnTo>
                    <a:pt x="612" y="192"/>
                  </a:lnTo>
                  <a:lnTo>
                    <a:pt x="602" y="192"/>
                  </a:lnTo>
                  <a:lnTo>
                    <a:pt x="598" y="192"/>
                  </a:lnTo>
                  <a:lnTo>
                    <a:pt x="593" y="192"/>
                  </a:lnTo>
                  <a:lnTo>
                    <a:pt x="583" y="196"/>
                  </a:lnTo>
                  <a:lnTo>
                    <a:pt x="579" y="196"/>
                  </a:lnTo>
                  <a:lnTo>
                    <a:pt x="574" y="196"/>
                  </a:lnTo>
                  <a:lnTo>
                    <a:pt x="565" y="192"/>
                  </a:lnTo>
                  <a:lnTo>
                    <a:pt x="560" y="192"/>
                  </a:lnTo>
                  <a:lnTo>
                    <a:pt x="555" y="192"/>
                  </a:lnTo>
                  <a:lnTo>
                    <a:pt x="551" y="187"/>
                  </a:lnTo>
                  <a:lnTo>
                    <a:pt x="546" y="187"/>
                  </a:lnTo>
                  <a:lnTo>
                    <a:pt x="546" y="182"/>
                  </a:lnTo>
                  <a:lnTo>
                    <a:pt x="546" y="178"/>
                  </a:lnTo>
                  <a:lnTo>
                    <a:pt x="551" y="178"/>
                  </a:lnTo>
                  <a:lnTo>
                    <a:pt x="555" y="178"/>
                  </a:lnTo>
                  <a:lnTo>
                    <a:pt x="560" y="178"/>
                  </a:lnTo>
                  <a:lnTo>
                    <a:pt x="565" y="178"/>
                  </a:lnTo>
                  <a:lnTo>
                    <a:pt x="569" y="173"/>
                  </a:lnTo>
                  <a:lnTo>
                    <a:pt x="574" y="173"/>
                  </a:lnTo>
                  <a:lnTo>
                    <a:pt x="574" y="169"/>
                  </a:lnTo>
                  <a:lnTo>
                    <a:pt x="579" y="169"/>
                  </a:lnTo>
                  <a:lnTo>
                    <a:pt x="579" y="164"/>
                  </a:lnTo>
                  <a:lnTo>
                    <a:pt x="583" y="164"/>
                  </a:lnTo>
                  <a:lnTo>
                    <a:pt x="583" y="160"/>
                  </a:lnTo>
                  <a:lnTo>
                    <a:pt x="588" y="160"/>
                  </a:lnTo>
                  <a:lnTo>
                    <a:pt x="588" y="155"/>
                  </a:lnTo>
                  <a:lnTo>
                    <a:pt x="593" y="151"/>
                  </a:lnTo>
                  <a:lnTo>
                    <a:pt x="593" y="146"/>
                  </a:lnTo>
                  <a:lnTo>
                    <a:pt x="602" y="123"/>
                  </a:lnTo>
                  <a:lnTo>
                    <a:pt x="612" y="105"/>
                  </a:lnTo>
                  <a:lnTo>
                    <a:pt x="616" y="96"/>
                  </a:lnTo>
                  <a:lnTo>
                    <a:pt x="621" y="87"/>
                  </a:lnTo>
                  <a:lnTo>
                    <a:pt x="621" y="82"/>
                  </a:lnTo>
                  <a:lnTo>
                    <a:pt x="626" y="82"/>
                  </a:lnTo>
                  <a:lnTo>
                    <a:pt x="626" y="78"/>
                  </a:lnTo>
                  <a:lnTo>
                    <a:pt x="626" y="73"/>
                  </a:lnTo>
                  <a:lnTo>
                    <a:pt x="621" y="73"/>
                  </a:lnTo>
                  <a:lnTo>
                    <a:pt x="621" y="78"/>
                  </a:lnTo>
                  <a:lnTo>
                    <a:pt x="616" y="78"/>
                  </a:lnTo>
                  <a:lnTo>
                    <a:pt x="607" y="82"/>
                  </a:lnTo>
                  <a:lnTo>
                    <a:pt x="602" y="91"/>
                  </a:lnTo>
                  <a:lnTo>
                    <a:pt x="598" y="96"/>
                  </a:lnTo>
                  <a:lnTo>
                    <a:pt x="593" y="100"/>
                  </a:lnTo>
                  <a:lnTo>
                    <a:pt x="583" y="110"/>
                  </a:lnTo>
                  <a:lnTo>
                    <a:pt x="579" y="114"/>
                  </a:lnTo>
                  <a:lnTo>
                    <a:pt x="574" y="119"/>
                  </a:lnTo>
                  <a:lnTo>
                    <a:pt x="569" y="123"/>
                  </a:lnTo>
                  <a:lnTo>
                    <a:pt x="560" y="132"/>
                  </a:lnTo>
                  <a:lnTo>
                    <a:pt x="546" y="141"/>
                  </a:lnTo>
                  <a:lnTo>
                    <a:pt x="537" y="151"/>
                  </a:lnTo>
                  <a:lnTo>
                    <a:pt x="527" y="160"/>
                  </a:lnTo>
                  <a:lnTo>
                    <a:pt x="513" y="169"/>
                  </a:lnTo>
                  <a:lnTo>
                    <a:pt x="499" y="173"/>
                  </a:lnTo>
                  <a:lnTo>
                    <a:pt x="490" y="178"/>
                  </a:lnTo>
                  <a:lnTo>
                    <a:pt x="476" y="182"/>
                  </a:lnTo>
                  <a:lnTo>
                    <a:pt x="462" y="187"/>
                  </a:lnTo>
                  <a:lnTo>
                    <a:pt x="448" y="192"/>
                  </a:lnTo>
                  <a:lnTo>
                    <a:pt x="429" y="192"/>
                  </a:lnTo>
                  <a:lnTo>
                    <a:pt x="411" y="192"/>
                  </a:lnTo>
                  <a:lnTo>
                    <a:pt x="392" y="192"/>
                  </a:lnTo>
                  <a:lnTo>
                    <a:pt x="378" y="192"/>
                  </a:lnTo>
                  <a:lnTo>
                    <a:pt x="359" y="187"/>
                  </a:lnTo>
                  <a:lnTo>
                    <a:pt x="345" y="182"/>
                  </a:lnTo>
                  <a:lnTo>
                    <a:pt x="341" y="182"/>
                  </a:lnTo>
                  <a:lnTo>
                    <a:pt x="336" y="182"/>
                  </a:lnTo>
                  <a:lnTo>
                    <a:pt x="336" y="187"/>
                  </a:lnTo>
                  <a:lnTo>
                    <a:pt x="341" y="201"/>
                  </a:lnTo>
                  <a:lnTo>
                    <a:pt x="345" y="210"/>
                  </a:lnTo>
                  <a:lnTo>
                    <a:pt x="355" y="219"/>
                  </a:lnTo>
                  <a:lnTo>
                    <a:pt x="364" y="228"/>
                  </a:lnTo>
                  <a:lnTo>
                    <a:pt x="373" y="237"/>
                  </a:lnTo>
                  <a:lnTo>
                    <a:pt x="383" y="246"/>
                  </a:lnTo>
                  <a:lnTo>
                    <a:pt x="392" y="251"/>
                  </a:lnTo>
                  <a:lnTo>
                    <a:pt x="406" y="260"/>
                  </a:lnTo>
                  <a:lnTo>
                    <a:pt x="411" y="260"/>
                  </a:lnTo>
                  <a:lnTo>
                    <a:pt x="415" y="264"/>
                  </a:lnTo>
                  <a:lnTo>
                    <a:pt x="420" y="264"/>
                  </a:lnTo>
                  <a:lnTo>
                    <a:pt x="429" y="269"/>
                  </a:lnTo>
                  <a:lnTo>
                    <a:pt x="434" y="269"/>
                  </a:lnTo>
                  <a:lnTo>
                    <a:pt x="439" y="269"/>
                  </a:lnTo>
                  <a:lnTo>
                    <a:pt x="448" y="274"/>
                  </a:lnTo>
                  <a:lnTo>
                    <a:pt x="453" y="274"/>
                  </a:lnTo>
                  <a:lnTo>
                    <a:pt x="457" y="274"/>
                  </a:lnTo>
                  <a:lnTo>
                    <a:pt x="467" y="274"/>
                  </a:lnTo>
                  <a:lnTo>
                    <a:pt x="471" y="274"/>
                  </a:lnTo>
                  <a:lnTo>
                    <a:pt x="476" y="274"/>
                  </a:lnTo>
                  <a:lnTo>
                    <a:pt x="485" y="269"/>
                  </a:lnTo>
                  <a:lnTo>
                    <a:pt x="490" y="269"/>
                  </a:lnTo>
                  <a:lnTo>
                    <a:pt x="495" y="269"/>
                  </a:lnTo>
                  <a:lnTo>
                    <a:pt x="499" y="264"/>
                  </a:lnTo>
                  <a:lnTo>
                    <a:pt x="495" y="260"/>
                  </a:lnTo>
                  <a:lnTo>
                    <a:pt x="490" y="255"/>
                  </a:lnTo>
                  <a:lnTo>
                    <a:pt x="490" y="251"/>
                  </a:lnTo>
                  <a:lnTo>
                    <a:pt x="485" y="251"/>
                  </a:lnTo>
                  <a:lnTo>
                    <a:pt x="485" y="246"/>
                  </a:lnTo>
                  <a:lnTo>
                    <a:pt x="490" y="246"/>
                  </a:lnTo>
                  <a:lnTo>
                    <a:pt x="495" y="246"/>
                  </a:lnTo>
                  <a:lnTo>
                    <a:pt x="532" y="246"/>
                  </a:lnTo>
                  <a:lnTo>
                    <a:pt x="565" y="246"/>
                  </a:lnTo>
                  <a:lnTo>
                    <a:pt x="588" y="242"/>
                  </a:lnTo>
                  <a:lnTo>
                    <a:pt x="616" y="233"/>
                  </a:lnTo>
                  <a:lnTo>
                    <a:pt x="626" y="233"/>
                  </a:lnTo>
                  <a:lnTo>
                    <a:pt x="630" y="233"/>
                  </a:lnTo>
                  <a:lnTo>
                    <a:pt x="635" y="228"/>
                  </a:lnTo>
                  <a:lnTo>
                    <a:pt x="644" y="223"/>
                  </a:lnTo>
                  <a:lnTo>
                    <a:pt x="649" y="223"/>
                  </a:lnTo>
                  <a:lnTo>
                    <a:pt x="654" y="219"/>
                  </a:lnTo>
                  <a:lnTo>
                    <a:pt x="658" y="214"/>
                  </a:lnTo>
                  <a:lnTo>
                    <a:pt x="663" y="214"/>
                  </a:lnTo>
                  <a:lnTo>
                    <a:pt x="668" y="210"/>
                  </a:lnTo>
                  <a:lnTo>
                    <a:pt x="672" y="205"/>
                  </a:lnTo>
                  <a:lnTo>
                    <a:pt x="677" y="205"/>
                  </a:lnTo>
                  <a:lnTo>
                    <a:pt x="677" y="201"/>
                  </a:lnTo>
                  <a:lnTo>
                    <a:pt x="682" y="201"/>
                  </a:lnTo>
                  <a:lnTo>
                    <a:pt x="682" y="205"/>
                  </a:lnTo>
                  <a:lnTo>
                    <a:pt x="682" y="210"/>
                  </a:lnTo>
                  <a:lnTo>
                    <a:pt x="677" y="210"/>
                  </a:lnTo>
                  <a:lnTo>
                    <a:pt x="677" y="214"/>
                  </a:lnTo>
                  <a:lnTo>
                    <a:pt x="672" y="214"/>
                  </a:lnTo>
                  <a:lnTo>
                    <a:pt x="672" y="219"/>
                  </a:lnTo>
                  <a:lnTo>
                    <a:pt x="668" y="219"/>
                  </a:lnTo>
                  <a:lnTo>
                    <a:pt x="654" y="233"/>
                  </a:lnTo>
                  <a:lnTo>
                    <a:pt x="640" y="242"/>
                  </a:lnTo>
                  <a:lnTo>
                    <a:pt x="626" y="246"/>
                  </a:lnTo>
                  <a:lnTo>
                    <a:pt x="612" y="255"/>
                  </a:lnTo>
                  <a:lnTo>
                    <a:pt x="598" y="260"/>
                  </a:lnTo>
                  <a:lnTo>
                    <a:pt x="588" y="264"/>
                  </a:lnTo>
                  <a:lnTo>
                    <a:pt x="574" y="269"/>
                  </a:lnTo>
                  <a:lnTo>
                    <a:pt x="565" y="274"/>
                  </a:lnTo>
                  <a:lnTo>
                    <a:pt x="509" y="287"/>
                  </a:lnTo>
                  <a:lnTo>
                    <a:pt x="439" y="292"/>
                  </a:lnTo>
                  <a:lnTo>
                    <a:pt x="429" y="292"/>
                  </a:lnTo>
                  <a:lnTo>
                    <a:pt x="420" y="292"/>
                  </a:lnTo>
                  <a:lnTo>
                    <a:pt x="411" y="287"/>
                  </a:lnTo>
                  <a:lnTo>
                    <a:pt x="401" y="287"/>
                  </a:lnTo>
                  <a:lnTo>
                    <a:pt x="392" y="287"/>
                  </a:lnTo>
                  <a:lnTo>
                    <a:pt x="383" y="283"/>
                  </a:lnTo>
                  <a:lnTo>
                    <a:pt x="373" y="283"/>
                  </a:lnTo>
                  <a:lnTo>
                    <a:pt x="364" y="278"/>
                  </a:lnTo>
                  <a:lnTo>
                    <a:pt x="350" y="274"/>
                  </a:lnTo>
                  <a:lnTo>
                    <a:pt x="341" y="264"/>
                  </a:lnTo>
                  <a:lnTo>
                    <a:pt x="327" y="260"/>
                  </a:lnTo>
                  <a:lnTo>
                    <a:pt x="317" y="251"/>
                  </a:lnTo>
                  <a:lnTo>
                    <a:pt x="308" y="237"/>
                  </a:lnTo>
                  <a:lnTo>
                    <a:pt x="299" y="228"/>
                  </a:lnTo>
                  <a:lnTo>
                    <a:pt x="289" y="214"/>
                  </a:lnTo>
                  <a:lnTo>
                    <a:pt x="280" y="205"/>
                  </a:lnTo>
                  <a:lnTo>
                    <a:pt x="275" y="196"/>
                  </a:lnTo>
                  <a:lnTo>
                    <a:pt x="275" y="192"/>
                  </a:lnTo>
                  <a:lnTo>
                    <a:pt x="271" y="187"/>
                  </a:lnTo>
                  <a:lnTo>
                    <a:pt x="266" y="187"/>
                  </a:lnTo>
                  <a:lnTo>
                    <a:pt x="266" y="182"/>
                  </a:lnTo>
                  <a:lnTo>
                    <a:pt x="261" y="182"/>
                  </a:lnTo>
                  <a:lnTo>
                    <a:pt x="257" y="182"/>
                  </a:lnTo>
                  <a:lnTo>
                    <a:pt x="252" y="182"/>
                  </a:lnTo>
                  <a:lnTo>
                    <a:pt x="247" y="182"/>
                  </a:lnTo>
                  <a:lnTo>
                    <a:pt x="219" y="182"/>
                  </a:lnTo>
                  <a:lnTo>
                    <a:pt x="215" y="187"/>
                  </a:lnTo>
                  <a:lnTo>
                    <a:pt x="210" y="187"/>
                  </a:lnTo>
                  <a:lnTo>
                    <a:pt x="205" y="187"/>
                  </a:lnTo>
                  <a:lnTo>
                    <a:pt x="205" y="192"/>
                  </a:lnTo>
                  <a:lnTo>
                    <a:pt x="201" y="192"/>
                  </a:lnTo>
                  <a:lnTo>
                    <a:pt x="196" y="196"/>
                  </a:lnTo>
                  <a:lnTo>
                    <a:pt x="196" y="201"/>
                  </a:lnTo>
                  <a:lnTo>
                    <a:pt x="191" y="201"/>
                  </a:lnTo>
                  <a:lnTo>
                    <a:pt x="191" y="205"/>
                  </a:lnTo>
                  <a:lnTo>
                    <a:pt x="187" y="210"/>
                  </a:lnTo>
                  <a:lnTo>
                    <a:pt x="187" y="214"/>
                  </a:lnTo>
                  <a:lnTo>
                    <a:pt x="182" y="219"/>
                  </a:lnTo>
                  <a:lnTo>
                    <a:pt x="177" y="228"/>
                  </a:lnTo>
                  <a:lnTo>
                    <a:pt x="173" y="242"/>
                  </a:lnTo>
                  <a:lnTo>
                    <a:pt x="163" y="251"/>
                  </a:lnTo>
                  <a:lnTo>
                    <a:pt x="163" y="255"/>
                  </a:lnTo>
                  <a:lnTo>
                    <a:pt x="159" y="255"/>
                  </a:lnTo>
                  <a:lnTo>
                    <a:pt x="159" y="260"/>
                  </a:lnTo>
                  <a:lnTo>
                    <a:pt x="154" y="260"/>
                  </a:lnTo>
                  <a:lnTo>
                    <a:pt x="149" y="260"/>
                  </a:lnTo>
                  <a:lnTo>
                    <a:pt x="145" y="260"/>
                  </a:lnTo>
                  <a:lnTo>
                    <a:pt x="140" y="260"/>
                  </a:lnTo>
                  <a:lnTo>
                    <a:pt x="135" y="260"/>
                  </a:lnTo>
                  <a:lnTo>
                    <a:pt x="131" y="260"/>
                  </a:lnTo>
                  <a:lnTo>
                    <a:pt x="131" y="255"/>
                  </a:lnTo>
                  <a:lnTo>
                    <a:pt x="126" y="255"/>
                  </a:lnTo>
                  <a:lnTo>
                    <a:pt x="121" y="255"/>
                  </a:lnTo>
                  <a:lnTo>
                    <a:pt x="121" y="251"/>
                  </a:lnTo>
                  <a:lnTo>
                    <a:pt x="121" y="246"/>
                  </a:lnTo>
                  <a:lnTo>
                    <a:pt x="117" y="246"/>
                  </a:lnTo>
                  <a:lnTo>
                    <a:pt x="117" y="242"/>
                  </a:lnTo>
                  <a:lnTo>
                    <a:pt x="117" y="237"/>
                  </a:lnTo>
                  <a:lnTo>
                    <a:pt x="117" y="233"/>
                  </a:lnTo>
                  <a:lnTo>
                    <a:pt x="117" y="228"/>
                  </a:lnTo>
                  <a:lnTo>
                    <a:pt x="121" y="223"/>
                  </a:lnTo>
                  <a:lnTo>
                    <a:pt x="121" y="219"/>
                  </a:lnTo>
                  <a:lnTo>
                    <a:pt x="126" y="219"/>
                  </a:lnTo>
                  <a:lnTo>
                    <a:pt x="126" y="214"/>
                  </a:lnTo>
                  <a:lnTo>
                    <a:pt x="131" y="214"/>
                  </a:lnTo>
                  <a:lnTo>
                    <a:pt x="131" y="210"/>
                  </a:lnTo>
                  <a:lnTo>
                    <a:pt x="135" y="205"/>
                  </a:lnTo>
                  <a:lnTo>
                    <a:pt x="140" y="201"/>
                  </a:lnTo>
                  <a:lnTo>
                    <a:pt x="145" y="196"/>
                  </a:lnTo>
                  <a:lnTo>
                    <a:pt x="149" y="196"/>
                  </a:lnTo>
                  <a:lnTo>
                    <a:pt x="159" y="192"/>
                  </a:lnTo>
                  <a:lnTo>
                    <a:pt x="163" y="187"/>
                  </a:lnTo>
                  <a:lnTo>
                    <a:pt x="168" y="187"/>
                  </a:lnTo>
                  <a:lnTo>
                    <a:pt x="173" y="182"/>
                  </a:lnTo>
                  <a:lnTo>
                    <a:pt x="0" y="182"/>
                  </a:lnTo>
                  <a:lnTo>
                    <a:pt x="0" y="169"/>
                  </a:lnTo>
                  <a:lnTo>
                    <a:pt x="159" y="169"/>
                  </a:lnTo>
                  <a:lnTo>
                    <a:pt x="168" y="169"/>
                  </a:lnTo>
                  <a:lnTo>
                    <a:pt x="177" y="169"/>
                  </a:lnTo>
                  <a:lnTo>
                    <a:pt x="177" y="164"/>
                  </a:lnTo>
                  <a:lnTo>
                    <a:pt x="173" y="164"/>
                  </a:lnTo>
                  <a:lnTo>
                    <a:pt x="168" y="164"/>
                  </a:lnTo>
                  <a:lnTo>
                    <a:pt x="159" y="160"/>
                  </a:lnTo>
                  <a:lnTo>
                    <a:pt x="149" y="155"/>
                  </a:lnTo>
                  <a:lnTo>
                    <a:pt x="131" y="151"/>
                  </a:lnTo>
                  <a:lnTo>
                    <a:pt x="121" y="146"/>
                  </a:lnTo>
                  <a:lnTo>
                    <a:pt x="117" y="141"/>
                  </a:lnTo>
                  <a:lnTo>
                    <a:pt x="112" y="141"/>
                  </a:lnTo>
                  <a:lnTo>
                    <a:pt x="107" y="141"/>
                  </a:lnTo>
                  <a:lnTo>
                    <a:pt x="103" y="141"/>
                  </a:lnTo>
                  <a:lnTo>
                    <a:pt x="103" y="137"/>
                  </a:lnTo>
                  <a:lnTo>
                    <a:pt x="98" y="137"/>
                  </a:lnTo>
                  <a:lnTo>
                    <a:pt x="93" y="137"/>
                  </a:lnTo>
                  <a:lnTo>
                    <a:pt x="93" y="132"/>
                  </a:lnTo>
                  <a:lnTo>
                    <a:pt x="89" y="128"/>
                  </a:lnTo>
                  <a:lnTo>
                    <a:pt x="89" y="123"/>
                  </a:lnTo>
                  <a:lnTo>
                    <a:pt x="84" y="119"/>
                  </a:lnTo>
                  <a:lnTo>
                    <a:pt x="84" y="114"/>
                  </a:lnTo>
                  <a:lnTo>
                    <a:pt x="89" y="110"/>
                  </a:lnTo>
                  <a:lnTo>
                    <a:pt x="89" y="105"/>
                  </a:lnTo>
                  <a:lnTo>
                    <a:pt x="89" y="100"/>
                  </a:lnTo>
                  <a:lnTo>
                    <a:pt x="93" y="100"/>
                  </a:lnTo>
                  <a:lnTo>
                    <a:pt x="93" y="96"/>
                  </a:lnTo>
                  <a:lnTo>
                    <a:pt x="98" y="96"/>
                  </a:lnTo>
                  <a:lnTo>
                    <a:pt x="103" y="91"/>
                  </a:lnTo>
                  <a:lnTo>
                    <a:pt x="107" y="91"/>
                  </a:lnTo>
                  <a:lnTo>
                    <a:pt x="112" y="91"/>
                  </a:lnTo>
                  <a:lnTo>
                    <a:pt x="117" y="91"/>
                  </a:lnTo>
                  <a:lnTo>
                    <a:pt x="121" y="91"/>
                  </a:lnTo>
                  <a:lnTo>
                    <a:pt x="126" y="91"/>
                  </a:lnTo>
                  <a:lnTo>
                    <a:pt x="131" y="96"/>
                  </a:lnTo>
                  <a:lnTo>
                    <a:pt x="135" y="96"/>
                  </a:lnTo>
                  <a:lnTo>
                    <a:pt x="140" y="96"/>
                  </a:lnTo>
                  <a:lnTo>
                    <a:pt x="145" y="100"/>
                  </a:lnTo>
                  <a:lnTo>
                    <a:pt x="149" y="100"/>
                  </a:lnTo>
                  <a:lnTo>
                    <a:pt x="154" y="105"/>
                  </a:lnTo>
                  <a:lnTo>
                    <a:pt x="163" y="114"/>
                  </a:lnTo>
                  <a:lnTo>
                    <a:pt x="173" y="119"/>
                  </a:lnTo>
                  <a:lnTo>
                    <a:pt x="177" y="128"/>
                  </a:lnTo>
                  <a:lnTo>
                    <a:pt x="182" y="132"/>
                  </a:lnTo>
                  <a:lnTo>
                    <a:pt x="187" y="137"/>
                  </a:lnTo>
                  <a:lnTo>
                    <a:pt x="191" y="146"/>
                  </a:lnTo>
                  <a:lnTo>
                    <a:pt x="196" y="151"/>
                  </a:lnTo>
                  <a:lnTo>
                    <a:pt x="201" y="155"/>
                  </a:lnTo>
                  <a:lnTo>
                    <a:pt x="205" y="160"/>
                  </a:lnTo>
                  <a:lnTo>
                    <a:pt x="210" y="160"/>
                  </a:lnTo>
                  <a:lnTo>
                    <a:pt x="210" y="164"/>
                  </a:lnTo>
                  <a:lnTo>
                    <a:pt x="215" y="164"/>
                  </a:lnTo>
                  <a:lnTo>
                    <a:pt x="219" y="169"/>
                  </a:lnTo>
                  <a:lnTo>
                    <a:pt x="224" y="169"/>
                  </a:lnTo>
                  <a:lnTo>
                    <a:pt x="229" y="169"/>
                  </a:lnTo>
                  <a:lnTo>
                    <a:pt x="229" y="164"/>
                  </a:lnTo>
                  <a:lnTo>
                    <a:pt x="219" y="151"/>
                  </a:lnTo>
                  <a:lnTo>
                    <a:pt x="210" y="146"/>
                  </a:lnTo>
                  <a:lnTo>
                    <a:pt x="205" y="137"/>
                  </a:lnTo>
                  <a:lnTo>
                    <a:pt x="196" y="128"/>
                  </a:lnTo>
                  <a:lnTo>
                    <a:pt x="191" y="123"/>
                  </a:lnTo>
                  <a:lnTo>
                    <a:pt x="187" y="114"/>
                  </a:lnTo>
                  <a:lnTo>
                    <a:pt x="182" y="105"/>
                  </a:lnTo>
                  <a:lnTo>
                    <a:pt x="177" y="100"/>
                  </a:lnTo>
                  <a:lnTo>
                    <a:pt x="173" y="91"/>
                  </a:lnTo>
                  <a:lnTo>
                    <a:pt x="173" y="87"/>
                  </a:lnTo>
                  <a:lnTo>
                    <a:pt x="173" y="82"/>
                  </a:lnTo>
                  <a:lnTo>
                    <a:pt x="173" y="78"/>
                  </a:lnTo>
                  <a:lnTo>
                    <a:pt x="173" y="73"/>
                  </a:lnTo>
                  <a:lnTo>
                    <a:pt x="173" y="69"/>
                  </a:lnTo>
                  <a:lnTo>
                    <a:pt x="173" y="64"/>
                  </a:lnTo>
                  <a:lnTo>
                    <a:pt x="173" y="59"/>
                  </a:lnTo>
                  <a:lnTo>
                    <a:pt x="173" y="55"/>
                  </a:lnTo>
                  <a:lnTo>
                    <a:pt x="177" y="50"/>
                  </a:lnTo>
                  <a:lnTo>
                    <a:pt x="177" y="46"/>
                  </a:lnTo>
                  <a:lnTo>
                    <a:pt x="182" y="41"/>
                  </a:lnTo>
                  <a:lnTo>
                    <a:pt x="182" y="37"/>
                  </a:lnTo>
                  <a:lnTo>
                    <a:pt x="187" y="32"/>
                  </a:lnTo>
                  <a:lnTo>
                    <a:pt x="191" y="28"/>
                  </a:lnTo>
                  <a:lnTo>
                    <a:pt x="196" y="23"/>
                  </a:lnTo>
                  <a:lnTo>
                    <a:pt x="196" y="18"/>
                  </a:lnTo>
                  <a:lnTo>
                    <a:pt x="201" y="18"/>
                  </a:lnTo>
                  <a:lnTo>
                    <a:pt x="205" y="18"/>
                  </a:lnTo>
                  <a:lnTo>
                    <a:pt x="210" y="14"/>
                  </a:lnTo>
                  <a:lnTo>
                    <a:pt x="215" y="14"/>
                  </a:lnTo>
                  <a:lnTo>
                    <a:pt x="219" y="14"/>
                  </a:lnTo>
                  <a:lnTo>
                    <a:pt x="224" y="14"/>
                  </a:lnTo>
                  <a:lnTo>
                    <a:pt x="229" y="14"/>
                  </a:lnTo>
                  <a:lnTo>
                    <a:pt x="233" y="14"/>
                  </a:lnTo>
                  <a:lnTo>
                    <a:pt x="238" y="18"/>
                  </a:lnTo>
                  <a:lnTo>
                    <a:pt x="243" y="18"/>
                  </a:lnTo>
                  <a:lnTo>
                    <a:pt x="243" y="23"/>
                  </a:lnTo>
                  <a:lnTo>
                    <a:pt x="247" y="23"/>
                  </a:lnTo>
                  <a:lnTo>
                    <a:pt x="247" y="28"/>
                  </a:lnTo>
                  <a:lnTo>
                    <a:pt x="247" y="32"/>
                  </a:lnTo>
                  <a:lnTo>
                    <a:pt x="252" y="32"/>
                  </a:lnTo>
                  <a:lnTo>
                    <a:pt x="252" y="37"/>
                  </a:lnTo>
                  <a:lnTo>
                    <a:pt x="252" y="41"/>
                  </a:lnTo>
                  <a:lnTo>
                    <a:pt x="252" y="46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2" y="59"/>
                  </a:lnTo>
                  <a:lnTo>
                    <a:pt x="252" y="64"/>
                  </a:lnTo>
                  <a:lnTo>
                    <a:pt x="247" y="73"/>
                  </a:lnTo>
                  <a:lnTo>
                    <a:pt x="243" y="87"/>
                  </a:lnTo>
                  <a:lnTo>
                    <a:pt x="243" y="91"/>
                  </a:lnTo>
                  <a:lnTo>
                    <a:pt x="238" y="91"/>
                  </a:lnTo>
                  <a:lnTo>
                    <a:pt x="238" y="96"/>
                  </a:lnTo>
                  <a:lnTo>
                    <a:pt x="238" y="100"/>
                  </a:lnTo>
                  <a:lnTo>
                    <a:pt x="238" y="105"/>
                  </a:lnTo>
                  <a:lnTo>
                    <a:pt x="238" y="110"/>
                  </a:lnTo>
                  <a:lnTo>
                    <a:pt x="233" y="110"/>
                  </a:lnTo>
                  <a:lnTo>
                    <a:pt x="233" y="119"/>
                  </a:lnTo>
                  <a:lnTo>
                    <a:pt x="233" y="123"/>
                  </a:lnTo>
                  <a:lnTo>
                    <a:pt x="233" y="128"/>
                  </a:lnTo>
                  <a:lnTo>
                    <a:pt x="238" y="132"/>
                  </a:lnTo>
                  <a:lnTo>
                    <a:pt x="238" y="137"/>
                  </a:lnTo>
                  <a:lnTo>
                    <a:pt x="238" y="141"/>
                  </a:lnTo>
                  <a:lnTo>
                    <a:pt x="243" y="141"/>
                  </a:lnTo>
                  <a:lnTo>
                    <a:pt x="243" y="146"/>
                  </a:lnTo>
                  <a:lnTo>
                    <a:pt x="243" y="151"/>
                  </a:lnTo>
                  <a:lnTo>
                    <a:pt x="247" y="151"/>
                  </a:lnTo>
                  <a:lnTo>
                    <a:pt x="247" y="155"/>
                  </a:lnTo>
                  <a:lnTo>
                    <a:pt x="252" y="155"/>
                  </a:lnTo>
                  <a:lnTo>
                    <a:pt x="257" y="155"/>
                  </a:lnTo>
                  <a:lnTo>
                    <a:pt x="257" y="160"/>
                  </a:lnTo>
                  <a:lnTo>
                    <a:pt x="261" y="160"/>
                  </a:lnTo>
                  <a:lnTo>
                    <a:pt x="266" y="164"/>
                  </a:lnTo>
                  <a:lnTo>
                    <a:pt x="271" y="164"/>
                  </a:lnTo>
                  <a:lnTo>
                    <a:pt x="271" y="160"/>
                  </a:lnTo>
                  <a:lnTo>
                    <a:pt x="271" y="155"/>
                  </a:lnTo>
                  <a:lnTo>
                    <a:pt x="271" y="146"/>
                  </a:lnTo>
                  <a:lnTo>
                    <a:pt x="271" y="141"/>
                  </a:lnTo>
                  <a:lnTo>
                    <a:pt x="271" y="137"/>
                  </a:lnTo>
                  <a:lnTo>
                    <a:pt x="271" y="132"/>
                  </a:lnTo>
                  <a:lnTo>
                    <a:pt x="275" y="119"/>
                  </a:lnTo>
                  <a:lnTo>
                    <a:pt x="280" y="110"/>
                  </a:lnTo>
                  <a:lnTo>
                    <a:pt x="285" y="96"/>
                  </a:lnTo>
                  <a:lnTo>
                    <a:pt x="294" y="87"/>
                  </a:lnTo>
                  <a:lnTo>
                    <a:pt x="299" y="78"/>
                  </a:lnTo>
                  <a:lnTo>
                    <a:pt x="308" y="69"/>
                  </a:lnTo>
                  <a:lnTo>
                    <a:pt x="313" y="59"/>
                  </a:lnTo>
                  <a:lnTo>
                    <a:pt x="322" y="50"/>
                  </a:lnTo>
                  <a:lnTo>
                    <a:pt x="331" y="46"/>
                  </a:lnTo>
                  <a:lnTo>
                    <a:pt x="336" y="37"/>
                  </a:lnTo>
                  <a:lnTo>
                    <a:pt x="345" y="32"/>
                  </a:lnTo>
                  <a:lnTo>
                    <a:pt x="355" y="28"/>
                  </a:lnTo>
                  <a:lnTo>
                    <a:pt x="364" y="23"/>
                  </a:lnTo>
                  <a:lnTo>
                    <a:pt x="373" y="18"/>
                  </a:lnTo>
                  <a:lnTo>
                    <a:pt x="383" y="14"/>
                  </a:lnTo>
                  <a:lnTo>
                    <a:pt x="392" y="9"/>
                  </a:lnTo>
                  <a:lnTo>
                    <a:pt x="401" y="5"/>
                  </a:lnTo>
                  <a:lnTo>
                    <a:pt x="411" y="5"/>
                  </a:lnTo>
                  <a:lnTo>
                    <a:pt x="420" y="0"/>
                  </a:lnTo>
                  <a:lnTo>
                    <a:pt x="429" y="0"/>
                  </a:lnTo>
                  <a:lnTo>
                    <a:pt x="439" y="0"/>
                  </a:lnTo>
                  <a:lnTo>
                    <a:pt x="448" y="0"/>
                  </a:lnTo>
                  <a:lnTo>
                    <a:pt x="457" y="0"/>
                  </a:lnTo>
                  <a:lnTo>
                    <a:pt x="467" y="0"/>
                  </a:lnTo>
                  <a:lnTo>
                    <a:pt x="476" y="5"/>
                  </a:lnTo>
                  <a:lnTo>
                    <a:pt x="485" y="5"/>
                  </a:lnTo>
                  <a:lnTo>
                    <a:pt x="490" y="9"/>
                  </a:lnTo>
                  <a:lnTo>
                    <a:pt x="499" y="9"/>
                  </a:lnTo>
                  <a:lnTo>
                    <a:pt x="504" y="14"/>
                  </a:lnTo>
                  <a:lnTo>
                    <a:pt x="509" y="18"/>
                  </a:lnTo>
                  <a:lnTo>
                    <a:pt x="513" y="18"/>
                  </a:lnTo>
                  <a:lnTo>
                    <a:pt x="513" y="23"/>
                  </a:lnTo>
                  <a:lnTo>
                    <a:pt x="518" y="23"/>
                  </a:lnTo>
                  <a:lnTo>
                    <a:pt x="518" y="28"/>
                  </a:lnTo>
                  <a:lnTo>
                    <a:pt x="523" y="32"/>
                  </a:lnTo>
                  <a:lnTo>
                    <a:pt x="527" y="32"/>
                  </a:lnTo>
                  <a:lnTo>
                    <a:pt x="527" y="37"/>
                  </a:lnTo>
                  <a:lnTo>
                    <a:pt x="527" y="41"/>
                  </a:lnTo>
                  <a:lnTo>
                    <a:pt x="527" y="46"/>
                  </a:lnTo>
                  <a:lnTo>
                    <a:pt x="527" y="50"/>
                  </a:lnTo>
                  <a:lnTo>
                    <a:pt x="527" y="55"/>
                  </a:lnTo>
                  <a:lnTo>
                    <a:pt x="527" y="59"/>
                  </a:lnTo>
                  <a:lnTo>
                    <a:pt x="523" y="59"/>
                  </a:lnTo>
                  <a:lnTo>
                    <a:pt x="523" y="64"/>
                  </a:lnTo>
                  <a:lnTo>
                    <a:pt x="518" y="64"/>
                  </a:lnTo>
                  <a:lnTo>
                    <a:pt x="518" y="69"/>
                  </a:lnTo>
                  <a:lnTo>
                    <a:pt x="513" y="69"/>
                  </a:lnTo>
                  <a:lnTo>
                    <a:pt x="513" y="73"/>
                  </a:lnTo>
                  <a:lnTo>
                    <a:pt x="509" y="73"/>
                  </a:lnTo>
                  <a:lnTo>
                    <a:pt x="509" y="78"/>
                  </a:lnTo>
                  <a:lnTo>
                    <a:pt x="504" y="78"/>
                  </a:lnTo>
                  <a:lnTo>
                    <a:pt x="499" y="78"/>
                  </a:lnTo>
                  <a:lnTo>
                    <a:pt x="499" y="82"/>
                  </a:lnTo>
                  <a:lnTo>
                    <a:pt x="495" y="82"/>
                  </a:lnTo>
                  <a:lnTo>
                    <a:pt x="490" y="82"/>
                  </a:lnTo>
                  <a:lnTo>
                    <a:pt x="490" y="87"/>
                  </a:lnTo>
                  <a:lnTo>
                    <a:pt x="485" y="87"/>
                  </a:lnTo>
                  <a:lnTo>
                    <a:pt x="481" y="87"/>
                  </a:lnTo>
                  <a:lnTo>
                    <a:pt x="476" y="87"/>
                  </a:lnTo>
                  <a:lnTo>
                    <a:pt x="471" y="87"/>
                  </a:lnTo>
                  <a:lnTo>
                    <a:pt x="471" y="82"/>
                  </a:lnTo>
                  <a:lnTo>
                    <a:pt x="467" y="82"/>
                  </a:lnTo>
                  <a:lnTo>
                    <a:pt x="467" y="78"/>
                  </a:lnTo>
                  <a:lnTo>
                    <a:pt x="462" y="78"/>
                  </a:lnTo>
                  <a:lnTo>
                    <a:pt x="462" y="73"/>
                  </a:lnTo>
                  <a:lnTo>
                    <a:pt x="462" y="69"/>
                  </a:lnTo>
                  <a:lnTo>
                    <a:pt x="462" y="64"/>
                  </a:lnTo>
                  <a:close/>
                  <a:moveTo>
                    <a:pt x="733" y="328"/>
                  </a:moveTo>
                  <a:lnTo>
                    <a:pt x="733" y="328"/>
                  </a:lnTo>
                  <a:lnTo>
                    <a:pt x="728" y="324"/>
                  </a:lnTo>
                  <a:lnTo>
                    <a:pt x="724" y="324"/>
                  </a:lnTo>
                  <a:lnTo>
                    <a:pt x="724" y="319"/>
                  </a:lnTo>
                  <a:lnTo>
                    <a:pt x="719" y="319"/>
                  </a:lnTo>
                  <a:lnTo>
                    <a:pt x="719" y="314"/>
                  </a:lnTo>
                  <a:lnTo>
                    <a:pt x="714" y="310"/>
                  </a:lnTo>
                  <a:lnTo>
                    <a:pt x="710" y="305"/>
                  </a:lnTo>
                  <a:lnTo>
                    <a:pt x="710" y="301"/>
                  </a:lnTo>
                  <a:lnTo>
                    <a:pt x="710" y="296"/>
                  </a:lnTo>
                  <a:lnTo>
                    <a:pt x="705" y="296"/>
                  </a:lnTo>
                  <a:lnTo>
                    <a:pt x="705" y="292"/>
                  </a:lnTo>
                  <a:lnTo>
                    <a:pt x="705" y="287"/>
                  </a:lnTo>
                  <a:lnTo>
                    <a:pt x="705" y="283"/>
                  </a:lnTo>
                  <a:lnTo>
                    <a:pt x="705" y="278"/>
                  </a:lnTo>
                  <a:lnTo>
                    <a:pt x="710" y="278"/>
                  </a:lnTo>
                  <a:lnTo>
                    <a:pt x="710" y="274"/>
                  </a:lnTo>
                  <a:lnTo>
                    <a:pt x="710" y="269"/>
                  </a:lnTo>
                  <a:lnTo>
                    <a:pt x="714" y="264"/>
                  </a:lnTo>
                  <a:lnTo>
                    <a:pt x="719" y="260"/>
                  </a:lnTo>
                  <a:lnTo>
                    <a:pt x="724" y="255"/>
                  </a:lnTo>
                  <a:lnTo>
                    <a:pt x="728" y="255"/>
                  </a:lnTo>
                  <a:lnTo>
                    <a:pt x="733" y="251"/>
                  </a:lnTo>
                  <a:lnTo>
                    <a:pt x="738" y="251"/>
                  </a:lnTo>
                  <a:lnTo>
                    <a:pt x="742" y="251"/>
                  </a:lnTo>
                  <a:lnTo>
                    <a:pt x="752" y="251"/>
                  </a:lnTo>
                  <a:lnTo>
                    <a:pt x="756" y="246"/>
                  </a:lnTo>
                  <a:lnTo>
                    <a:pt x="766" y="251"/>
                  </a:lnTo>
                  <a:lnTo>
                    <a:pt x="770" y="251"/>
                  </a:lnTo>
                  <a:lnTo>
                    <a:pt x="775" y="251"/>
                  </a:lnTo>
                  <a:lnTo>
                    <a:pt x="780" y="251"/>
                  </a:lnTo>
                  <a:lnTo>
                    <a:pt x="784" y="251"/>
                  </a:lnTo>
                  <a:lnTo>
                    <a:pt x="789" y="255"/>
                  </a:lnTo>
                  <a:lnTo>
                    <a:pt x="803" y="260"/>
                  </a:lnTo>
                  <a:lnTo>
                    <a:pt x="822" y="269"/>
                  </a:lnTo>
                  <a:lnTo>
                    <a:pt x="831" y="274"/>
                  </a:lnTo>
                  <a:lnTo>
                    <a:pt x="840" y="278"/>
                  </a:lnTo>
                  <a:lnTo>
                    <a:pt x="850" y="278"/>
                  </a:lnTo>
                  <a:lnTo>
                    <a:pt x="859" y="283"/>
                  </a:lnTo>
                  <a:lnTo>
                    <a:pt x="868" y="283"/>
                  </a:lnTo>
                  <a:lnTo>
                    <a:pt x="878" y="283"/>
                  </a:lnTo>
                  <a:lnTo>
                    <a:pt x="887" y="287"/>
                  </a:lnTo>
                  <a:lnTo>
                    <a:pt x="892" y="283"/>
                  </a:lnTo>
                  <a:lnTo>
                    <a:pt x="901" y="283"/>
                  </a:lnTo>
                  <a:lnTo>
                    <a:pt x="910" y="283"/>
                  </a:lnTo>
                  <a:lnTo>
                    <a:pt x="915" y="278"/>
                  </a:lnTo>
                  <a:lnTo>
                    <a:pt x="924" y="278"/>
                  </a:lnTo>
                  <a:lnTo>
                    <a:pt x="934" y="274"/>
                  </a:lnTo>
                  <a:lnTo>
                    <a:pt x="943" y="269"/>
                  </a:lnTo>
                  <a:lnTo>
                    <a:pt x="948" y="264"/>
                  </a:lnTo>
                  <a:lnTo>
                    <a:pt x="957" y="255"/>
                  </a:lnTo>
                  <a:lnTo>
                    <a:pt x="957" y="264"/>
                  </a:lnTo>
                  <a:lnTo>
                    <a:pt x="952" y="269"/>
                  </a:lnTo>
                  <a:lnTo>
                    <a:pt x="943" y="274"/>
                  </a:lnTo>
                  <a:lnTo>
                    <a:pt x="938" y="283"/>
                  </a:lnTo>
                  <a:lnTo>
                    <a:pt x="929" y="287"/>
                  </a:lnTo>
                  <a:lnTo>
                    <a:pt x="924" y="292"/>
                  </a:lnTo>
                  <a:lnTo>
                    <a:pt x="915" y="296"/>
                  </a:lnTo>
                  <a:lnTo>
                    <a:pt x="906" y="301"/>
                  </a:lnTo>
                  <a:lnTo>
                    <a:pt x="840" y="333"/>
                  </a:lnTo>
                  <a:lnTo>
                    <a:pt x="826" y="337"/>
                  </a:lnTo>
                  <a:lnTo>
                    <a:pt x="817" y="342"/>
                  </a:lnTo>
                  <a:lnTo>
                    <a:pt x="803" y="342"/>
                  </a:lnTo>
                  <a:lnTo>
                    <a:pt x="789" y="346"/>
                  </a:lnTo>
                  <a:lnTo>
                    <a:pt x="780" y="346"/>
                  </a:lnTo>
                  <a:lnTo>
                    <a:pt x="775" y="342"/>
                  </a:lnTo>
                  <a:lnTo>
                    <a:pt x="766" y="342"/>
                  </a:lnTo>
                  <a:lnTo>
                    <a:pt x="761" y="342"/>
                  </a:lnTo>
                  <a:lnTo>
                    <a:pt x="752" y="337"/>
                  </a:lnTo>
                  <a:lnTo>
                    <a:pt x="747" y="337"/>
                  </a:lnTo>
                  <a:lnTo>
                    <a:pt x="742" y="333"/>
                  </a:lnTo>
                  <a:lnTo>
                    <a:pt x="733" y="328"/>
                  </a:lnTo>
                  <a:close/>
                  <a:moveTo>
                    <a:pt x="976" y="50"/>
                  </a:moveTo>
                  <a:lnTo>
                    <a:pt x="980" y="59"/>
                  </a:lnTo>
                  <a:lnTo>
                    <a:pt x="980" y="64"/>
                  </a:lnTo>
                  <a:lnTo>
                    <a:pt x="985" y="69"/>
                  </a:lnTo>
                  <a:lnTo>
                    <a:pt x="985" y="78"/>
                  </a:lnTo>
                  <a:lnTo>
                    <a:pt x="990" y="87"/>
                  </a:lnTo>
                  <a:lnTo>
                    <a:pt x="990" y="91"/>
                  </a:lnTo>
                  <a:lnTo>
                    <a:pt x="990" y="96"/>
                  </a:lnTo>
                  <a:lnTo>
                    <a:pt x="990" y="105"/>
                  </a:lnTo>
                  <a:lnTo>
                    <a:pt x="990" y="119"/>
                  </a:lnTo>
                  <a:lnTo>
                    <a:pt x="990" y="132"/>
                  </a:lnTo>
                  <a:lnTo>
                    <a:pt x="985" y="141"/>
                  </a:lnTo>
                  <a:lnTo>
                    <a:pt x="980" y="155"/>
                  </a:lnTo>
                  <a:lnTo>
                    <a:pt x="966" y="187"/>
                  </a:lnTo>
                  <a:lnTo>
                    <a:pt x="948" y="223"/>
                  </a:lnTo>
                  <a:lnTo>
                    <a:pt x="943" y="233"/>
                  </a:lnTo>
                  <a:lnTo>
                    <a:pt x="938" y="242"/>
                  </a:lnTo>
                  <a:lnTo>
                    <a:pt x="934" y="246"/>
                  </a:lnTo>
                  <a:lnTo>
                    <a:pt x="929" y="255"/>
                  </a:lnTo>
                  <a:lnTo>
                    <a:pt x="920" y="260"/>
                  </a:lnTo>
                  <a:lnTo>
                    <a:pt x="915" y="269"/>
                  </a:lnTo>
                  <a:lnTo>
                    <a:pt x="910" y="274"/>
                  </a:lnTo>
                  <a:lnTo>
                    <a:pt x="906" y="278"/>
                  </a:lnTo>
                  <a:lnTo>
                    <a:pt x="910" y="269"/>
                  </a:lnTo>
                  <a:lnTo>
                    <a:pt x="915" y="260"/>
                  </a:lnTo>
                  <a:lnTo>
                    <a:pt x="920" y="251"/>
                  </a:lnTo>
                  <a:lnTo>
                    <a:pt x="924" y="242"/>
                  </a:lnTo>
                  <a:lnTo>
                    <a:pt x="929" y="237"/>
                  </a:lnTo>
                  <a:lnTo>
                    <a:pt x="929" y="228"/>
                  </a:lnTo>
                  <a:lnTo>
                    <a:pt x="934" y="219"/>
                  </a:lnTo>
                  <a:lnTo>
                    <a:pt x="934" y="210"/>
                  </a:lnTo>
                  <a:lnTo>
                    <a:pt x="934" y="205"/>
                  </a:lnTo>
                  <a:lnTo>
                    <a:pt x="934" y="196"/>
                  </a:lnTo>
                  <a:lnTo>
                    <a:pt x="934" y="187"/>
                  </a:lnTo>
                  <a:lnTo>
                    <a:pt x="929" y="178"/>
                  </a:lnTo>
                  <a:lnTo>
                    <a:pt x="929" y="169"/>
                  </a:lnTo>
                  <a:lnTo>
                    <a:pt x="924" y="160"/>
                  </a:lnTo>
                  <a:lnTo>
                    <a:pt x="920" y="151"/>
                  </a:lnTo>
                  <a:lnTo>
                    <a:pt x="920" y="141"/>
                  </a:lnTo>
                  <a:lnTo>
                    <a:pt x="901" y="110"/>
                  </a:lnTo>
                  <a:lnTo>
                    <a:pt x="901" y="105"/>
                  </a:lnTo>
                  <a:lnTo>
                    <a:pt x="896" y="100"/>
                  </a:lnTo>
                  <a:lnTo>
                    <a:pt x="896" y="96"/>
                  </a:lnTo>
                  <a:lnTo>
                    <a:pt x="896" y="91"/>
                  </a:lnTo>
                  <a:lnTo>
                    <a:pt x="892" y="82"/>
                  </a:lnTo>
                  <a:lnTo>
                    <a:pt x="892" y="78"/>
                  </a:lnTo>
                  <a:lnTo>
                    <a:pt x="892" y="69"/>
                  </a:lnTo>
                  <a:lnTo>
                    <a:pt x="892" y="64"/>
                  </a:lnTo>
                  <a:lnTo>
                    <a:pt x="892" y="59"/>
                  </a:lnTo>
                  <a:lnTo>
                    <a:pt x="896" y="55"/>
                  </a:lnTo>
                  <a:lnTo>
                    <a:pt x="896" y="50"/>
                  </a:lnTo>
                  <a:lnTo>
                    <a:pt x="901" y="46"/>
                  </a:lnTo>
                  <a:lnTo>
                    <a:pt x="901" y="41"/>
                  </a:lnTo>
                  <a:lnTo>
                    <a:pt x="906" y="37"/>
                  </a:lnTo>
                  <a:lnTo>
                    <a:pt x="906" y="32"/>
                  </a:lnTo>
                  <a:lnTo>
                    <a:pt x="910" y="32"/>
                  </a:lnTo>
                  <a:lnTo>
                    <a:pt x="915" y="28"/>
                  </a:lnTo>
                  <a:lnTo>
                    <a:pt x="920" y="28"/>
                  </a:lnTo>
                  <a:lnTo>
                    <a:pt x="924" y="23"/>
                  </a:lnTo>
                  <a:lnTo>
                    <a:pt x="929" y="23"/>
                  </a:lnTo>
                  <a:lnTo>
                    <a:pt x="934" y="23"/>
                  </a:lnTo>
                  <a:lnTo>
                    <a:pt x="938" y="23"/>
                  </a:lnTo>
                  <a:lnTo>
                    <a:pt x="943" y="28"/>
                  </a:lnTo>
                  <a:lnTo>
                    <a:pt x="948" y="28"/>
                  </a:lnTo>
                  <a:lnTo>
                    <a:pt x="952" y="28"/>
                  </a:lnTo>
                  <a:lnTo>
                    <a:pt x="952" y="32"/>
                  </a:lnTo>
                  <a:lnTo>
                    <a:pt x="957" y="32"/>
                  </a:lnTo>
                  <a:lnTo>
                    <a:pt x="962" y="37"/>
                  </a:lnTo>
                  <a:lnTo>
                    <a:pt x="966" y="41"/>
                  </a:lnTo>
                  <a:lnTo>
                    <a:pt x="971" y="46"/>
                  </a:lnTo>
                  <a:lnTo>
                    <a:pt x="976" y="46"/>
                  </a:lnTo>
                  <a:lnTo>
                    <a:pt x="976" y="50"/>
                  </a:lnTo>
                  <a:close/>
                  <a:moveTo>
                    <a:pt x="1004" y="228"/>
                  </a:moveTo>
                  <a:lnTo>
                    <a:pt x="1008" y="228"/>
                  </a:lnTo>
                  <a:lnTo>
                    <a:pt x="1008" y="233"/>
                  </a:lnTo>
                  <a:lnTo>
                    <a:pt x="1008" y="237"/>
                  </a:lnTo>
                  <a:lnTo>
                    <a:pt x="1013" y="237"/>
                  </a:lnTo>
                  <a:lnTo>
                    <a:pt x="1013" y="242"/>
                  </a:lnTo>
                  <a:lnTo>
                    <a:pt x="1013" y="246"/>
                  </a:lnTo>
                  <a:lnTo>
                    <a:pt x="1013" y="251"/>
                  </a:lnTo>
                  <a:lnTo>
                    <a:pt x="1013" y="255"/>
                  </a:lnTo>
                  <a:lnTo>
                    <a:pt x="1008" y="260"/>
                  </a:lnTo>
                  <a:lnTo>
                    <a:pt x="1008" y="264"/>
                  </a:lnTo>
                  <a:lnTo>
                    <a:pt x="1004" y="264"/>
                  </a:lnTo>
                  <a:lnTo>
                    <a:pt x="1004" y="269"/>
                  </a:lnTo>
                  <a:lnTo>
                    <a:pt x="999" y="269"/>
                  </a:lnTo>
                  <a:lnTo>
                    <a:pt x="994" y="269"/>
                  </a:lnTo>
                  <a:lnTo>
                    <a:pt x="994" y="274"/>
                  </a:lnTo>
                  <a:lnTo>
                    <a:pt x="990" y="274"/>
                  </a:lnTo>
                  <a:lnTo>
                    <a:pt x="985" y="274"/>
                  </a:lnTo>
                  <a:lnTo>
                    <a:pt x="980" y="269"/>
                  </a:lnTo>
                  <a:lnTo>
                    <a:pt x="976" y="269"/>
                  </a:lnTo>
                  <a:lnTo>
                    <a:pt x="971" y="269"/>
                  </a:lnTo>
                  <a:lnTo>
                    <a:pt x="971" y="264"/>
                  </a:lnTo>
                  <a:lnTo>
                    <a:pt x="971" y="260"/>
                  </a:lnTo>
                  <a:lnTo>
                    <a:pt x="966" y="260"/>
                  </a:lnTo>
                  <a:lnTo>
                    <a:pt x="966" y="255"/>
                  </a:lnTo>
                  <a:lnTo>
                    <a:pt x="966" y="251"/>
                  </a:lnTo>
                  <a:lnTo>
                    <a:pt x="966" y="246"/>
                  </a:lnTo>
                  <a:lnTo>
                    <a:pt x="966" y="242"/>
                  </a:lnTo>
                  <a:lnTo>
                    <a:pt x="966" y="237"/>
                  </a:lnTo>
                  <a:lnTo>
                    <a:pt x="971" y="233"/>
                  </a:lnTo>
                  <a:lnTo>
                    <a:pt x="971" y="228"/>
                  </a:lnTo>
                  <a:lnTo>
                    <a:pt x="976" y="228"/>
                  </a:lnTo>
                  <a:lnTo>
                    <a:pt x="976" y="223"/>
                  </a:lnTo>
                  <a:lnTo>
                    <a:pt x="980" y="223"/>
                  </a:lnTo>
                  <a:lnTo>
                    <a:pt x="980" y="219"/>
                  </a:lnTo>
                  <a:lnTo>
                    <a:pt x="985" y="219"/>
                  </a:lnTo>
                  <a:lnTo>
                    <a:pt x="990" y="219"/>
                  </a:lnTo>
                  <a:lnTo>
                    <a:pt x="994" y="219"/>
                  </a:lnTo>
                  <a:lnTo>
                    <a:pt x="994" y="223"/>
                  </a:lnTo>
                  <a:lnTo>
                    <a:pt x="999" y="223"/>
                  </a:lnTo>
                  <a:lnTo>
                    <a:pt x="1004" y="223"/>
                  </a:lnTo>
                  <a:lnTo>
                    <a:pt x="1004" y="228"/>
                  </a:lnTo>
                  <a:close/>
                  <a:moveTo>
                    <a:pt x="1106" y="78"/>
                  </a:moveTo>
                  <a:lnTo>
                    <a:pt x="1111" y="73"/>
                  </a:lnTo>
                  <a:lnTo>
                    <a:pt x="1111" y="69"/>
                  </a:lnTo>
                  <a:lnTo>
                    <a:pt x="1111" y="64"/>
                  </a:lnTo>
                  <a:lnTo>
                    <a:pt x="1111" y="59"/>
                  </a:lnTo>
                  <a:lnTo>
                    <a:pt x="1116" y="55"/>
                  </a:lnTo>
                  <a:lnTo>
                    <a:pt x="1116" y="50"/>
                  </a:lnTo>
                  <a:lnTo>
                    <a:pt x="1116" y="46"/>
                  </a:lnTo>
                  <a:lnTo>
                    <a:pt x="1120" y="46"/>
                  </a:lnTo>
                  <a:lnTo>
                    <a:pt x="1120" y="41"/>
                  </a:lnTo>
                  <a:lnTo>
                    <a:pt x="1125" y="41"/>
                  </a:lnTo>
                  <a:lnTo>
                    <a:pt x="1125" y="37"/>
                  </a:lnTo>
                  <a:lnTo>
                    <a:pt x="1130" y="37"/>
                  </a:lnTo>
                  <a:lnTo>
                    <a:pt x="1130" y="32"/>
                  </a:lnTo>
                  <a:lnTo>
                    <a:pt x="1134" y="32"/>
                  </a:lnTo>
                  <a:lnTo>
                    <a:pt x="1139" y="32"/>
                  </a:lnTo>
                  <a:lnTo>
                    <a:pt x="1139" y="28"/>
                  </a:lnTo>
                  <a:lnTo>
                    <a:pt x="1144" y="28"/>
                  </a:lnTo>
                  <a:lnTo>
                    <a:pt x="1148" y="28"/>
                  </a:lnTo>
                  <a:lnTo>
                    <a:pt x="1153" y="28"/>
                  </a:lnTo>
                  <a:lnTo>
                    <a:pt x="1158" y="28"/>
                  </a:lnTo>
                  <a:lnTo>
                    <a:pt x="1176" y="23"/>
                  </a:lnTo>
                  <a:lnTo>
                    <a:pt x="1190" y="23"/>
                  </a:lnTo>
                  <a:lnTo>
                    <a:pt x="1204" y="23"/>
                  </a:lnTo>
                  <a:lnTo>
                    <a:pt x="1218" y="23"/>
                  </a:lnTo>
                  <a:lnTo>
                    <a:pt x="1214" y="82"/>
                  </a:lnTo>
                  <a:lnTo>
                    <a:pt x="1214" y="87"/>
                  </a:lnTo>
                  <a:lnTo>
                    <a:pt x="1214" y="91"/>
                  </a:lnTo>
                  <a:lnTo>
                    <a:pt x="1214" y="96"/>
                  </a:lnTo>
                  <a:lnTo>
                    <a:pt x="1214" y="100"/>
                  </a:lnTo>
                  <a:lnTo>
                    <a:pt x="1209" y="105"/>
                  </a:lnTo>
                  <a:lnTo>
                    <a:pt x="1209" y="110"/>
                  </a:lnTo>
                  <a:lnTo>
                    <a:pt x="1204" y="110"/>
                  </a:lnTo>
                  <a:lnTo>
                    <a:pt x="1200" y="114"/>
                  </a:lnTo>
                  <a:lnTo>
                    <a:pt x="1200" y="119"/>
                  </a:lnTo>
                  <a:lnTo>
                    <a:pt x="1195" y="119"/>
                  </a:lnTo>
                  <a:lnTo>
                    <a:pt x="1190" y="123"/>
                  </a:lnTo>
                  <a:lnTo>
                    <a:pt x="1186" y="123"/>
                  </a:lnTo>
                  <a:lnTo>
                    <a:pt x="1181" y="128"/>
                  </a:lnTo>
                  <a:lnTo>
                    <a:pt x="1172" y="128"/>
                  </a:lnTo>
                  <a:lnTo>
                    <a:pt x="1167" y="132"/>
                  </a:lnTo>
                  <a:lnTo>
                    <a:pt x="1158" y="132"/>
                  </a:lnTo>
                  <a:lnTo>
                    <a:pt x="1162" y="132"/>
                  </a:lnTo>
                  <a:lnTo>
                    <a:pt x="1167" y="137"/>
                  </a:lnTo>
                  <a:lnTo>
                    <a:pt x="1172" y="137"/>
                  </a:lnTo>
                  <a:lnTo>
                    <a:pt x="1176" y="141"/>
                  </a:lnTo>
                  <a:lnTo>
                    <a:pt x="1181" y="146"/>
                  </a:lnTo>
                  <a:lnTo>
                    <a:pt x="1186" y="146"/>
                  </a:lnTo>
                  <a:lnTo>
                    <a:pt x="1190" y="151"/>
                  </a:lnTo>
                  <a:lnTo>
                    <a:pt x="1190" y="155"/>
                  </a:lnTo>
                  <a:lnTo>
                    <a:pt x="1195" y="155"/>
                  </a:lnTo>
                  <a:lnTo>
                    <a:pt x="1195" y="160"/>
                  </a:lnTo>
                  <a:lnTo>
                    <a:pt x="1200" y="164"/>
                  </a:lnTo>
                  <a:lnTo>
                    <a:pt x="1200" y="169"/>
                  </a:lnTo>
                  <a:lnTo>
                    <a:pt x="1204" y="173"/>
                  </a:lnTo>
                  <a:lnTo>
                    <a:pt x="1204" y="178"/>
                  </a:lnTo>
                  <a:lnTo>
                    <a:pt x="1209" y="178"/>
                  </a:lnTo>
                  <a:lnTo>
                    <a:pt x="1209" y="182"/>
                  </a:lnTo>
                  <a:lnTo>
                    <a:pt x="1223" y="255"/>
                  </a:lnTo>
                  <a:lnTo>
                    <a:pt x="1209" y="246"/>
                  </a:lnTo>
                  <a:lnTo>
                    <a:pt x="1195" y="237"/>
                  </a:lnTo>
                  <a:lnTo>
                    <a:pt x="1186" y="233"/>
                  </a:lnTo>
                  <a:lnTo>
                    <a:pt x="1172" y="228"/>
                  </a:lnTo>
                  <a:lnTo>
                    <a:pt x="1158" y="223"/>
                  </a:lnTo>
                  <a:lnTo>
                    <a:pt x="1144" y="223"/>
                  </a:lnTo>
                  <a:lnTo>
                    <a:pt x="1130" y="219"/>
                  </a:lnTo>
                  <a:lnTo>
                    <a:pt x="1116" y="219"/>
                  </a:lnTo>
                  <a:lnTo>
                    <a:pt x="1106" y="223"/>
                  </a:lnTo>
                  <a:lnTo>
                    <a:pt x="1092" y="223"/>
                  </a:lnTo>
                  <a:lnTo>
                    <a:pt x="1083" y="228"/>
                  </a:lnTo>
                  <a:lnTo>
                    <a:pt x="1069" y="237"/>
                  </a:lnTo>
                  <a:lnTo>
                    <a:pt x="1060" y="242"/>
                  </a:lnTo>
                  <a:lnTo>
                    <a:pt x="1046" y="251"/>
                  </a:lnTo>
                  <a:lnTo>
                    <a:pt x="1036" y="260"/>
                  </a:lnTo>
                  <a:lnTo>
                    <a:pt x="1027" y="269"/>
                  </a:lnTo>
                  <a:lnTo>
                    <a:pt x="1027" y="260"/>
                  </a:lnTo>
                  <a:lnTo>
                    <a:pt x="1027" y="251"/>
                  </a:lnTo>
                  <a:lnTo>
                    <a:pt x="1027" y="246"/>
                  </a:lnTo>
                  <a:lnTo>
                    <a:pt x="1027" y="237"/>
                  </a:lnTo>
                  <a:lnTo>
                    <a:pt x="1027" y="233"/>
                  </a:lnTo>
                  <a:lnTo>
                    <a:pt x="1027" y="228"/>
                  </a:lnTo>
                  <a:lnTo>
                    <a:pt x="1027" y="223"/>
                  </a:lnTo>
                  <a:lnTo>
                    <a:pt x="1022" y="223"/>
                  </a:lnTo>
                  <a:lnTo>
                    <a:pt x="1022" y="219"/>
                  </a:lnTo>
                  <a:lnTo>
                    <a:pt x="1018" y="214"/>
                  </a:lnTo>
                  <a:lnTo>
                    <a:pt x="1013" y="214"/>
                  </a:lnTo>
                  <a:lnTo>
                    <a:pt x="1008" y="210"/>
                  </a:lnTo>
                  <a:lnTo>
                    <a:pt x="1004" y="210"/>
                  </a:lnTo>
                  <a:lnTo>
                    <a:pt x="999" y="210"/>
                  </a:lnTo>
                  <a:lnTo>
                    <a:pt x="994" y="210"/>
                  </a:lnTo>
                  <a:lnTo>
                    <a:pt x="985" y="214"/>
                  </a:lnTo>
                  <a:lnTo>
                    <a:pt x="976" y="214"/>
                  </a:lnTo>
                  <a:lnTo>
                    <a:pt x="966" y="219"/>
                  </a:lnTo>
                  <a:lnTo>
                    <a:pt x="976" y="205"/>
                  </a:lnTo>
                  <a:lnTo>
                    <a:pt x="985" y="192"/>
                  </a:lnTo>
                  <a:lnTo>
                    <a:pt x="994" y="182"/>
                  </a:lnTo>
                  <a:lnTo>
                    <a:pt x="1004" y="169"/>
                  </a:lnTo>
                  <a:lnTo>
                    <a:pt x="1008" y="155"/>
                  </a:lnTo>
                  <a:lnTo>
                    <a:pt x="1013" y="146"/>
                  </a:lnTo>
                  <a:lnTo>
                    <a:pt x="1018" y="132"/>
                  </a:lnTo>
                  <a:lnTo>
                    <a:pt x="1018" y="119"/>
                  </a:lnTo>
                  <a:lnTo>
                    <a:pt x="1018" y="114"/>
                  </a:lnTo>
                  <a:lnTo>
                    <a:pt x="1018" y="110"/>
                  </a:lnTo>
                  <a:lnTo>
                    <a:pt x="1018" y="100"/>
                  </a:lnTo>
                  <a:lnTo>
                    <a:pt x="1018" y="96"/>
                  </a:lnTo>
                  <a:lnTo>
                    <a:pt x="1018" y="87"/>
                  </a:lnTo>
                  <a:lnTo>
                    <a:pt x="1018" y="82"/>
                  </a:lnTo>
                  <a:lnTo>
                    <a:pt x="1013" y="78"/>
                  </a:lnTo>
                  <a:lnTo>
                    <a:pt x="1013" y="69"/>
                  </a:lnTo>
                  <a:lnTo>
                    <a:pt x="1008" y="64"/>
                  </a:lnTo>
                  <a:lnTo>
                    <a:pt x="1008" y="55"/>
                  </a:lnTo>
                  <a:lnTo>
                    <a:pt x="1004" y="50"/>
                  </a:lnTo>
                  <a:lnTo>
                    <a:pt x="999" y="46"/>
                  </a:lnTo>
                  <a:lnTo>
                    <a:pt x="994" y="37"/>
                  </a:lnTo>
                  <a:lnTo>
                    <a:pt x="990" y="32"/>
                  </a:lnTo>
                  <a:lnTo>
                    <a:pt x="985" y="23"/>
                  </a:lnTo>
                  <a:lnTo>
                    <a:pt x="980" y="18"/>
                  </a:lnTo>
                  <a:lnTo>
                    <a:pt x="1018" y="23"/>
                  </a:lnTo>
                  <a:lnTo>
                    <a:pt x="1055" y="32"/>
                  </a:lnTo>
                  <a:lnTo>
                    <a:pt x="1060" y="32"/>
                  </a:lnTo>
                  <a:lnTo>
                    <a:pt x="1064" y="32"/>
                  </a:lnTo>
                  <a:lnTo>
                    <a:pt x="1064" y="37"/>
                  </a:lnTo>
                  <a:lnTo>
                    <a:pt x="1069" y="37"/>
                  </a:lnTo>
                  <a:lnTo>
                    <a:pt x="1074" y="37"/>
                  </a:lnTo>
                  <a:lnTo>
                    <a:pt x="1078" y="41"/>
                  </a:lnTo>
                  <a:lnTo>
                    <a:pt x="1083" y="46"/>
                  </a:lnTo>
                  <a:lnTo>
                    <a:pt x="1088" y="50"/>
                  </a:lnTo>
                  <a:lnTo>
                    <a:pt x="1092" y="50"/>
                  </a:lnTo>
                  <a:lnTo>
                    <a:pt x="1097" y="55"/>
                  </a:lnTo>
                  <a:lnTo>
                    <a:pt x="1097" y="59"/>
                  </a:lnTo>
                  <a:lnTo>
                    <a:pt x="1102" y="64"/>
                  </a:lnTo>
                  <a:lnTo>
                    <a:pt x="1102" y="69"/>
                  </a:lnTo>
                  <a:lnTo>
                    <a:pt x="1106" y="73"/>
                  </a:lnTo>
                  <a:lnTo>
                    <a:pt x="1106" y="78"/>
                  </a:lnTo>
                  <a:close/>
                  <a:moveTo>
                    <a:pt x="836" y="460"/>
                  </a:moveTo>
                  <a:lnTo>
                    <a:pt x="831" y="465"/>
                  </a:lnTo>
                  <a:lnTo>
                    <a:pt x="826" y="474"/>
                  </a:lnTo>
                  <a:lnTo>
                    <a:pt x="822" y="478"/>
                  </a:lnTo>
                  <a:lnTo>
                    <a:pt x="817" y="483"/>
                  </a:lnTo>
                  <a:lnTo>
                    <a:pt x="812" y="488"/>
                  </a:lnTo>
                  <a:lnTo>
                    <a:pt x="808" y="492"/>
                  </a:lnTo>
                  <a:lnTo>
                    <a:pt x="803" y="492"/>
                  </a:lnTo>
                  <a:lnTo>
                    <a:pt x="798" y="497"/>
                  </a:lnTo>
                  <a:lnTo>
                    <a:pt x="794" y="497"/>
                  </a:lnTo>
                  <a:lnTo>
                    <a:pt x="789" y="497"/>
                  </a:lnTo>
                  <a:lnTo>
                    <a:pt x="789" y="501"/>
                  </a:lnTo>
                  <a:lnTo>
                    <a:pt x="784" y="501"/>
                  </a:lnTo>
                  <a:lnTo>
                    <a:pt x="780" y="501"/>
                  </a:lnTo>
                  <a:lnTo>
                    <a:pt x="775" y="501"/>
                  </a:lnTo>
                  <a:lnTo>
                    <a:pt x="770" y="501"/>
                  </a:lnTo>
                  <a:lnTo>
                    <a:pt x="770" y="497"/>
                  </a:lnTo>
                  <a:lnTo>
                    <a:pt x="766" y="497"/>
                  </a:lnTo>
                  <a:lnTo>
                    <a:pt x="761" y="497"/>
                  </a:lnTo>
                  <a:lnTo>
                    <a:pt x="761" y="492"/>
                  </a:lnTo>
                  <a:lnTo>
                    <a:pt x="756" y="492"/>
                  </a:lnTo>
                  <a:lnTo>
                    <a:pt x="752" y="492"/>
                  </a:lnTo>
                  <a:lnTo>
                    <a:pt x="752" y="488"/>
                  </a:lnTo>
                  <a:lnTo>
                    <a:pt x="747" y="483"/>
                  </a:lnTo>
                  <a:lnTo>
                    <a:pt x="742" y="483"/>
                  </a:lnTo>
                  <a:lnTo>
                    <a:pt x="742" y="478"/>
                  </a:lnTo>
                  <a:lnTo>
                    <a:pt x="738" y="478"/>
                  </a:lnTo>
                  <a:lnTo>
                    <a:pt x="738" y="474"/>
                  </a:lnTo>
                  <a:lnTo>
                    <a:pt x="733" y="474"/>
                  </a:lnTo>
                  <a:lnTo>
                    <a:pt x="733" y="469"/>
                  </a:lnTo>
                  <a:lnTo>
                    <a:pt x="733" y="465"/>
                  </a:lnTo>
                  <a:lnTo>
                    <a:pt x="733" y="460"/>
                  </a:lnTo>
                  <a:lnTo>
                    <a:pt x="728" y="456"/>
                  </a:lnTo>
                  <a:lnTo>
                    <a:pt x="733" y="451"/>
                  </a:lnTo>
                  <a:lnTo>
                    <a:pt x="733" y="447"/>
                  </a:lnTo>
                  <a:lnTo>
                    <a:pt x="733" y="442"/>
                  </a:lnTo>
                  <a:lnTo>
                    <a:pt x="733" y="437"/>
                  </a:lnTo>
                  <a:lnTo>
                    <a:pt x="738" y="433"/>
                  </a:lnTo>
                  <a:lnTo>
                    <a:pt x="742" y="424"/>
                  </a:lnTo>
                  <a:lnTo>
                    <a:pt x="747" y="419"/>
                  </a:lnTo>
                  <a:lnTo>
                    <a:pt x="752" y="415"/>
                  </a:lnTo>
                  <a:lnTo>
                    <a:pt x="761" y="410"/>
                  </a:lnTo>
                  <a:lnTo>
                    <a:pt x="766" y="401"/>
                  </a:lnTo>
                  <a:lnTo>
                    <a:pt x="770" y="396"/>
                  </a:lnTo>
                  <a:lnTo>
                    <a:pt x="780" y="396"/>
                  </a:lnTo>
                  <a:lnTo>
                    <a:pt x="784" y="392"/>
                  </a:lnTo>
                  <a:lnTo>
                    <a:pt x="798" y="387"/>
                  </a:lnTo>
                  <a:lnTo>
                    <a:pt x="812" y="383"/>
                  </a:lnTo>
                  <a:lnTo>
                    <a:pt x="826" y="374"/>
                  </a:lnTo>
                  <a:lnTo>
                    <a:pt x="845" y="365"/>
                  </a:lnTo>
                  <a:lnTo>
                    <a:pt x="887" y="342"/>
                  </a:lnTo>
                  <a:lnTo>
                    <a:pt x="938" y="301"/>
                  </a:lnTo>
                  <a:lnTo>
                    <a:pt x="910" y="328"/>
                  </a:lnTo>
                  <a:lnTo>
                    <a:pt x="892" y="355"/>
                  </a:lnTo>
                  <a:lnTo>
                    <a:pt x="878" y="378"/>
                  </a:lnTo>
                  <a:lnTo>
                    <a:pt x="868" y="396"/>
                  </a:lnTo>
                  <a:lnTo>
                    <a:pt x="836" y="460"/>
                  </a:lnTo>
                  <a:close/>
                  <a:moveTo>
                    <a:pt x="906" y="506"/>
                  </a:moveTo>
                  <a:lnTo>
                    <a:pt x="901" y="497"/>
                  </a:lnTo>
                  <a:lnTo>
                    <a:pt x="896" y="492"/>
                  </a:lnTo>
                  <a:lnTo>
                    <a:pt x="896" y="483"/>
                  </a:lnTo>
                  <a:lnTo>
                    <a:pt x="896" y="478"/>
                  </a:lnTo>
                  <a:lnTo>
                    <a:pt x="892" y="469"/>
                  </a:lnTo>
                  <a:lnTo>
                    <a:pt x="892" y="465"/>
                  </a:lnTo>
                  <a:lnTo>
                    <a:pt x="892" y="460"/>
                  </a:lnTo>
                  <a:lnTo>
                    <a:pt x="892" y="451"/>
                  </a:lnTo>
                  <a:lnTo>
                    <a:pt x="896" y="437"/>
                  </a:lnTo>
                  <a:lnTo>
                    <a:pt x="896" y="424"/>
                  </a:lnTo>
                  <a:lnTo>
                    <a:pt x="901" y="410"/>
                  </a:lnTo>
                  <a:lnTo>
                    <a:pt x="906" y="396"/>
                  </a:lnTo>
                  <a:lnTo>
                    <a:pt x="910" y="383"/>
                  </a:lnTo>
                  <a:lnTo>
                    <a:pt x="915" y="365"/>
                  </a:lnTo>
                  <a:lnTo>
                    <a:pt x="924" y="351"/>
                  </a:lnTo>
                  <a:lnTo>
                    <a:pt x="934" y="333"/>
                  </a:lnTo>
                  <a:lnTo>
                    <a:pt x="938" y="324"/>
                  </a:lnTo>
                  <a:lnTo>
                    <a:pt x="943" y="314"/>
                  </a:lnTo>
                  <a:lnTo>
                    <a:pt x="948" y="305"/>
                  </a:lnTo>
                  <a:lnTo>
                    <a:pt x="952" y="301"/>
                  </a:lnTo>
                  <a:lnTo>
                    <a:pt x="957" y="292"/>
                  </a:lnTo>
                  <a:lnTo>
                    <a:pt x="966" y="287"/>
                  </a:lnTo>
                  <a:lnTo>
                    <a:pt x="971" y="283"/>
                  </a:lnTo>
                  <a:lnTo>
                    <a:pt x="976" y="278"/>
                  </a:lnTo>
                  <a:lnTo>
                    <a:pt x="971" y="287"/>
                  </a:lnTo>
                  <a:lnTo>
                    <a:pt x="966" y="296"/>
                  </a:lnTo>
                  <a:lnTo>
                    <a:pt x="962" y="305"/>
                  </a:lnTo>
                  <a:lnTo>
                    <a:pt x="957" y="314"/>
                  </a:lnTo>
                  <a:lnTo>
                    <a:pt x="957" y="324"/>
                  </a:lnTo>
                  <a:lnTo>
                    <a:pt x="952" y="333"/>
                  </a:lnTo>
                  <a:lnTo>
                    <a:pt x="952" y="337"/>
                  </a:lnTo>
                  <a:lnTo>
                    <a:pt x="952" y="346"/>
                  </a:lnTo>
                  <a:lnTo>
                    <a:pt x="952" y="355"/>
                  </a:lnTo>
                  <a:lnTo>
                    <a:pt x="952" y="365"/>
                  </a:lnTo>
                  <a:lnTo>
                    <a:pt x="952" y="369"/>
                  </a:lnTo>
                  <a:lnTo>
                    <a:pt x="952" y="378"/>
                  </a:lnTo>
                  <a:lnTo>
                    <a:pt x="952" y="387"/>
                  </a:lnTo>
                  <a:lnTo>
                    <a:pt x="957" y="396"/>
                  </a:lnTo>
                  <a:lnTo>
                    <a:pt x="962" y="406"/>
                  </a:lnTo>
                  <a:lnTo>
                    <a:pt x="962" y="415"/>
                  </a:lnTo>
                  <a:lnTo>
                    <a:pt x="971" y="424"/>
                  </a:lnTo>
                  <a:lnTo>
                    <a:pt x="976" y="433"/>
                  </a:lnTo>
                  <a:lnTo>
                    <a:pt x="980" y="442"/>
                  </a:lnTo>
                  <a:lnTo>
                    <a:pt x="985" y="447"/>
                  </a:lnTo>
                  <a:lnTo>
                    <a:pt x="985" y="451"/>
                  </a:lnTo>
                  <a:lnTo>
                    <a:pt x="985" y="456"/>
                  </a:lnTo>
                  <a:lnTo>
                    <a:pt x="990" y="460"/>
                  </a:lnTo>
                  <a:lnTo>
                    <a:pt x="990" y="465"/>
                  </a:lnTo>
                  <a:lnTo>
                    <a:pt x="990" y="474"/>
                  </a:lnTo>
                  <a:lnTo>
                    <a:pt x="990" y="478"/>
                  </a:lnTo>
                  <a:lnTo>
                    <a:pt x="990" y="488"/>
                  </a:lnTo>
                  <a:lnTo>
                    <a:pt x="990" y="492"/>
                  </a:lnTo>
                  <a:lnTo>
                    <a:pt x="985" y="497"/>
                  </a:lnTo>
                  <a:lnTo>
                    <a:pt x="985" y="501"/>
                  </a:lnTo>
                  <a:lnTo>
                    <a:pt x="985" y="506"/>
                  </a:lnTo>
                  <a:lnTo>
                    <a:pt x="980" y="510"/>
                  </a:lnTo>
                  <a:lnTo>
                    <a:pt x="980" y="515"/>
                  </a:lnTo>
                  <a:lnTo>
                    <a:pt x="976" y="519"/>
                  </a:lnTo>
                  <a:lnTo>
                    <a:pt x="971" y="524"/>
                  </a:lnTo>
                  <a:lnTo>
                    <a:pt x="966" y="524"/>
                  </a:lnTo>
                  <a:lnTo>
                    <a:pt x="966" y="529"/>
                  </a:lnTo>
                  <a:lnTo>
                    <a:pt x="962" y="529"/>
                  </a:lnTo>
                  <a:lnTo>
                    <a:pt x="957" y="529"/>
                  </a:lnTo>
                  <a:lnTo>
                    <a:pt x="952" y="529"/>
                  </a:lnTo>
                  <a:lnTo>
                    <a:pt x="948" y="529"/>
                  </a:lnTo>
                  <a:lnTo>
                    <a:pt x="943" y="529"/>
                  </a:lnTo>
                  <a:lnTo>
                    <a:pt x="938" y="529"/>
                  </a:lnTo>
                  <a:lnTo>
                    <a:pt x="934" y="529"/>
                  </a:lnTo>
                  <a:lnTo>
                    <a:pt x="929" y="524"/>
                  </a:lnTo>
                  <a:lnTo>
                    <a:pt x="924" y="524"/>
                  </a:lnTo>
                  <a:lnTo>
                    <a:pt x="920" y="519"/>
                  </a:lnTo>
                  <a:lnTo>
                    <a:pt x="915" y="515"/>
                  </a:lnTo>
                  <a:lnTo>
                    <a:pt x="910" y="510"/>
                  </a:lnTo>
                  <a:lnTo>
                    <a:pt x="906" y="506"/>
                  </a:lnTo>
                  <a:close/>
                  <a:moveTo>
                    <a:pt x="1186" y="255"/>
                  </a:moveTo>
                  <a:lnTo>
                    <a:pt x="1190" y="260"/>
                  </a:lnTo>
                  <a:lnTo>
                    <a:pt x="1195" y="264"/>
                  </a:lnTo>
                  <a:lnTo>
                    <a:pt x="1200" y="269"/>
                  </a:lnTo>
                  <a:lnTo>
                    <a:pt x="1200" y="274"/>
                  </a:lnTo>
                  <a:lnTo>
                    <a:pt x="1204" y="274"/>
                  </a:lnTo>
                  <a:lnTo>
                    <a:pt x="1204" y="278"/>
                  </a:lnTo>
                  <a:lnTo>
                    <a:pt x="1209" y="278"/>
                  </a:lnTo>
                  <a:lnTo>
                    <a:pt x="1209" y="283"/>
                  </a:lnTo>
                  <a:lnTo>
                    <a:pt x="1209" y="287"/>
                  </a:lnTo>
                  <a:lnTo>
                    <a:pt x="1214" y="287"/>
                  </a:lnTo>
                  <a:lnTo>
                    <a:pt x="1214" y="292"/>
                  </a:lnTo>
                  <a:lnTo>
                    <a:pt x="1214" y="296"/>
                  </a:lnTo>
                  <a:lnTo>
                    <a:pt x="1214" y="301"/>
                  </a:lnTo>
                  <a:lnTo>
                    <a:pt x="1214" y="305"/>
                  </a:lnTo>
                  <a:lnTo>
                    <a:pt x="1214" y="310"/>
                  </a:lnTo>
                  <a:lnTo>
                    <a:pt x="1214" y="314"/>
                  </a:lnTo>
                  <a:lnTo>
                    <a:pt x="1214" y="319"/>
                  </a:lnTo>
                  <a:lnTo>
                    <a:pt x="1209" y="319"/>
                  </a:lnTo>
                  <a:lnTo>
                    <a:pt x="1209" y="324"/>
                  </a:lnTo>
                  <a:lnTo>
                    <a:pt x="1204" y="324"/>
                  </a:lnTo>
                  <a:lnTo>
                    <a:pt x="1204" y="328"/>
                  </a:lnTo>
                  <a:lnTo>
                    <a:pt x="1200" y="328"/>
                  </a:lnTo>
                  <a:lnTo>
                    <a:pt x="1200" y="333"/>
                  </a:lnTo>
                  <a:lnTo>
                    <a:pt x="1195" y="333"/>
                  </a:lnTo>
                  <a:lnTo>
                    <a:pt x="1190" y="333"/>
                  </a:lnTo>
                  <a:lnTo>
                    <a:pt x="1190" y="337"/>
                  </a:lnTo>
                  <a:lnTo>
                    <a:pt x="1186" y="337"/>
                  </a:lnTo>
                  <a:lnTo>
                    <a:pt x="1181" y="337"/>
                  </a:lnTo>
                  <a:lnTo>
                    <a:pt x="1172" y="337"/>
                  </a:lnTo>
                  <a:lnTo>
                    <a:pt x="1167" y="337"/>
                  </a:lnTo>
                  <a:lnTo>
                    <a:pt x="1158" y="337"/>
                  </a:lnTo>
                  <a:lnTo>
                    <a:pt x="1153" y="337"/>
                  </a:lnTo>
                  <a:lnTo>
                    <a:pt x="1148" y="337"/>
                  </a:lnTo>
                  <a:lnTo>
                    <a:pt x="1144" y="337"/>
                  </a:lnTo>
                  <a:lnTo>
                    <a:pt x="1139" y="337"/>
                  </a:lnTo>
                  <a:lnTo>
                    <a:pt x="1134" y="333"/>
                  </a:lnTo>
                  <a:lnTo>
                    <a:pt x="1097" y="319"/>
                  </a:lnTo>
                  <a:lnTo>
                    <a:pt x="1088" y="314"/>
                  </a:lnTo>
                  <a:lnTo>
                    <a:pt x="1078" y="310"/>
                  </a:lnTo>
                  <a:lnTo>
                    <a:pt x="1069" y="305"/>
                  </a:lnTo>
                  <a:lnTo>
                    <a:pt x="1060" y="305"/>
                  </a:lnTo>
                  <a:lnTo>
                    <a:pt x="1050" y="305"/>
                  </a:lnTo>
                  <a:lnTo>
                    <a:pt x="1041" y="301"/>
                  </a:lnTo>
                  <a:lnTo>
                    <a:pt x="1036" y="301"/>
                  </a:lnTo>
                  <a:lnTo>
                    <a:pt x="1027" y="301"/>
                  </a:lnTo>
                  <a:lnTo>
                    <a:pt x="1022" y="305"/>
                  </a:lnTo>
                  <a:lnTo>
                    <a:pt x="1013" y="305"/>
                  </a:lnTo>
                  <a:lnTo>
                    <a:pt x="1004" y="305"/>
                  </a:lnTo>
                  <a:lnTo>
                    <a:pt x="994" y="310"/>
                  </a:lnTo>
                  <a:lnTo>
                    <a:pt x="985" y="314"/>
                  </a:lnTo>
                  <a:lnTo>
                    <a:pt x="980" y="319"/>
                  </a:lnTo>
                  <a:lnTo>
                    <a:pt x="971" y="319"/>
                  </a:lnTo>
                  <a:lnTo>
                    <a:pt x="957" y="328"/>
                  </a:lnTo>
                  <a:lnTo>
                    <a:pt x="971" y="319"/>
                  </a:lnTo>
                  <a:lnTo>
                    <a:pt x="980" y="305"/>
                  </a:lnTo>
                  <a:lnTo>
                    <a:pt x="999" y="296"/>
                  </a:lnTo>
                  <a:lnTo>
                    <a:pt x="1013" y="287"/>
                  </a:lnTo>
                  <a:lnTo>
                    <a:pt x="1050" y="269"/>
                  </a:lnTo>
                  <a:lnTo>
                    <a:pt x="1078" y="255"/>
                  </a:lnTo>
                  <a:lnTo>
                    <a:pt x="1092" y="255"/>
                  </a:lnTo>
                  <a:lnTo>
                    <a:pt x="1106" y="251"/>
                  </a:lnTo>
                  <a:lnTo>
                    <a:pt x="1120" y="246"/>
                  </a:lnTo>
                  <a:lnTo>
                    <a:pt x="1134" y="246"/>
                  </a:lnTo>
                  <a:lnTo>
                    <a:pt x="1139" y="246"/>
                  </a:lnTo>
                  <a:lnTo>
                    <a:pt x="1148" y="246"/>
                  </a:lnTo>
                  <a:lnTo>
                    <a:pt x="1153" y="246"/>
                  </a:lnTo>
                  <a:lnTo>
                    <a:pt x="1162" y="251"/>
                  </a:lnTo>
                  <a:lnTo>
                    <a:pt x="1167" y="251"/>
                  </a:lnTo>
                  <a:lnTo>
                    <a:pt x="1172" y="251"/>
                  </a:lnTo>
                  <a:lnTo>
                    <a:pt x="1181" y="255"/>
                  </a:lnTo>
                  <a:lnTo>
                    <a:pt x="1186" y="255"/>
                  </a:lnTo>
                  <a:close/>
                  <a:moveTo>
                    <a:pt x="1181" y="756"/>
                  </a:moveTo>
                  <a:lnTo>
                    <a:pt x="1176" y="756"/>
                  </a:lnTo>
                  <a:lnTo>
                    <a:pt x="1172" y="756"/>
                  </a:lnTo>
                  <a:lnTo>
                    <a:pt x="1167" y="756"/>
                  </a:lnTo>
                  <a:lnTo>
                    <a:pt x="1162" y="752"/>
                  </a:lnTo>
                  <a:lnTo>
                    <a:pt x="1162" y="747"/>
                  </a:lnTo>
                  <a:lnTo>
                    <a:pt x="1158" y="747"/>
                  </a:lnTo>
                  <a:lnTo>
                    <a:pt x="1158" y="743"/>
                  </a:lnTo>
                  <a:lnTo>
                    <a:pt x="1158" y="738"/>
                  </a:lnTo>
                  <a:lnTo>
                    <a:pt x="1158" y="733"/>
                  </a:lnTo>
                  <a:lnTo>
                    <a:pt x="1158" y="729"/>
                  </a:lnTo>
                  <a:lnTo>
                    <a:pt x="1162" y="729"/>
                  </a:lnTo>
                  <a:lnTo>
                    <a:pt x="1162" y="724"/>
                  </a:lnTo>
                  <a:lnTo>
                    <a:pt x="1162" y="720"/>
                  </a:lnTo>
                  <a:lnTo>
                    <a:pt x="1167" y="715"/>
                  </a:lnTo>
                  <a:lnTo>
                    <a:pt x="1167" y="711"/>
                  </a:lnTo>
                  <a:lnTo>
                    <a:pt x="1172" y="706"/>
                  </a:lnTo>
                  <a:lnTo>
                    <a:pt x="1176" y="702"/>
                  </a:lnTo>
                  <a:lnTo>
                    <a:pt x="1176" y="697"/>
                  </a:lnTo>
                  <a:lnTo>
                    <a:pt x="1181" y="697"/>
                  </a:lnTo>
                  <a:lnTo>
                    <a:pt x="1186" y="692"/>
                  </a:lnTo>
                  <a:lnTo>
                    <a:pt x="1190" y="692"/>
                  </a:lnTo>
                  <a:lnTo>
                    <a:pt x="1190" y="688"/>
                  </a:lnTo>
                  <a:lnTo>
                    <a:pt x="1195" y="688"/>
                  </a:lnTo>
                  <a:lnTo>
                    <a:pt x="1200" y="688"/>
                  </a:lnTo>
                  <a:lnTo>
                    <a:pt x="1204" y="688"/>
                  </a:lnTo>
                  <a:lnTo>
                    <a:pt x="1204" y="692"/>
                  </a:lnTo>
                  <a:lnTo>
                    <a:pt x="1209" y="692"/>
                  </a:lnTo>
                  <a:lnTo>
                    <a:pt x="1214" y="697"/>
                  </a:lnTo>
                  <a:lnTo>
                    <a:pt x="1218" y="702"/>
                  </a:lnTo>
                  <a:lnTo>
                    <a:pt x="1223" y="711"/>
                  </a:lnTo>
                  <a:lnTo>
                    <a:pt x="1228" y="715"/>
                  </a:lnTo>
                  <a:lnTo>
                    <a:pt x="1233" y="724"/>
                  </a:lnTo>
                  <a:lnTo>
                    <a:pt x="1237" y="729"/>
                  </a:lnTo>
                  <a:lnTo>
                    <a:pt x="1237" y="738"/>
                  </a:lnTo>
                  <a:lnTo>
                    <a:pt x="1242" y="743"/>
                  </a:lnTo>
                  <a:lnTo>
                    <a:pt x="1242" y="752"/>
                  </a:lnTo>
                  <a:lnTo>
                    <a:pt x="1242" y="761"/>
                  </a:lnTo>
                  <a:lnTo>
                    <a:pt x="1242" y="770"/>
                  </a:lnTo>
                  <a:lnTo>
                    <a:pt x="1242" y="779"/>
                  </a:lnTo>
                  <a:lnTo>
                    <a:pt x="1242" y="788"/>
                  </a:lnTo>
                  <a:lnTo>
                    <a:pt x="1242" y="797"/>
                  </a:lnTo>
                  <a:lnTo>
                    <a:pt x="1242" y="811"/>
                  </a:lnTo>
                  <a:lnTo>
                    <a:pt x="1237" y="820"/>
                  </a:lnTo>
                  <a:lnTo>
                    <a:pt x="1233" y="829"/>
                  </a:lnTo>
                  <a:lnTo>
                    <a:pt x="1233" y="838"/>
                  </a:lnTo>
                  <a:lnTo>
                    <a:pt x="1228" y="847"/>
                  </a:lnTo>
                  <a:lnTo>
                    <a:pt x="1223" y="856"/>
                  </a:lnTo>
                  <a:lnTo>
                    <a:pt x="1218" y="866"/>
                  </a:lnTo>
                  <a:lnTo>
                    <a:pt x="1209" y="870"/>
                  </a:lnTo>
                  <a:lnTo>
                    <a:pt x="1204" y="879"/>
                  </a:lnTo>
                  <a:lnTo>
                    <a:pt x="1200" y="888"/>
                  </a:lnTo>
                  <a:lnTo>
                    <a:pt x="1190" y="893"/>
                  </a:lnTo>
                  <a:lnTo>
                    <a:pt x="1186" y="902"/>
                  </a:lnTo>
                  <a:lnTo>
                    <a:pt x="1176" y="911"/>
                  </a:lnTo>
                  <a:lnTo>
                    <a:pt x="1167" y="920"/>
                  </a:lnTo>
                  <a:lnTo>
                    <a:pt x="1158" y="925"/>
                  </a:lnTo>
                  <a:lnTo>
                    <a:pt x="1144" y="929"/>
                  </a:lnTo>
                  <a:lnTo>
                    <a:pt x="1134" y="934"/>
                  </a:lnTo>
                  <a:lnTo>
                    <a:pt x="1125" y="938"/>
                  </a:lnTo>
                  <a:lnTo>
                    <a:pt x="1111" y="943"/>
                  </a:lnTo>
                  <a:lnTo>
                    <a:pt x="1106" y="948"/>
                  </a:lnTo>
                  <a:lnTo>
                    <a:pt x="1102" y="948"/>
                  </a:lnTo>
                  <a:lnTo>
                    <a:pt x="1092" y="948"/>
                  </a:lnTo>
                  <a:lnTo>
                    <a:pt x="1088" y="948"/>
                  </a:lnTo>
                  <a:lnTo>
                    <a:pt x="1083" y="948"/>
                  </a:lnTo>
                  <a:lnTo>
                    <a:pt x="1078" y="948"/>
                  </a:lnTo>
                  <a:lnTo>
                    <a:pt x="1078" y="952"/>
                  </a:lnTo>
                  <a:lnTo>
                    <a:pt x="1078" y="957"/>
                  </a:lnTo>
                  <a:lnTo>
                    <a:pt x="1083" y="961"/>
                  </a:lnTo>
                  <a:lnTo>
                    <a:pt x="1088" y="966"/>
                  </a:lnTo>
                  <a:lnTo>
                    <a:pt x="1092" y="970"/>
                  </a:lnTo>
                  <a:lnTo>
                    <a:pt x="1102" y="975"/>
                  </a:lnTo>
                  <a:lnTo>
                    <a:pt x="1106" y="979"/>
                  </a:lnTo>
                  <a:lnTo>
                    <a:pt x="1111" y="979"/>
                  </a:lnTo>
                  <a:lnTo>
                    <a:pt x="1116" y="979"/>
                  </a:lnTo>
                  <a:lnTo>
                    <a:pt x="1120" y="979"/>
                  </a:lnTo>
                  <a:lnTo>
                    <a:pt x="1125" y="979"/>
                  </a:lnTo>
                  <a:lnTo>
                    <a:pt x="1130" y="979"/>
                  </a:lnTo>
                  <a:lnTo>
                    <a:pt x="1134" y="979"/>
                  </a:lnTo>
                  <a:lnTo>
                    <a:pt x="1139" y="979"/>
                  </a:lnTo>
                  <a:lnTo>
                    <a:pt x="1144" y="979"/>
                  </a:lnTo>
                  <a:lnTo>
                    <a:pt x="1144" y="975"/>
                  </a:lnTo>
                  <a:lnTo>
                    <a:pt x="1148" y="975"/>
                  </a:lnTo>
                  <a:lnTo>
                    <a:pt x="1153" y="975"/>
                  </a:lnTo>
                  <a:lnTo>
                    <a:pt x="1167" y="966"/>
                  </a:lnTo>
                  <a:lnTo>
                    <a:pt x="1181" y="961"/>
                  </a:lnTo>
                  <a:lnTo>
                    <a:pt x="1186" y="961"/>
                  </a:lnTo>
                  <a:lnTo>
                    <a:pt x="1190" y="961"/>
                  </a:lnTo>
                  <a:lnTo>
                    <a:pt x="1195" y="961"/>
                  </a:lnTo>
                  <a:lnTo>
                    <a:pt x="1200" y="961"/>
                  </a:lnTo>
                  <a:lnTo>
                    <a:pt x="1204" y="961"/>
                  </a:lnTo>
                  <a:lnTo>
                    <a:pt x="1209" y="966"/>
                  </a:lnTo>
                  <a:lnTo>
                    <a:pt x="1214" y="966"/>
                  </a:lnTo>
                  <a:lnTo>
                    <a:pt x="1218" y="970"/>
                  </a:lnTo>
                  <a:lnTo>
                    <a:pt x="1223" y="975"/>
                  </a:lnTo>
                  <a:lnTo>
                    <a:pt x="1228" y="979"/>
                  </a:lnTo>
                  <a:lnTo>
                    <a:pt x="1228" y="984"/>
                  </a:lnTo>
                  <a:lnTo>
                    <a:pt x="1228" y="989"/>
                  </a:lnTo>
                  <a:lnTo>
                    <a:pt x="1228" y="993"/>
                  </a:lnTo>
                  <a:lnTo>
                    <a:pt x="1233" y="993"/>
                  </a:lnTo>
                  <a:lnTo>
                    <a:pt x="1233" y="998"/>
                  </a:lnTo>
                  <a:lnTo>
                    <a:pt x="1233" y="1002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8" y="1011"/>
                  </a:lnTo>
                  <a:lnTo>
                    <a:pt x="1228" y="1016"/>
                  </a:lnTo>
                  <a:lnTo>
                    <a:pt x="1223" y="1020"/>
                  </a:lnTo>
                  <a:lnTo>
                    <a:pt x="1218" y="1025"/>
                  </a:lnTo>
                  <a:lnTo>
                    <a:pt x="1214" y="1030"/>
                  </a:lnTo>
                  <a:lnTo>
                    <a:pt x="1209" y="1030"/>
                  </a:lnTo>
                  <a:lnTo>
                    <a:pt x="1204" y="1034"/>
                  </a:lnTo>
                  <a:lnTo>
                    <a:pt x="1200" y="1034"/>
                  </a:lnTo>
                  <a:lnTo>
                    <a:pt x="1195" y="1039"/>
                  </a:lnTo>
                  <a:lnTo>
                    <a:pt x="1190" y="1039"/>
                  </a:lnTo>
                  <a:lnTo>
                    <a:pt x="1186" y="1039"/>
                  </a:lnTo>
                  <a:lnTo>
                    <a:pt x="1181" y="1043"/>
                  </a:lnTo>
                  <a:lnTo>
                    <a:pt x="1176" y="1043"/>
                  </a:lnTo>
                  <a:lnTo>
                    <a:pt x="1172" y="1043"/>
                  </a:lnTo>
                  <a:lnTo>
                    <a:pt x="1167" y="1043"/>
                  </a:lnTo>
                  <a:lnTo>
                    <a:pt x="1162" y="1043"/>
                  </a:lnTo>
                  <a:lnTo>
                    <a:pt x="1158" y="1043"/>
                  </a:lnTo>
                  <a:lnTo>
                    <a:pt x="1153" y="1043"/>
                  </a:lnTo>
                  <a:lnTo>
                    <a:pt x="1148" y="1039"/>
                  </a:lnTo>
                  <a:lnTo>
                    <a:pt x="1144" y="1039"/>
                  </a:lnTo>
                  <a:lnTo>
                    <a:pt x="1134" y="1034"/>
                  </a:lnTo>
                  <a:lnTo>
                    <a:pt x="1125" y="1030"/>
                  </a:lnTo>
                  <a:lnTo>
                    <a:pt x="1120" y="1025"/>
                  </a:lnTo>
                  <a:lnTo>
                    <a:pt x="1111" y="1020"/>
                  </a:lnTo>
                  <a:lnTo>
                    <a:pt x="1102" y="1011"/>
                  </a:lnTo>
                  <a:lnTo>
                    <a:pt x="1097" y="1007"/>
                  </a:lnTo>
                  <a:lnTo>
                    <a:pt x="1088" y="998"/>
                  </a:lnTo>
                  <a:lnTo>
                    <a:pt x="1083" y="998"/>
                  </a:lnTo>
                  <a:lnTo>
                    <a:pt x="1083" y="993"/>
                  </a:lnTo>
                  <a:lnTo>
                    <a:pt x="1078" y="989"/>
                  </a:lnTo>
                  <a:lnTo>
                    <a:pt x="1074" y="989"/>
                  </a:lnTo>
                  <a:lnTo>
                    <a:pt x="1078" y="993"/>
                  </a:lnTo>
                  <a:lnTo>
                    <a:pt x="1078" y="998"/>
                  </a:lnTo>
                  <a:lnTo>
                    <a:pt x="1083" y="1002"/>
                  </a:lnTo>
                  <a:lnTo>
                    <a:pt x="1083" y="1007"/>
                  </a:lnTo>
                  <a:lnTo>
                    <a:pt x="1088" y="1011"/>
                  </a:lnTo>
                  <a:lnTo>
                    <a:pt x="1092" y="1016"/>
                  </a:lnTo>
                  <a:lnTo>
                    <a:pt x="1102" y="1030"/>
                  </a:lnTo>
                  <a:lnTo>
                    <a:pt x="1111" y="1039"/>
                  </a:lnTo>
                  <a:lnTo>
                    <a:pt x="1116" y="1043"/>
                  </a:lnTo>
                  <a:lnTo>
                    <a:pt x="1120" y="1048"/>
                  </a:lnTo>
                  <a:lnTo>
                    <a:pt x="1125" y="1052"/>
                  </a:lnTo>
                  <a:lnTo>
                    <a:pt x="1130" y="1052"/>
                  </a:lnTo>
                  <a:lnTo>
                    <a:pt x="1134" y="1057"/>
                  </a:lnTo>
                  <a:lnTo>
                    <a:pt x="1139" y="1061"/>
                  </a:lnTo>
                  <a:lnTo>
                    <a:pt x="1139" y="1066"/>
                  </a:lnTo>
                  <a:lnTo>
                    <a:pt x="1144" y="1070"/>
                  </a:lnTo>
                  <a:lnTo>
                    <a:pt x="1144" y="1075"/>
                  </a:lnTo>
                  <a:lnTo>
                    <a:pt x="1148" y="1075"/>
                  </a:lnTo>
                  <a:lnTo>
                    <a:pt x="1148" y="1080"/>
                  </a:lnTo>
                  <a:lnTo>
                    <a:pt x="1148" y="1084"/>
                  </a:lnTo>
                  <a:lnTo>
                    <a:pt x="1148" y="1089"/>
                  </a:lnTo>
                  <a:lnTo>
                    <a:pt x="1153" y="1093"/>
                  </a:lnTo>
                  <a:lnTo>
                    <a:pt x="1153" y="1098"/>
                  </a:lnTo>
                  <a:lnTo>
                    <a:pt x="1148" y="1102"/>
                  </a:lnTo>
                  <a:lnTo>
                    <a:pt x="1148" y="1107"/>
                  </a:lnTo>
                  <a:lnTo>
                    <a:pt x="1148" y="1111"/>
                  </a:lnTo>
                  <a:lnTo>
                    <a:pt x="1148" y="1116"/>
                  </a:lnTo>
                  <a:lnTo>
                    <a:pt x="1144" y="1121"/>
                  </a:lnTo>
                  <a:lnTo>
                    <a:pt x="1139" y="1125"/>
                  </a:lnTo>
                  <a:lnTo>
                    <a:pt x="1134" y="1125"/>
                  </a:lnTo>
                  <a:lnTo>
                    <a:pt x="1134" y="1130"/>
                  </a:lnTo>
                  <a:lnTo>
                    <a:pt x="1130" y="1130"/>
                  </a:lnTo>
                  <a:lnTo>
                    <a:pt x="1125" y="1130"/>
                  </a:lnTo>
                  <a:lnTo>
                    <a:pt x="1120" y="1130"/>
                  </a:lnTo>
                  <a:lnTo>
                    <a:pt x="1116" y="1130"/>
                  </a:lnTo>
                  <a:lnTo>
                    <a:pt x="1116" y="1125"/>
                  </a:lnTo>
                  <a:lnTo>
                    <a:pt x="1111" y="1125"/>
                  </a:lnTo>
                  <a:lnTo>
                    <a:pt x="1106" y="1121"/>
                  </a:lnTo>
                  <a:lnTo>
                    <a:pt x="1106" y="1116"/>
                  </a:lnTo>
                  <a:lnTo>
                    <a:pt x="1102" y="1116"/>
                  </a:lnTo>
                  <a:lnTo>
                    <a:pt x="1102" y="1111"/>
                  </a:lnTo>
                  <a:lnTo>
                    <a:pt x="1102" y="1107"/>
                  </a:lnTo>
                  <a:lnTo>
                    <a:pt x="1097" y="1107"/>
                  </a:lnTo>
                  <a:lnTo>
                    <a:pt x="1097" y="1102"/>
                  </a:lnTo>
                  <a:lnTo>
                    <a:pt x="1092" y="1084"/>
                  </a:lnTo>
                  <a:lnTo>
                    <a:pt x="1092" y="1080"/>
                  </a:lnTo>
                  <a:lnTo>
                    <a:pt x="1088" y="1075"/>
                  </a:lnTo>
                  <a:lnTo>
                    <a:pt x="1088" y="1070"/>
                  </a:lnTo>
                  <a:lnTo>
                    <a:pt x="1083" y="1066"/>
                  </a:lnTo>
                  <a:lnTo>
                    <a:pt x="1083" y="1057"/>
                  </a:lnTo>
                  <a:lnTo>
                    <a:pt x="1083" y="1048"/>
                  </a:lnTo>
                  <a:lnTo>
                    <a:pt x="1078" y="1043"/>
                  </a:lnTo>
                  <a:lnTo>
                    <a:pt x="1078" y="1039"/>
                  </a:lnTo>
                  <a:lnTo>
                    <a:pt x="1078" y="1034"/>
                  </a:lnTo>
                  <a:lnTo>
                    <a:pt x="1074" y="1034"/>
                  </a:lnTo>
                  <a:lnTo>
                    <a:pt x="1074" y="1048"/>
                  </a:lnTo>
                  <a:lnTo>
                    <a:pt x="1074" y="1061"/>
                  </a:lnTo>
                  <a:lnTo>
                    <a:pt x="1074" y="1216"/>
                  </a:lnTo>
                  <a:lnTo>
                    <a:pt x="1055" y="1216"/>
                  </a:lnTo>
                  <a:lnTo>
                    <a:pt x="1055" y="1039"/>
                  </a:lnTo>
                  <a:lnTo>
                    <a:pt x="1055" y="1043"/>
                  </a:lnTo>
                  <a:lnTo>
                    <a:pt x="1050" y="1052"/>
                  </a:lnTo>
                  <a:lnTo>
                    <a:pt x="1050" y="1057"/>
                  </a:lnTo>
                  <a:lnTo>
                    <a:pt x="1046" y="1061"/>
                  </a:lnTo>
                  <a:lnTo>
                    <a:pt x="1041" y="1066"/>
                  </a:lnTo>
                  <a:lnTo>
                    <a:pt x="1036" y="1075"/>
                  </a:lnTo>
                  <a:lnTo>
                    <a:pt x="1032" y="1080"/>
                  </a:lnTo>
                  <a:lnTo>
                    <a:pt x="1027" y="1084"/>
                  </a:lnTo>
                  <a:lnTo>
                    <a:pt x="1027" y="1089"/>
                  </a:lnTo>
                  <a:lnTo>
                    <a:pt x="1022" y="1089"/>
                  </a:lnTo>
                  <a:lnTo>
                    <a:pt x="1018" y="1089"/>
                  </a:lnTo>
                  <a:lnTo>
                    <a:pt x="1018" y="1093"/>
                  </a:lnTo>
                  <a:lnTo>
                    <a:pt x="1013" y="1093"/>
                  </a:lnTo>
                  <a:lnTo>
                    <a:pt x="1008" y="1093"/>
                  </a:lnTo>
                  <a:lnTo>
                    <a:pt x="1004" y="1093"/>
                  </a:lnTo>
                  <a:lnTo>
                    <a:pt x="999" y="1093"/>
                  </a:lnTo>
                  <a:lnTo>
                    <a:pt x="994" y="1093"/>
                  </a:lnTo>
                  <a:lnTo>
                    <a:pt x="990" y="1089"/>
                  </a:lnTo>
                  <a:lnTo>
                    <a:pt x="985" y="1089"/>
                  </a:lnTo>
                  <a:lnTo>
                    <a:pt x="985" y="1084"/>
                  </a:lnTo>
                  <a:lnTo>
                    <a:pt x="980" y="1080"/>
                  </a:lnTo>
                  <a:lnTo>
                    <a:pt x="980" y="1075"/>
                  </a:lnTo>
                  <a:lnTo>
                    <a:pt x="980" y="1070"/>
                  </a:lnTo>
                  <a:lnTo>
                    <a:pt x="980" y="1066"/>
                  </a:lnTo>
                  <a:lnTo>
                    <a:pt x="980" y="1061"/>
                  </a:lnTo>
                  <a:lnTo>
                    <a:pt x="980" y="1057"/>
                  </a:lnTo>
                  <a:lnTo>
                    <a:pt x="985" y="1057"/>
                  </a:lnTo>
                  <a:lnTo>
                    <a:pt x="985" y="1052"/>
                  </a:lnTo>
                  <a:lnTo>
                    <a:pt x="990" y="1052"/>
                  </a:lnTo>
                  <a:lnTo>
                    <a:pt x="990" y="1048"/>
                  </a:lnTo>
                  <a:lnTo>
                    <a:pt x="1032" y="1030"/>
                  </a:lnTo>
                  <a:lnTo>
                    <a:pt x="1036" y="1025"/>
                  </a:lnTo>
                  <a:lnTo>
                    <a:pt x="1041" y="1025"/>
                  </a:lnTo>
                  <a:lnTo>
                    <a:pt x="1041" y="1020"/>
                  </a:lnTo>
                  <a:lnTo>
                    <a:pt x="1046" y="1020"/>
                  </a:lnTo>
                  <a:lnTo>
                    <a:pt x="1046" y="1016"/>
                  </a:lnTo>
                  <a:lnTo>
                    <a:pt x="1050" y="1016"/>
                  </a:lnTo>
                  <a:lnTo>
                    <a:pt x="1050" y="1011"/>
                  </a:lnTo>
                  <a:lnTo>
                    <a:pt x="1050" y="1007"/>
                  </a:lnTo>
                  <a:lnTo>
                    <a:pt x="1055" y="1007"/>
                  </a:lnTo>
                  <a:lnTo>
                    <a:pt x="1055" y="1002"/>
                  </a:lnTo>
                  <a:lnTo>
                    <a:pt x="1055" y="998"/>
                  </a:lnTo>
                  <a:lnTo>
                    <a:pt x="1055" y="966"/>
                  </a:lnTo>
                  <a:lnTo>
                    <a:pt x="1055" y="961"/>
                  </a:lnTo>
                  <a:lnTo>
                    <a:pt x="1055" y="957"/>
                  </a:lnTo>
                  <a:lnTo>
                    <a:pt x="1055" y="952"/>
                  </a:lnTo>
                  <a:lnTo>
                    <a:pt x="1055" y="948"/>
                  </a:lnTo>
                  <a:lnTo>
                    <a:pt x="1050" y="948"/>
                  </a:lnTo>
                  <a:lnTo>
                    <a:pt x="1050" y="943"/>
                  </a:lnTo>
                  <a:lnTo>
                    <a:pt x="1046" y="943"/>
                  </a:lnTo>
                  <a:lnTo>
                    <a:pt x="1046" y="938"/>
                  </a:lnTo>
                  <a:lnTo>
                    <a:pt x="1041" y="938"/>
                  </a:lnTo>
                  <a:lnTo>
                    <a:pt x="1036" y="934"/>
                  </a:lnTo>
                  <a:lnTo>
                    <a:pt x="1027" y="929"/>
                  </a:lnTo>
                  <a:lnTo>
                    <a:pt x="1013" y="920"/>
                  </a:lnTo>
                  <a:lnTo>
                    <a:pt x="1004" y="911"/>
                  </a:lnTo>
                  <a:lnTo>
                    <a:pt x="994" y="902"/>
                  </a:lnTo>
                  <a:lnTo>
                    <a:pt x="985" y="893"/>
                  </a:lnTo>
                  <a:lnTo>
                    <a:pt x="976" y="879"/>
                  </a:lnTo>
                  <a:lnTo>
                    <a:pt x="971" y="866"/>
                  </a:lnTo>
                  <a:lnTo>
                    <a:pt x="962" y="852"/>
                  </a:lnTo>
                  <a:lnTo>
                    <a:pt x="962" y="847"/>
                  </a:lnTo>
                  <a:lnTo>
                    <a:pt x="957" y="838"/>
                  </a:lnTo>
                  <a:lnTo>
                    <a:pt x="952" y="829"/>
                  </a:lnTo>
                  <a:lnTo>
                    <a:pt x="952" y="820"/>
                  </a:lnTo>
                  <a:lnTo>
                    <a:pt x="952" y="811"/>
                  </a:lnTo>
                  <a:lnTo>
                    <a:pt x="948" y="802"/>
                  </a:lnTo>
                  <a:lnTo>
                    <a:pt x="948" y="793"/>
                  </a:lnTo>
                  <a:lnTo>
                    <a:pt x="948" y="784"/>
                  </a:lnTo>
                  <a:lnTo>
                    <a:pt x="948" y="761"/>
                  </a:lnTo>
                  <a:lnTo>
                    <a:pt x="948" y="743"/>
                  </a:lnTo>
                  <a:lnTo>
                    <a:pt x="952" y="724"/>
                  </a:lnTo>
                  <a:lnTo>
                    <a:pt x="957" y="706"/>
                  </a:lnTo>
                  <a:lnTo>
                    <a:pt x="957" y="683"/>
                  </a:lnTo>
                  <a:lnTo>
                    <a:pt x="966" y="656"/>
                  </a:lnTo>
                  <a:lnTo>
                    <a:pt x="971" y="642"/>
                  </a:lnTo>
                  <a:lnTo>
                    <a:pt x="971" y="633"/>
                  </a:lnTo>
                  <a:lnTo>
                    <a:pt x="980" y="620"/>
                  </a:lnTo>
                  <a:lnTo>
                    <a:pt x="985" y="606"/>
                  </a:lnTo>
                  <a:lnTo>
                    <a:pt x="990" y="592"/>
                  </a:lnTo>
                  <a:lnTo>
                    <a:pt x="999" y="583"/>
                  </a:lnTo>
                  <a:lnTo>
                    <a:pt x="1022" y="551"/>
                  </a:lnTo>
                  <a:lnTo>
                    <a:pt x="1027" y="551"/>
                  </a:lnTo>
                  <a:lnTo>
                    <a:pt x="1027" y="547"/>
                  </a:lnTo>
                  <a:lnTo>
                    <a:pt x="1032" y="542"/>
                  </a:lnTo>
                  <a:lnTo>
                    <a:pt x="1036" y="542"/>
                  </a:lnTo>
                  <a:lnTo>
                    <a:pt x="1036" y="538"/>
                  </a:lnTo>
                  <a:lnTo>
                    <a:pt x="1041" y="538"/>
                  </a:lnTo>
                  <a:lnTo>
                    <a:pt x="1041" y="542"/>
                  </a:lnTo>
                  <a:lnTo>
                    <a:pt x="1036" y="547"/>
                  </a:lnTo>
                  <a:lnTo>
                    <a:pt x="1036" y="551"/>
                  </a:lnTo>
                  <a:lnTo>
                    <a:pt x="1032" y="556"/>
                  </a:lnTo>
                  <a:lnTo>
                    <a:pt x="1027" y="560"/>
                  </a:lnTo>
                  <a:lnTo>
                    <a:pt x="1022" y="565"/>
                  </a:lnTo>
                  <a:lnTo>
                    <a:pt x="1018" y="574"/>
                  </a:lnTo>
                  <a:lnTo>
                    <a:pt x="1013" y="579"/>
                  </a:lnTo>
                  <a:lnTo>
                    <a:pt x="1013" y="583"/>
                  </a:lnTo>
                  <a:lnTo>
                    <a:pt x="1008" y="592"/>
                  </a:lnTo>
                  <a:lnTo>
                    <a:pt x="1008" y="597"/>
                  </a:lnTo>
                  <a:lnTo>
                    <a:pt x="1004" y="601"/>
                  </a:lnTo>
                  <a:lnTo>
                    <a:pt x="999" y="629"/>
                  </a:lnTo>
                  <a:lnTo>
                    <a:pt x="994" y="656"/>
                  </a:lnTo>
                  <a:lnTo>
                    <a:pt x="994" y="688"/>
                  </a:lnTo>
                  <a:lnTo>
                    <a:pt x="994" y="724"/>
                  </a:lnTo>
                  <a:lnTo>
                    <a:pt x="994" y="729"/>
                  </a:lnTo>
                  <a:lnTo>
                    <a:pt x="994" y="733"/>
                  </a:lnTo>
                  <a:lnTo>
                    <a:pt x="990" y="733"/>
                  </a:lnTo>
                  <a:lnTo>
                    <a:pt x="990" y="729"/>
                  </a:lnTo>
                  <a:lnTo>
                    <a:pt x="985" y="729"/>
                  </a:lnTo>
                  <a:lnTo>
                    <a:pt x="971" y="720"/>
                  </a:lnTo>
                  <a:lnTo>
                    <a:pt x="966" y="729"/>
                  </a:lnTo>
                  <a:lnTo>
                    <a:pt x="966" y="743"/>
                  </a:lnTo>
                  <a:lnTo>
                    <a:pt x="966" y="756"/>
                  </a:lnTo>
                  <a:lnTo>
                    <a:pt x="966" y="765"/>
                  </a:lnTo>
                  <a:lnTo>
                    <a:pt x="971" y="779"/>
                  </a:lnTo>
                  <a:lnTo>
                    <a:pt x="971" y="793"/>
                  </a:lnTo>
                  <a:lnTo>
                    <a:pt x="976" y="802"/>
                  </a:lnTo>
                  <a:lnTo>
                    <a:pt x="980" y="815"/>
                  </a:lnTo>
                  <a:lnTo>
                    <a:pt x="990" y="825"/>
                  </a:lnTo>
                  <a:lnTo>
                    <a:pt x="994" y="834"/>
                  </a:lnTo>
                  <a:lnTo>
                    <a:pt x="1004" y="847"/>
                  </a:lnTo>
                  <a:lnTo>
                    <a:pt x="1008" y="856"/>
                  </a:lnTo>
                  <a:lnTo>
                    <a:pt x="1022" y="861"/>
                  </a:lnTo>
                  <a:lnTo>
                    <a:pt x="1032" y="870"/>
                  </a:lnTo>
                  <a:lnTo>
                    <a:pt x="1041" y="875"/>
                  </a:lnTo>
                  <a:lnTo>
                    <a:pt x="1050" y="884"/>
                  </a:lnTo>
                  <a:lnTo>
                    <a:pt x="1055" y="884"/>
                  </a:lnTo>
                  <a:lnTo>
                    <a:pt x="1055" y="879"/>
                  </a:lnTo>
                  <a:lnTo>
                    <a:pt x="1060" y="879"/>
                  </a:lnTo>
                  <a:lnTo>
                    <a:pt x="1055" y="879"/>
                  </a:lnTo>
                  <a:lnTo>
                    <a:pt x="1055" y="875"/>
                  </a:lnTo>
                  <a:lnTo>
                    <a:pt x="1050" y="856"/>
                  </a:lnTo>
                  <a:lnTo>
                    <a:pt x="1046" y="843"/>
                  </a:lnTo>
                  <a:lnTo>
                    <a:pt x="1046" y="825"/>
                  </a:lnTo>
                  <a:lnTo>
                    <a:pt x="1046" y="806"/>
                  </a:lnTo>
                  <a:lnTo>
                    <a:pt x="1046" y="788"/>
                  </a:lnTo>
                  <a:lnTo>
                    <a:pt x="1046" y="774"/>
                  </a:lnTo>
                  <a:lnTo>
                    <a:pt x="1050" y="756"/>
                  </a:lnTo>
                  <a:lnTo>
                    <a:pt x="1055" y="738"/>
                  </a:lnTo>
                  <a:lnTo>
                    <a:pt x="1060" y="729"/>
                  </a:lnTo>
                  <a:lnTo>
                    <a:pt x="1064" y="715"/>
                  </a:lnTo>
                  <a:lnTo>
                    <a:pt x="1074" y="706"/>
                  </a:lnTo>
                  <a:lnTo>
                    <a:pt x="1083" y="692"/>
                  </a:lnTo>
                  <a:lnTo>
                    <a:pt x="1116" y="652"/>
                  </a:lnTo>
                  <a:lnTo>
                    <a:pt x="1130" y="642"/>
                  </a:lnTo>
                  <a:lnTo>
                    <a:pt x="1144" y="629"/>
                  </a:lnTo>
                  <a:lnTo>
                    <a:pt x="1148" y="624"/>
                  </a:lnTo>
                  <a:lnTo>
                    <a:pt x="1158" y="615"/>
                  </a:lnTo>
                  <a:lnTo>
                    <a:pt x="1162" y="611"/>
                  </a:lnTo>
                  <a:lnTo>
                    <a:pt x="1167" y="601"/>
                  </a:lnTo>
                  <a:lnTo>
                    <a:pt x="1167" y="597"/>
                  </a:lnTo>
                  <a:lnTo>
                    <a:pt x="1172" y="597"/>
                  </a:lnTo>
                  <a:lnTo>
                    <a:pt x="1167" y="597"/>
                  </a:lnTo>
                  <a:lnTo>
                    <a:pt x="1162" y="597"/>
                  </a:lnTo>
                  <a:lnTo>
                    <a:pt x="1162" y="601"/>
                  </a:lnTo>
                  <a:lnTo>
                    <a:pt x="1158" y="601"/>
                  </a:lnTo>
                  <a:lnTo>
                    <a:pt x="1144" y="611"/>
                  </a:lnTo>
                  <a:lnTo>
                    <a:pt x="1139" y="615"/>
                  </a:lnTo>
                  <a:lnTo>
                    <a:pt x="1120" y="620"/>
                  </a:lnTo>
                  <a:lnTo>
                    <a:pt x="1097" y="624"/>
                  </a:lnTo>
                  <a:lnTo>
                    <a:pt x="1097" y="629"/>
                  </a:lnTo>
                  <a:lnTo>
                    <a:pt x="1092" y="629"/>
                  </a:lnTo>
                  <a:lnTo>
                    <a:pt x="1088" y="633"/>
                  </a:lnTo>
                  <a:lnTo>
                    <a:pt x="1083" y="633"/>
                  </a:lnTo>
                  <a:lnTo>
                    <a:pt x="1083" y="638"/>
                  </a:lnTo>
                  <a:lnTo>
                    <a:pt x="1078" y="638"/>
                  </a:lnTo>
                  <a:lnTo>
                    <a:pt x="1078" y="642"/>
                  </a:lnTo>
                  <a:lnTo>
                    <a:pt x="1074" y="642"/>
                  </a:lnTo>
                  <a:lnTo>
                    <a:pt x="1074" y="647"/>
                  </a:lnTo>
                  <a:lnTo>
                    <a:pt x="1069" y="652"/>
                  </a:lnTo>
                  <a:lnTo>
                    <a:pt x="1069" y="656"/>
                  </a:lnTo>
                  <a:lnTo>
                    <a:pt x="1069" y="661"/>
                  </a:lnTo>
                  <a:lnTo>
                    <a:pt x="1069" y="665"/>
                  </a:lnTo>
                  <a:lnTo>
                    <a:pt x="1064" y="665"/>
                  </a:lnTo>
                  <a:lnTo>
                    <a:pt x="1064" y="670"/>
                  </a:lnTo>
                  <a:lnTo>
                    <a:pt x="1064" y="674"/>
                  </a:lnTo>
                  <a:lnTo>
                    <a:pt x="1060" y="674"/>
                  </a:lnTo>
                  <a:lnTo>
                    <a:pt x="1055" y="674"/>
                  </a:lnTo>
                  <a:lnTo>
                    <a:pt x="1050" y="674"/>
                  </a:lnTo>
                  <a:lnTo>
                    <a:pt x="1050" y="670"/>
                  </a:lnTo>
                  <a:lnTo>
                    <a:pt x="1050" y="665"/>
                  </a:lnTo>
                  <a:lnTo>
                    <a:pt x="1046" y="661"/>
                  </a:lnTo>
                  <a:lnTo>
                    <a:pt x="1046" y="656"/>
                  </a:lnTo>
                  <a:lnTo>
                    <a:pt x="1046" y="652"/>
                  </a:lnTo>
                  <a:lnTo>
                    <a:pt x="1046" y="642"/>
                  </a:lnTo>
                  <a:lnTo>
                    <a:pt x="1046" y="638"/>
                  </a:lnTo>
                  <a:lnTo>
                    <a:pt x="1046" y="633"/>
                  </a:lnTo>
                  <a:lnTo>
                    <a:pt x="1046" y="624"/>
                  </a:lnTo>
                  <a:lnTo>
                    <a:pt x="1046" y="620"/>
                  </a:lnTo>
                  <a:lnTo>
                    <a:pt x="1050" y="611"/>
                  </a:lnTo>
                  <a:lnTo>
                    <a:pt x="1050" y="606"/>
                  </a:lnTo>
                  <a:lnTo>
                    <a:pt x="1055" y="597"/>
                  </a:lnTo>
                  <a:lnTo>
                    <a:pt x="1055" y="592"/>
                  </a:lnTo>
                  <a:lnTo>
                    <a:pt x="1060" y="588"/>
                  </a:lnTo>
                  <a:lnTo>
                    <a:pt x="1064" y="583"/>
                  </a:lnTo>
                  <a:lnTo>
                    <a:pt x="1069" y="579"/>
                  </a:lnTo>
                  <a:lnTo>
                    <a:pt x="1069" y="574"/>
                  </a:lnTo>
                  <a:lnTo>
                    <a:pt x="1074" y="570"/>
                  </a:lnTo>
                  <a:lnTo>
                    <a:pt x="1078" y="565"/>
                  </a:lnTo>
                  <a:lnTo>
                    <a:pt x="1083" y="565"/>
                  </a:lnTo>
                  <a:lnTo>
                    <a:pt x="1088" y="560"/>
                  </a:lnTo>
                  <a:lnTo>
                    <a:pt x="1092" y="556"/>
                  </a:lnTo>
                  <a:lnTo>
                    <a:pt x="1125" y="547"/>
                  </a:lnTo>
                  <a:lnTo>
                    <a:pt x="1134" y="538"/>
                  </a:lnTo>
                  <a:lnTo>
                    <a:pt x="1148" y="529"/>
                  </a:lnTo>
                  <a:lnTo>
                    <a:pt x="1158" y="519"/>
                  </a:lnTo>
                  <a:lnTo>
                    <a:pt x="1162" y="510"/>
                  </a:lnTo>
                  <a:lnTo>
                    <a:pt x="1167" y="501"/>
                  </a:lnTo>
                  <a:lnTo>
                    <a:pt x="1172" y="497"/>
                  </a:lnTo>
                  <a:lnTo>
                    <a:pt x="1176" y="492"/>
                  </a:lnTo>
                  <a:lnTo>
                    <a:pt x="1176" y="488"/>
                  </a:lnTo>
                  <a:lnTo>
                    <a:pt x="1181" y="478"/>
                  </a:lnTo>
                  <a:lnTo>
                    <a:pt x="1181" y="474"/>
                  </a:lnTo>
                  <a:lnTo>
                    <a:pt x="1181" y="465"/>
                  </a:lnTo>
                  <a:lnTo>
                    <a:pt x="1186" y="460"/>
                  </a:lnTo>
                  <a:lnTo>
                    <a:pt x="1181" y="456"/>
                  </a:lnTo>
                  <a:lnTo>
                    <a:pt x="1181" y="451"/>
                  </a:lnTo>
                  <a:lnTo>
                    <a:pt x="1181" y="447"/>
                  </a:lnTo>
                  <a:lnTo>
                    <a:pt x="1176" y="442"/>
                  </a:lnTo>
                  <a:lnTo>
                    <a:pt x="1176" y="437"/>
                  </a:lnTo>
                  <a:lnTo>
                    <a:pt x="1176" y="433"/>
                  </a:lnTo>
                  <a:lnTo>
                    <a:pt x="1172" y="428"/>
                  </a:lnTo>
                  <a:lnTo>
                    <a:pt x="1167" y="424"/>
                  </a:lnTo>
                  <a:lnTo>
                    <a:pt x="1162" y="419"/>
                  </a:lnTo>
                  <a:lnTo>
                    <a:pt x="1162" y="415"/>
                  </a:lnTo>
                  <a:lnTo>
                    <a:pt x="1158" y="410"/>
                  </a:lnTo>
                  <a:lnTo>
                    <a:pt x="1153" y="410"/>
                  </a:lnTo>
                  <a:lnTo>
                    <a:pt x="1148" y="406"/>
                  </a:lnTo>
                  <a:lnTo>
                    <a:pt x="1144" y="406"/>
                  </a:lnTo>
                  <a:lnTo>
                    <a:pt x="1144" y="401"/>
                  </a:lnTo>
                  <a:lnTo>
                    <a:pt x="1139" y="401"/>
                  </a:lnTo>
                  <a:lnTo>
                    <a:pt x="1134" y="396"/>
                  </a:lnTo>
                  <a:lnTo>
                    <a:pt x="1130" y="396"/>
                  </a:lnTo>
                  <a:lnTo>
                    <a:pt x="1125" y="396"/>
                  </a:lnTo>
                  <a:lnTo>
                    <a:pt x="1120" y="392"/>
                  </a:lnTo>
                  <a:lnTo>
                    <a:pt x="1116" y="392"/>
                  </a:lnTo>
                  <a:lnTo>
                    <a:pt x="1111" y="392"/>
                  </a:lnTo>
                  <a:lnTo>
                    <a:pt x="1106" y="392"/>
                  </a:lnTo>
                  <a:lnTo>
                    <a:pt x="1102" y="392"/>
                  </a:lnTo>
                  <a:lnTo>
                    <a:pt x="1097" y="392"/>
                  </a:lnTo>
                  <a:lnTo>
                    <a:pt x="1088" y="392"/>
                  </a:lnTo>
                  <a:lnTo>
                    <a:pt x="1083" y="392"/>
                  </a:lnTo>
                  <a:lnTo>
                    <a:pt x="1078" y="392"/>
                  </a:lnTo>
                  <a:lnTo>
                    <a:pt x="1074" y="392"/>
                  </a:lnTo>
                  <a:lnTo>
                    <a:pt x="1069" y="396"/>
                  </a:lnTo>
                  <a:lnTo>
                    <a:pt x="1064" y="396"/>
                  </a:lnTo>
                  <a:lnTo>
                    <a:pt x="1060" y="396"/>
                  </a:lnTo>
                  <a:lnTo>
                    <a:pt x="1060" y="401"/>
                  </a:lnTo>
                  <a:lnTo>
                    <a:pt x="1055" y="401"/>
                  </a:lnTo>
                  <a:lnTo>
                    <a:pt x="1050" y="406"/>
                  </a:lnTo>
                  <a:lnTo>
                    <a:pt x="1050" y="410"/>
                  </a:lnTo>
                  <a:lnTo>
                    <a:pt x="1050" y="415"/>
                  </a:lnTo>
                  <a:lnTo>
                    <a:pt x="1046" y="419"/>
                  </a:lnTo>
                  <a:lnTo>
                    <a:pt x="1046" y="424"/>
                  </a:lnTo>
                  <a:lnTo>
                    <a:pt x="1046" y="428"/>
                  </a:lnTo>
                  <a:lnTo>
                    <a:pt x="1046" y="433"/>
                  </a:lnTo>
                  <a:lnTo>
                    <a:pt x="1046" y="437"/>
                  </a:lnTo>
                  <a:lnTo>
                    <a:pt x="1046" y="442"/>
                  </a:lnTo>
                  <a:lnTo>
                    <a:pt x="1046" y="447"/>
                  </a:lnTo>
                  <a:lnTo>
                    <a:pt x="1050" y="451"/>
                  </a:lnTo>
                  <a:lnTo>
                    <a:pt x="1050" y="456"/>
                  </a:lnTo>
                  <a:lnTo>
                    <a:pt x="1055" y="460"/>
                  </a:lnTo>
                  <a:lnTo>
                    <a:pt x="1060" y="460"/>
                  </a:lnTo>
                  <a:lnTo>
                    <a:pt x="1060" y="465"/>
                  </a:lnTo>
                  <a:lnTo>
                    <a:pt x="1064" y="465"/>
                  </a:lnTo>
                  <a:lnTo>
                    <a:pt x="1069" y="465"/>
                  </a:lnTo>
                  <a:lnTo>
                    <a:pt x="1069" y="469"/>
                  </a:lnTo>
                  <a:lnTo>
                    <a:pt x="1074" y="469"/>
                  </a:lnTo>
                  <a:lnTo>
                    <a:pt x="1078" y="469"/>
                  </a:lnTo>
                  <a:lnTo>
                    <a:pt x="1083" y="469"/>
                  </a:lnTo>
                  <a:lnTo>
                    <a:pt x="1088" y="469"/>
                  </a:lnTo>
                  <a:lnTo>
                    <a:pt x="1092" y="469"/>
                  </a:lnTo>
                  <a:lnTo>
                    <a:pt x="1097" y="469"/>
                  </a:lnTo>
                  <a:lnTo>
                    <a:pt x="1097" y="465"/>
                  </a:lnTo>
                  <a:lnTo>
                    <a:pt x="1102" y="465"/>
                  </a:lnTo>
                  <a:lnTo>
                    <a:pt x="1106" y="465"/>
                  </a:lnTo>
                  <a:lnTo>
                    <a:pt x="1106" y="460"/>
                  </a:lnTo>
                  <a:lnTo>
                    <a:pt x="1111" y="460"/>
                  </a:lnTo>
                  <a:lnTo>
                    <a:pt x="1111" y="456"/>
                  </a:lnTo>
                  <a:lnTo>
                    <a:pt x="1116" y="451"/>
                  </a:lnTo>
                  <a:lnTo>
                    <a:pt x="1116" y="447"/>
                  </a:lnTo>
                  <a:lnTo>
                    <a:pt x="1116" y="442"/>
                  </a:lnTo>
                  <a:lnTo>
                    <a:pt x="1116" y="437"/>
                  </a:lnTo>
                  <a:lnTo>
                    <a:pt x="1120" y="437"/>
                  </a:lnTo>
                  <a:lnTo>
                    <a:pt x="1120" y="442"/>
                  </a:lnTo>
                  <a:lnTo>
                    <a:pt x="1125" y="442"/>
                  </a:lnTo>
                  <a:lnTo>
                    <a:pt x="1125" y="447"/>
                  </a:lnTo>
                  <a:lnTo>
                    <a:pt x="1130" y="451"/>
                  </a:lnTo>
                  <a:lnTo>
                    <a:pt x="1130" y="456"/>
                  </a:lnTo>
                  <a:lnTo>
                    <a:pt x="1130" y="460"/>
                  </a:lnTo>
                  <a:lnTo>
                    <a:pt x="1134" y="460"/>
                  </a:lnTo>
                  <a:lnTo>
                    <a:pt x="1134" y="465"/>
                  </a:lnTo>
                  <a:lnTo>
                    <a:pt x="1134" y="469"/>
                  </a:lnTo>
                  <a:lnTo>
                    <a:pt x="1134" y="474"/>
                  </a:lnTo>
                  <a:lnTo>
                    <a:pt x="1134" y="478"/>
                  </a:lnTo>
                  <a:lnTo>
                    <a:pt x="1134" y="483"/>
                  </a:lnTo>
                  <a:lnTo>
                    <a:pt x="1134" y="488"/>
                  </a:lnTo>
                  <a:lnTo>
                    <a:pt x="1134" y="492"/>
                  </a:lnTo>
                  <a:lnTo>
                    <a:pt x="1134" y="497"/>
                  </a:lnTo>
                  <a:lnTo>
                    <a:pt x="1130" y="501"/>
                  </a:lnTo>
                  <a:lnTo>
                    <a:pt x="1130" y="506"/>
                  </a:lnTo>
                  <a:lnTo>
                    <a:pt x="1125" y="506"/>
                  </a:lnTo>
                  <a:lnTo>
                    <a:pt x="1125" y="510"/>
                  </a:lnTo>
                  <a:lnTo>
                    <a:pt x="1120" y="510"/>
                  </a:lnTo>
                  <a:lnTo>
                    <a:pt x="1120" y="515"/>
                  </a:lnTo>
                  <a:lnTo>
                    <a:pt x="1116" y="515"/>
                  </a:lnTo>
                  <a:lnTo>
                    <a:pt x="1111" y="515"/>
                  </a:lnTo>
                  <a:lnTo>
                    <a:pt x="1111" y="519"/>
                  </a:lnTo>
                  <a:lnTo>
                    <a:pt x="1106" y="519"/>
                  </a:lnTo>
                  <a:lnTo>
                    <a:pt x="1102" y="519"/>
                  </a:lnTo>
                  <a:lnTo>
                    <a:pt x="1097" y="515"/>
                  </a:lnTo>
                  <a:lnTo>
                    <a:pt x="1092" y="515"/>
                  </a:lnTo>
                  <a:lnTo>
                    <a:pt x="1088" y="515"/>
                  </a:lnTo>
                  <a:lnTo>
                    <a:pt x="1083" y="515"/>
                  </a:lnTo>
                  <a:lnTo>
                    <a:pt x="1078" y="510"/>
                  </a:lnTo>
                  <a:lnTo>
                    <a:pt x="1074" y="510"/>
                  </a:lnTo>
                  <a:lnTo>
                    <a:pt x="1069" y="506"/>
                  </a:lnTo>
                  <a:lnTo>
                    <a:pt x="1050" y="478"/>
                  </a:lnTo>
                  <a:lnTo>
                    <a:pt x="1041" y="469"/>
                  </a:lnTo>
                  <a:lnTo>
                    <a:pt x="1032" y="456"/>
                  </a:lnTo>
                  <a:lnTo>
                    <a:pt x="1027" y="437"/>
                  </a:lnTo>
                  <a:lnTo>
                    <a:pt x="1018" y="424"/>
                  </a:lnTo>
                  <a:lnTo>
                    <a:pt x="1018" y="419"/>
                  </a:lnTo>
                  <a:lnTo>
                    <a:pt x="1018" y="415"/>
                  </a:lnTo>
                  <a:lnTo>
                    <a:pt x="1018" y="410"/>
                  </a:lnTo>
                  <a:lnTo>
                    <a:pt x="1013" y="406"/>
                  </a:lnTo>
                  <a:lnTo>
                    <a:pt x="1013" y="401"/>
                  </a:lnTo>
                  <a:lnTo>
                    <a:pt x="1013" y="396"/>
                  </a:lnTo>
                  <a:lnTo>
                    <a:pt x="1013" y="392"/>
                  </a:lnTo>
                  <a:lnTo>
                    <a:pt x="1013" y="387"/>
                  </a:lnTo>
                  <a:lnTo>
                    <a:pt x="1013" y="383"/>
                  </a:lnTo>
                  <a:lnTo>
                    <a:pt x="1018" y="378"/>
                  </a:lnTo>
                  <a:lnTo>
                    <a:pt x="1018" y="374"/>
                  </a:lnTo>
                  <a:lnTo>
                    <a:pt x="1022" y="369"/>
                  </a:lnTo>
                  <a:lnTo>
                    <a:pt x="1022" y="365"/>
                  </a:lnTo>
                  <a:lnTo>
                    <a:pt x="1027" y="365"/>
                  </a:lnTo>
                  <a:lnTo>
                    <a:pt x="1027" y="360"/>
                  </a:lnTo>
                  <a:lnTo>
                    <a:pt x="1032" y="360"/>
                  </a:lnTo>
                  <a:lnTo>
                    <a:pt x="1036" y="355"/>
                  </a:lnTo>
                  <a:lnTo>
                    <a:pt x="1041" y="355"/>
                  </a:lnTo>
                  <a:lnTo>
                    <a:pt x="1046" y="351"/>
                  </a:lnTo>
                  <a:lnTo>
                    <a:pt x="1050" y="351"/>
                  </a:lnTo>
                  <a:lnTo>
                    <a:pt x="1055" y="351"/>
                  </a:lnTo>
                  <a:lnTo>
                    <a:pt x="1060" y="351"/>
                  </a:lnTo>
                  <a:lnTo>
                    <a:pt x="1064" y="351"/>
                  </a:lnTo>
                  <a:lnTo>
                    <a:pt x="1069" y="351"/>
                  </a:lnTo>
                  <a:lnTo>
                    <a:pt x="1074" y="351"/>
                  </a:lnTo>
                  <a:lnTo>
                    <a:pt x="1078" y="351"/>
                  </a:lnTo>
                  <a:lnTo>
                    <a:pt x="1083" y="351"/>
                  </a:lnTo>
                  <a:lnTo>
                    <a:pt x="1092" y="351"/>
                  </a:lnTo>
                  <a:lnTo>
                    <a:pt x="1097" y="355"/>
                  </a:lnTo>
                  <a:lnTo>
                    <a:pt x="1106" y="355"/>
                  </a:lnTo>
                  <a:lnTo>
                    <a:pt x="1111" y="360"/>
                  </a:lnTo>
                  <a:lnTo>
                    <a:pt x="1120" y="365"/>
                  </a:lnTo>
                  <a:lnTo>
                    <a:pt x="1125" y="369"/>
                  </a:lnTo>
                  <a:lnTo>
                    <a:pt x="1134" y="374"/>
                  </a:lnTo>
                  <a:lnTo>
                    <a:pt x="1139" y="378"/>
                  </a:lnTo>
                  <a:lnTo>
                    <a:pt x="1144" y="387"/>
                  </a:lnTo>
                  <a:lnTo>
                    <a:pt x="1153" y="392"/>
                  </a:lnTo>
                  <a:lnTo>
                    <a:pt x="1158" y="401"/>
                  </a:lnTo>
                  <a:lnTo>
                    <a:pt x="1167" y="406"/>
                  </a:lnTo>
                  <a:lnTo>
                    <a:pt x="1190" y="437"/>
                  </a:lnTo>
                  <a:lnTo>
                    <a:pt x="1200" y="447"/>
                  </a:lnTo>
                  <a:lnTo>
                    <a:pt x="1204" y="456"/>
                  </a:lnTo>
                  <a:lnTo>
                    <a:pt x="1214" y="465"/>
                  </a:lnTo>
                  <a:lnTo>
                    <a:pt x="1218" y="474"/>
                  </a:lnTo>
                  <a:lnTo>
                    <a:pt x="1218" y="478"/>
                  </a:lnTo>
                  <a:lnTo>
                    <a:pt x="1218" y="483"/>
                  </a:lnTo>
                  <a:lnTo>
                    <a:pt x="1223" y="488"/>
                  </a:lnTo>
                  <a:lnTo>
                    <a:pt x="1223" y="492"/>
                  </a:lnTo>
                  <a:lnTo>
                    <a:pt x="1223" y="497"/>
                  </a:lnTo>
                  <a:lnTo>
                    <a:pt x="1223" y="501"/>
                  </a:lnTo>
                  <a:lnTo>
                    <a:pt x="1223" y="506"/>
                  </a:lnTo>
                  <a:lnTo>
                    <a:pt x="1223" y="515"/>
                  </a:lnTo>
                  <a:lnTo>
                    <a:pt x="1223" y="529"/>
                  </a:lnTo>
                  <a:lnTo>
                    <a:pt x="1223" y="542"/>
                  </a:lnTo>
                  <a:lnTo>
                    <a:pt x="1218" y="556"/>
                  </a:lnTo>
                  <a:lnTo>
                    <a:pt x="1218" y="574"/>
                  </a:lnTo>
                  <a:lnTo>
                    <a:pt x="1214" y="588"/>
                  </a:lnTo>
                  <a:lnTo>
                    <a:pt x="1209" y="601"/>
                  </a:lnTo>
                  <a:lnTo>
                    <a:pt x="1204" y="615"/>
                  </a:lnTo>
                  <a:lnTo>
                    <a:pt x="1195" y="633"/>
                  </a:lnTo>
                  <a:lnTo>
                    <a:pt x="1181" y="661"/>
                  </a:lnTo>
                  <a:lnTo>
                    <a:pt x="1167" y="688"/>
                  </a:lnTo>
                  <a:lnTo>
                    <a:pt x="1148" y="715"/>
                  </a:lnTo>
                  <a:lnTo>
                    <a:pt x="1130" y="738"/>
                  </a:lnTo>
                  <a:lnTo>
                    <a:pt x="1120" y="747"/>
                  </a:lnTo>
                  <a:lnTo>
                    <a:pt x="1111" y="761"/>
                  </a:lnTo>
                  <a:lnTo>
                    <a:pt x="1102" y="774"/>
                  </a:lnTo>
                  <a:lnTo>
                    <a:pt x="1092" y="784"/>
                  </a:lnTo>
                  <a:lnTo>
                    <a:pt x="1088" y="793"/>
                  </a:lnTo>
                  <a:lnTo>
                    <a:pt x="1088" y="797"/>
                  </a:lnTo>
                  <a:lnTo>
                    <a:pt x="1083" y="806"/>
                  </a:lnTo>
                  <a:lnTo>
                    <a:pt x="1083" y="811"/>
                  </a:lnTo>
                  <a:lnTo>
                    <a:pt x="1078" y="820"/>
                  </a:lnTo>
                  <a:lnTo>
                    <a:pt x="1078" y="825"/>
                  </a:lnTo>
                  <a:lnTo>
                    <a:pt x="1078" y="834"/>
                  </a:lnTo>
                  <a:lnTo>
                    <a:pt x="1074" y="843"/>
                  </a:lnTo>
                  <a:lnTo>
                    <a:pt x="1074" y="847"/>
                  </a:lnTo>
                  <a:lnTo>
                    <a:pt x="1074" y="856"/>
                  </a:lnTo>
                  <a:lnTo>
                    <a:pt x="1074" y="861"/>
                  </a:lnTo>
                  <a:lnTo>
                    <a:pt x="1074" y="870"/>
                  </a:lnTo>
                  <a:lnTo>
                    <a:pt x="1074" y="875"/>
                  </a:lnTo>
                  <a:lnTo>
                    <a:pt x="1074" y="879"/>
                  </a:lnTo>
                  <a:lnTo>
                    <a:pt x="1078" y="879"/>
                  </a:lnTo>
                  <a:lnTo>
                    <a:pt x="1078" y="884"/>
                  </a:lnTo>
                  <a:lnTo>
                    <a:pt x="1083" y="884"/>
                  </a:lnTo>
                  <a:lnTo>
                    <a:pt x="1088" y="884"/>
                  </a:lnTo>
                  <a:lnTo>
                    <a:pt x="1092" y="884"/>
                  </a:lnTo>
                  <a:lnTo>
                    <a:pt x="1102" y="884"/>
                  </a:lnTo>
                  <a:lnTo>
                    <a:pt x="1116" y="884"/>
                  </a:lnTo>
                  <a:lnTo>
                    <a:pt x="1125" y="884"/>
                  </a:lnTo>
                  <a:lnTo>
                    <a:pt x="1134" y="879"/>
                  </a:lnTo>
                  <a:lnTo>
                    <a:pt x="1139" y="879"/>
                  </a:lnTo>
                  <a:lnTo>
                    <a:pt x="1148" y="879"/>
                  </a:lnTo>
                  <a:lnTo>
                    <a:pt x="1153" y="875"/>
                  </a:lnTo>
                  <a:lnTo>
                    <a:pt x="1158" y="875"/>
                  </a:lnTo>
                  <a:lnTo>
                    <a:pt x="1162" y="870"/>
                  </a:lnTo>
                  <a:lnTo>
                    <a:pt x="1167" y="866"/>
                  </a:lnTo>
                  <a:lnTo>
                    <a:pt x="1172" y="861"/>
                  </a:lnTo>
                  <a:lnTo>
                    <a:pt x="1181" y="856"/>
                  </a:lnTo>
                  <a:lnTo>
                    <a:pt x="1186" y="856"/>
                  </a:lnTo>
                  <a:lnTo>
                    <a:pt x="1186" y="852"/>
                  </a:lnTo>
                  <a:lnTo>
                    <a:pt x="1190" y="847"/>
                  </a:lnTo>
                  <a:lnTo>
                    <a:pt x="1195" y="847"/>
                  </a:lnTo>
                  <a:lnTo>
                    <a:pt x="1195" y="843"/>
                  </a:lnTo>
                  <a:lnTo>
                    <a:pt x="1200" y="838"/>
                  </a:lnTo>
                  <a:lnTo>
                    <a:pt x="1200" y="834"/>
                  </a:lnTo>
                  <a:lnTo>
                    <a:pt x="1204" y="829"/>
                  </a:lnTo>
                  <a:lnTo>
                    <a:pt x="1204" y="825"/>
                  </a:lnTo>
                  <a:lnTo>
                    <a:pt x="1204" y="815"/>
                  </a:lnTo>
                  <a:lnTo>
                    <a:pt x="1209" y="811"/>
                  </a:lnTo>
                  <a:lnTo>
                    <a:pt x="1209" y="806"/>
                  </a:lnTo>
                  <a:lnTo>
                    <a:pt x="1209" y="802"/>
                  </a:lnTo>
                  <a:lnTo>
                    <a:pt x="1209" y="797"/>
                  </a:lnTo>
                  <a:lnTo>
                    <a:pt x="1209" y="788"/>
                  </a:lnTo>
                  <a:lnTo>
                    <a:pt x="1209" y="784"/>
                  </a:lnTo>
                  <a:lnTo>
                    <a:pt x="1204" y="779"/>
                  </a:lnTo>
                  <a:lnTo>
                    <a:pt x="1204" y="774"/>
                  </a:lnTo>
                  <a:lnTo>
                    <a:pt x="1204" y="770"/>
                  </a:lnTo>
                  <a:lnTo>
                    <a:pt x="1200" y="765"/>
                  </a:lnTo>
                  <a:lnTo>
                    <a:pt x="1195" y="761"/>
                  </a:lnTo>
                  <a:lnTo>
                    <a:pt x="1190" y="756"/>
                  </a:lnTo>
                  <a:lnTo>
                    <a:pt x="1186" y="756"/>
                  </a:lnTo>
                  <a:lnTo>
                    <a:pt x="1181" y="7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4111" name="Freeform 9"/>
            <p:cNvSpPr>
              <a:spLocks noEditPoints="1"/>
            </p:cNvSpPr>
            <p:nvPr/>
          </p:nvSpPr>
          <p:spPr bwMode="auto">
            <a:xfrm flipV="1">
              <a:off x="5280" y="3840"/>
              <a:ext cx="432" cy="441"/>
            </a:xfrm>
            <a:custGeom>
              <a:avLst/>
              <a:gdLst>
                <a:gd name="T0" fmla="*/ 0 w 1242"/>
                <a:gd name="T1" fmla="*/ 0 h 1216"/>
                <a:gd name="T2" fmla="*/ 0 w 1242"/>
                <a:gd name="T3" fmla="*/ 0 h 1216"/>
                <a:gd name="T4" fmla="*/ 0 w 1242"/>
                <a:gd name="T5" fmla="*/ 0 h 1216"/>
                <a:gd name="T6" fmla="*/ 0 w 1242"/>
                <a:gd name="T7" fmla="*/ 0 h 1216"/>
                <a:gd name="T8" fmla="*/ 0 w 1242"/>
                <a:gd name="T9" fmla="*/ 0 h 1216"/>
                <a:gd name="T10" fmla="*/ 0 w 1242"/>
                <a:gd name="T11" fmla="*/ 0 h 1216"/>
                <a:gd name="T12" fmla="*/ 0 w 1242"/>
                <a:gd name="T13" fmla="*/ 0 h 1216"/>
                <a:gd name="T14" fmla="*/ 0 w 1242"/>
                <a:gd name="T15" fmla="*/ 0 h 1216"/>
                <a:gd name="T16" fmla="*/ 0 w 1242"/>
                <a:gd name="T17" fmla="*/ 0 h 1216"/>
                <a:gd name="T18" fmla="*/ 0 w 1242"/>
                <a:gd name="T19" fmla="*/ 0 h 1216"/>
                <a:gd name="T20" fmla="*/ 0 w 1242"/>
                <a:gd name="T21" fmla="*/ 0 h 1216"/>
                <a:gd name="T22" fmla="*/ 0 w 1242"/>
                <a:gd name="T23" fmla="*/ 0 h 1216"/>
                <a:gd name="T24" fmla="*/ 0 w 1242"/>
                <a:gd name="T25" fmla="*/ 0 h 1216"/>
                <a:gd name="T26" fmla="*/ 0 w 1242"/>
                <a:gd name="T27" fmla="*/ 0 h 1216"/>
                <a:gd name="T28" fmla="*/ 0 w 1242"/>
                <a:gd name="T29" fmla="*/ 0 h 1216"/>
                <a:gd name="T30" fmla="*/ 0 w 1242"/>
                <a:gd name="T31" fmla="*/ 0 h 1216"/>
                <a:gd name="T32" fmla="*/ 0 w 1242"/>
                <a:gd name="T33" fmla="*/ 0 h 1216"/>
                <a:gd name="T34" fmla="*/ 0 w 1242"/>
                <a:gd name="T35" fmla="*/ 0 h 1216"/>
                <a:gd name="T36" fmla="*/ 0 w 1242"/>
                <a:gd name="T37" fmla="*/ 0 h 1216"/>
                <a:gd name="T38" fmla="*/ 0 w 1242"/>
                <a:gd name="T39" fmla="*/ 0 h 1216"/>
                <a:gd name="T40" fmla="*/ 0 w 1242"/>
                <a:gd name="T41" fmla="*/ 0 h 1216"/>
                <a:gd name="T42" fmla="*/ 0 w 1242"/>
                <a:gd name="T43" fmla="*/ 0 h 1216"/>
                <a:gd name="T44" fmla="*/ 0 w 1242"/>
                <a:gd name="T45" fmla="*/ 0 h 1216"/>
                <a:gd name="T46" fmla="*/ 0 w 1242"/>
                <a:gd name="T47" fmla="*/ 0 h 1216"/>
                <a:gd name="T48" fmla="*/ 0 w 1242"/>
                <a:gd name="T49" fmla="*/ 0 h 1216"/>
                <a:gd name="T50" fmla="*/ 0 w 1242"/>
                <a:gd name="T51" fmla="*/ 0 h 1216"/>
                <a:gd name="T52" fmla="*/ 0 w 1242"/>
                <a:gd name="T53" fmla="*/ 0 h 1216"/>
                <a:gd name="T54" fmla="*/ 0 w 1242"/>
                <a:gd name="T55" fmla="*/ 0 h 1216"/>
                <a:gd name="T56" fmla="*/ 0 w 1242"/>
                <a:gd name="T57" fmla="*/ 0 h 1216"/>
                <a:gd name="T58" fmla="*/ 0 w 1242"/>
                <a:gd name="T59" fmla="*/ 0 h 1216"/>
                <a:gd name="T60" fmla="*/ 0 w 1242"/>
                <a:gd name="T61" fmla="*/ 0 h 1216"/>
                <a:gd name="T62" fmla="*/ 0 w 1242"/>
                <a:gd name="T63" fmla="*/ 0 h 1216"/>
                <a:gd name="T64" fmla="*/ 0 w 1242"/>
                <a:gd name="T65" fmla="*/ 0 h 1216"/>
                <a:gd name="T66" fmla="*/ 0 w 1242"/>
                <a:gd name="T67" fmla="*/ 0 h 1216"/>
                <a:gd name="T68" fmla="*/ 0 w 1242"/>
                <a:gd name="T69" fmla="*/ 0 h 1216"/>
                <a:gd name="T70" fmla="*/ 0 w 1242"/>
                <a:gd name="T71" fmla="*/ 0 h 1216"/>
                <a:gd name="T72" fmla="*/ 0 w 1242"/>
                <a:gd name="T73" fmla="*/ 0 h 1216"/>
                <a:gd name="T74" fmla="*/ 0 w 1242"/>
                <a:gd name="T75" fmla="*/ 0 h 1216"/>
                <a:gd name="T76" fmla="*/ 0 w 1242"/>
                <a:gd name="T77" fmla="*/ 0 h 1216"/>
                <a:gd name="T78" fmla="*/ 0 w 1242"/>
                <a:gd name="T79" fmla="*/ 0 h 1216"/>
                <a:gd name="T80" fmla="*/ 0 w 1242"/>
                <a:gd name="T81" fmla="*/ 0 h 1216"/>
                <a:gd name="T82" fmla="*/ 0 w 1242"/>
                <a:gd name="T83" fmla="*/ 0 h 1216"/>
                <a:gd name="T84" fmla="*/ 0 w 1242"/>
                <a:gd name="T85" fmla="*/ 0 h 1216"/>
                <a:gd name="T86" fmla="*/ 0 w 1242"/>
                <a:gd name="T87" fmla="*/ 0 h 1216"/>
                <a:gd name="T88" fmla="*/ 0 w 1242"/>
                <a:gd name="T89" fmla="*/ 0 h 1216"/>
                <a:gd name="T90" fmla="*/ 0 w 1242"/>
                <a:gd name="T91" fmla="*/ 0 h 1216"/>
                <a:gd name="T92" fmla="*/ 0 w 1242"/>
                <a:gd name="T93" fmla="*/ 0 h 1216"/>
                <a:gd name="T94" fmla="*/ 0 w 1242"/>
                <a:gd name="T95" fmla="*/ 0 h 1216"/>
                <a:gd name="T96" fmla="*/ 0 w 1242"/>
                <a:gd name="T97" fmla="*/ 0 h 1216"/>
                <a:gd name="T98" fmla="*/ 0 w 1242"/>
                <a:gd name="T99" fmla="*/ 0 h 1216"/>
                <a:gd name="T100" fmla="*/ 0 w 1242"/>
                <a:gd name="T101" fmla="*/ 0 h 1216"/>
                <a:gd name="T102" fmla="*/ 0 w 1242"/>
                <a:gd name="T103" fmla="*/ 0 h 1216"/>
                <a:gd name="T104" fmla="*/ 0 w 1242"/>
                <a:gd name="T105" fmla="*/ 0 h 1216"/>
                <a:gd name="T106" fmla="*/ 0 w 1242"/>
                <a:gd name="T107" fmla="*/ 0 h 1216"/>
                <a:gd name="T108" fmla="*/ 0 w 1242"/>
                <a:gd name="T109" fmla="*/ 0 h 1216"/>
                <a:gd name="T110" fmla="*/ 0 w 1242"/>
                <a:gd name="T111" fmla="*/ 0 h 1216"/>
                <a:gd name="T112" fmla="*/ 0 w 1242"/>
                <a:gd name="T113" fmla="*/ 0 h 1216"/>
                <a:gd name="T114" fmla="*/ 0 w 1242"/>
                <a:gd name="T115" fmla="*/ 0 h 1216"/>
                <a:gd name="T116" fmla="*/ 0 w 1242"/>
                <a:gd name="T117" fmla="*/ 0 h 1216"/>
                <a:gd name="T118" fmla="*/ 0 w 1242"/>
                <a:gd name="T119" fmla="*/ 0 h 1216"/>
                <a:gd name="T120" fmla="*/ 0 w 1242"/>
                <a:gd name="T121" fmla="*/ 0 h 1216"/>
                <a:gd name="T122" fmla="*/ 0 w 1242"/>
                <a:gd name="T123" fmla="*/ 0 h 12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2"/>
                <a:gd name="T187" fmla="*/ 0 h 1216"/>
                <a:gd name="T188" fmla="*/ 1242 w 1242"/>
                <a:gd name="T189" fmla="*/ 1216 h 12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2" h="1216">
                  <a:moveTo>
                    <a:pt x="462" y="64"/>
                  </a:moveTo>
                  <a:lnTo>
                    <a:pt x="462" y="59"/>
                  </a:lnTo>
                  <a:lnTo>
                    <a:pt x="462" y="55"/>
                  </a:lnTo>
                  <a:lnTo>
                    <a:pt x="462" y="50"/>
                  </a:lnTo>
                  <a:lnTo>
                    <a:pt x="457" y="50"/>
                  </a:lnTo>
                  <a:lnTo>
                    <a:pt x="457" y="46"/>
                  </a:lnTo>
                  <a:lnTo>
                    <a:pt x="453" y="46"/>
                  </a:lnTo>
                  <a:lnTo>
                    <a:pt x="453" y="41"/>
                  </a:lnTo>
                  <a:lnTo>
                    <a:pt x="448" y="41"/>
                  </a:lnTo>
                  <a:lnTo>
                    <a:pt x="443" y="37"/>
                  </a:lnTo>
                  <a:lnTo>
                    <a:pt x="439" y="37"/>
                  </a:lnTo>
                  <a:lnTo>
                    <a:pt x="434" y="32"/>
                  </a:lnTo>
                  <a:lnTo>
                    <a:pt x="425" y="37"/>
                  </a:lnTo>
                  <a:lnTo>
                    <a:pt x="411" y="37"/>
                  </a:lnTo>
                  <a:lnTo>
                    <a:pt x="401" y="37"/>
                  </a:lnTo>
                  <a:lnTo>
                    <a:pt x="392" y="41"/>
                  </a:lnTo>
                  <a:lnTo>
                    <a:pt x="387" y="41"/>
                  </a:lnTo>
                  <a:lnTo>
                    <a:pt x="383" y="46"/>
                  </a:lnTo>
                  <a:lnTo>
                    <a:pt x="378" y="50"/>
                  </a:lnTo>
                  <a:lnTo>
                    <a:pt x="373" y="50"/>
                  </a:lnTo>
                  <a:lnTo>
                    <a:pt x="369" y="55"/>
                  </a:lnTo>
                  <a:lnTo>
                    <a:pt x="364" y="59"/>
                  </a:lnTo>
                  <a:lnTo>
                    <a:pt x="364" y="64"/>
                  </a:lnTo>
                  <a:lnTo>
                    <a:pt x="359" y="69"/>
                  </a:lnTo>
                  <a:lnTo>
                    <a:pt x="355" y="73"/>
                  </a:lnTo>
                  <a:lnTo>
                    <a:pt x="350" y="78"/>
                  </a:lnTo>
                  <a:lnTo>
                    <a:pt x="350" y="82"/>
                  </a:lnTo>
                  <a:lnTo>
                    <a:pt x="345" y="87"/>
                  </a:lnTo>
                  <a:lnTo>
                    <a:pt x="341" y="91"/>
                  </a:lnTo>
                  <a:lnTo>
                    <a:pt x="341" y="96"/>
                  </a:lnTo>
                  <a:lnTo>
                    <a:pt x="336" y="100"/>
                  </a:lnTo>
                  <a:lnTo>
                    <a:pt x="336" y="105"/>
                  </a:lnTo>
                  <a:lnTo>
                    <a:pt x="336" y="114"/>
                  </a:lnTo>
                  <a:lnTo>
                    <a:pt x="331" y="128"/>
                  </a:lnTo>
                  <a:lnTo>
                    <a:pt x="331" y="137"/>
                  </a:lnTo>
                  <a:lnTo>
                    <a:pt x="331" y="146"/>
                  </a:lnTo>
                  <a:lnTo>
                    <a:pt x="331" y="151"/>
                  </a:lnTo>
                  <a:lnTo>
                    <a:pt x="331" y="155"/>
                  </a:lnTo>
                  <a:lnTo>
                    <a:pt x="331" y="160"/>
                  </a:lnTo>
                  <a:lnTo>
                    <a:pt x="336" y="160"/>
                  </a:lnTo>
                  <a:lnTo>
                    <a:pt x="336" y="164"/>
                  </a:lnTo>
                  <a:lnTo>
                    <a:pt x="341" y="164"/>
                  </a:lnTo>
                  <a:lnTo>
                    <a:pt x="341" y="169"/>
                  </a:lnTo>
                  <a:lnTo>
                    <a:pt x="345" y="169"/>
                  </a:lnTo>
                  <a:lnTo>
                    <a:pt x="359" y="169"/>
                  </a:lnTo>
                  <a:lnTo>
                    <a:pt x="378" y="169"/>
                  </a:lnTo>
                  <a:lnTo>
                    <a:pt x="383" y="169"/>
                  </a:lnTo>
                  <a:lnTo>
                    <a:pt x="392" y="164"/>
                  </a:lnTo>
                  <a:lnTo>
                    <a:pt x="401" y="164"/>
                  </a:lnTo>
                  <a:lnTo>
                    <a:pt x="406" y="160"/>
                  </a:lnTo>
                  <a:lnTo>
                    <a:pt x="411" y="160"/>
                  </a:lnTo>
                  <a:lnTo>
                    <a:pt x="420" y="155"/>
                  </a:lnTo>
                  <a:lnTo>
                    <a:pt x="425" y="151"/>
                  </a:lnTo>
                  <a:lnTo>
                    <a:pt x="434" y="151"/>
                  </a:lnTo>
                  <a:lnTo>
                    <a:pt x="457" y="132"/>
                  </a:lnTo>
                  <a:lnTo>
                    <a:pt x="481" y="114"/>
                  </a:lnTo>
                  <a:lnTo>
                    <a:pt x="504" y="96"/>
                  </a:lnTo>
                  <a:lnTo>
                    <a:pt x="527" y="78"/>
                  </a:lnTo>
                  <a:lnTo>
                    <a:pt x="555" y="59"/>
                  </a:lnTo>
                  <a:lnTo>
                    <a:pt x="588" y="46"/>
                  </a:lnTo>
                  <a:lnTo>
                    <a:pt x="602" y="41"/>
                  </a:lnTo>
                  <a:lnTo>
                    <a:pt x="616" y="37"/>
                  </a:lnTo>
                  <a:lnTo>
                    <a:pt x="630" y="32"/>
                  </a:lnTo>
                  <a:lnTo>
                    <a:pt x="649" y="28"/>
                  </a:lnTo>
                  <a:lnTo>
                    <a:pt x="663" y="23"/>
                  </a:lnTo>
                  <a:lnTo>
                    <a:pt x="677" y="18"/>
                  </a:lnTo>
                  <a:lnTo>
                    <a:pt x="696" y="18"/>
                  </a:lnTo>
                  <a:lnTo>
                    <a:pt x="710" y="18"/>
                  </a:lnTo>
                  <a:lnTo>
                    <a:pt x="714" y="18"/>
                  </a:lnTo>
                  <a:lnTo>
                    <a:pt x="719" y="18"/>
                  </a:lnTo>
                  <a:lnTo>
                    <a:pt x="724" y="18"/>
                  </a:lnTo>
                  <a:lnTo>
                    <a:pt x="733" y="18"/>
                  </a:lnTo>
                  <a:lnTo>
                    <a:pt x="738" y="23"/>
                  </a:lnTo>
                  <a:lnTo>
                    <a:pt x="742" y="23"/>
                  </a:lnTo>
                  <a:lnTo>
                    <a:pt x="747" y="28"/>
                  </a:lnTo>
                  <a:lnTo>
                    <a:pt x="752" y="28"/>
                  </a:lnTo>
                  <a:lnTo>
                    <a:pt x="794" y="50"/>
                  </a:lnTo>
                  <a:lnTo>
                    <a:pt x="822" y="73"/>
                  </a:lnTo>
                  <a:lnTo>
                    <a:pt x="836" y="87"/>
                  </a:lnTo>
                  <a:lnTo>
                    <a:pt x="845" y="105"/>
                  </a:lnTo>
                  <a:lnTo>
                    <a:pt x="850" y="110"/>
                  </a:lnTo>
                  <a:lnTo>
                    <a:pt x="854" y="114"/>
                  </a:lnTo>
                  <a:lnTo>
                    <a:pt x="859" y="123"/>
                  </a:lnTo>
                  <a:lnTo>
                    <a:pt x="864" y="128"/>
                  </a:lnTo>
                  <a:lnTo>
                    <a:pt x="868" y="137"/>
                  </a:lnTo>
                  <a:lnTo>
                    <a:pt x="868" y="141"/>
                  </a:lnTo>
                  <a:lnTo>
                    <a:pt x="873" y="151"/>
                  </a:lnTo>
                  <a:lnTo>
                    <a:pt x="873" y="155"/>
                  </a:lnTo>
                  <a:lnTo>
                    <a:pt x="873" y="160"/>
                  </a:lnTo>
                  <a:lnTo>
                    <a:pt x="873" y="164"/>
                  </a:lnTo>
                  <a:lnTo>
                    <a:pt x="878" y="169"/>
                  </a:lnTo>
                  <a:lnTo>
                    <a:pt x="878" y="173"/>
                  </a:lnTo>
                  <a:lnTo>
                    <a:pt x="878" y="178"/>
                  </a:lnTo>
                  <a:lnTo>
                    <a:pt x="878" y="182"/>
                  </a:lnTo>
                  <a:lnTo>
                    <a:pt x="873" y="187"/>
                  </a:lnTo>
                  <a:lnTo>
                    <a:pt x="873" y="192"/>
                  </a:lnTo>
                  <a:lnTo>
                    <a:pt x="873" y="196"/>
                  </a:lnTo>
                  <a:lnTo>
                    <a:pt x="873" y="201"/>
                  </a:lnTo>
                  <a:lnTo>
                    <a:pt x="868" y="205"/>
                  </a:lnTo>
                  <a:lnTo>
                    <a:pt x="864" y="210"/>
                  </a:lnTo>
                  <a:lnTo>
                    <a:pt x="864" y="214"/>
                  </a:lnTo>
                  <a:lnTo>
                    <a:pt x="859" y="214"/>
                  </a:lnTo>
                  <a:lnTo>
                    <a:pt x="859" y="219"/>
                  </a:lnTo>
                  <a:lnTo>
                    <a:pt x="854" y="219"/>
                  </a:lnTo>
                  <a:lnTo>
                    <a:pt x="850" y="223"/>
                  </a:lnTo>
                  <a:lnTo>
                    <a:pt x="845" y="223"/>
                  </a:lnTo>
                  <a:lnTo>
                    <a:pt x="840" y="223"/>
                  </a:lnTo>
                  <a:lnTo>
                    <a:pt x="836" y="223"/>
                  </a:lnTo>
                  <a:lnTo>
                    <a:pt x="831" y="223"/>
                  </a:lnTo>
                  <a:lnTo>
                    <a:pt x="826" y="223"/>
                  </a:lnTo>
                  <a:lnTo>
                    <a:pt x="822" y="223"/>
                  </a:lnTo>
                  <a:lnTo>
                    <a:pt x="817" y="223"/>
                  </a:lnTo>
                  <a:lnTo>
                    <a:pt x="812" y="223"/>
                  </a:lnTo>
                  <a:lnTo>
                    <a:pt x="808" y="223"/>
                  </a:lnTo>
                  <a:lnTo>
                    <a:pt x="803" y="219"/>
                  </a:lnTo>
                  <a:lnTo>
                    <a:pt x="784" y="214"/>
                  </a:lnTo>
                  <a:lnTo>
                    <a:pt x="770" y="205"/>
                  </a:lnTo>
                  <a:lnTo>
                    <a:pt x="752" y="196"/>
                  </a:lnTo>
                  <a:lnTo>
                    <a:pt x="738" y="187"/>
                  </a:lnTo>
                  <a:lnTo>
                    <a:pt x="719" y="169"/>
                  </a:lnTo>
                  <a:lnTo>
                    <a:pt x="714" y="169"/>
                  </a:lnTo>
                  <a:lnTo>
                    <a:pt x="714" y="164"/>
                  </a:lnTo>
                  <a:lnTo>
                    <a:pt x="710" y="164"/>
                  </a:lnTo>
                  <a:lnTo>
                    <a:pt x="710" y="160"/>
                  </a:lnTo>
                  <a:lnTo>
                    <a:pt x="710" y="155"/>
                  </a:lnTo>
                  <a:lnTo>
                    <a:pt x="705" y="151"/>
                  </a:lnTo>
                  <a:lnTo>
                    <a:pt x="705" y="141"/>
                  </a:lnTo>
                  <a:lnTo>
                    <a:pt x="705" y="137"/>
                  </a:lnTo>
                  <a:lnTo>
                    <a:pt x="705" y="132"/>
                  </a:lnTo>
                  <a:lnTo>
                    <a:pt x="705" y="128"/>
                  </a:lnTo>
                  <a:lnTo>
                    <a:pt x="705" y="123"/>
                  </a:lnTo>
                  <a:lnTo>
                    <a:pt x="710" y="123"/>
                  </a:lnTo>
                  <a:lnTo>
                    <a:pt x="710" y="119"/>
                  </a:lnTo>
                  <a:lnTo>
                    <a:pt x="714" y="114"/>
                  </a:lnTo>
                  <a:lnTo>
                    <a:pt x="719" y="110"/>
                  </a:lnTo>
                  <a:lnTo>
                    <a:pt x="724" y="110"/>
                  </a:lnTo>
                  <a:lnTo>
                    <a:pt x="728" y="110"/>
                  </a:lnTo>
                  <a:lnTo>
                    <a:pt x="728" y="105"/>
                  </a:lnTo>
                  <a:lnTo>
                    <a:pt x="733" y="105"/>
                  </a:lnTo>
                  <a:lnTo>
                    <a:pt x="738" y="105"/>
                  </a:lnTo>
                  <a:lnTo>
                    <a:pt x="742" y="105"/>
                  </a:lnTo>
                  <a:lnTo>
                    <a:pt x="747" y="105"/>
                  </a:lnTo>
                  <a:lnTo>
                    <a:pt x="752" y="105"/>
                  </a:lnTo>
                  <a:lnTo>
                    <a:pt x="756" y="105"/>
                  </a:lnTo>
                  <a:lnTo>
                    <a:pt x="761" y="105"/>
                  </a:lnTo>
                  <a:lnTo>
                    <a:pt x="766" y="105"/>
                  </a:lnTo>
                  <a:lnTo>
                    <a:pt x="766" y="110"/>
                  </a:lnTo>
                  <a:lnTo>
                    <a:pt x="770" y="110"/>
                  </a:lnTo>
                  <a:lnTo>
                    <a:pt x="775" y="110"/>
                  </a:lnTo>
                  <a:lnTo>
                    <a:pt x="780" y="114"/>
                  </a:lnTo>
                  <a:lnTo>
                    <a:pt x="784" y="114"/>
                  </a:lnTo>
                  <a:lnTo>
                    <a:pt x="789" y="119"/>
                  </a:lnTo>
                  <a:lnTo>
                    <a:pt x="794" y="123"/>
                  </a:lnTo>
                  <a:lnTo>
                    <a:pt x="789" y="123"/>
                  </a:lnTo>
                  <a:lnTo>
                    <a:pt x="784" y="123"/>
                  </a:lnTo>
                  <a:lnTo>
                    <a:pt x="780" y="128"/>
                  </a:lnTo>
                  <a:lnTo>
                    <a:pt x="775" y="128"/>
                  </a:lnTo>
                  <a:lnTo>
                    <a:pt x="770" y="128"/>
                  </a:lnTo>
                  <a:lnTo>
                    <a:pt x="770" y="132"/>
                  </a:lnTo>
                  <a:lnTo>
                    <a:pt x="766" y="132"/>
                  </a:lnTo>
                  <a:lnTo>
                    <a:pt x="766" y="137"/>
                  </a:lnTo>
                  <a:lnTo>
                    <a:pt x="761" y="137"/>
                  </a:lnTo>
                  <a:lnTo>
                    <a:pt x="761" y="141"/>
                  </a:lnTo>
                  <a:lnTo>
                    <a:pt x="756" y="141"/>
                  </a:lnTo>
                  <a:lnTo>
                    <a:pt x="756" y="146"/>
                  </a:lnTo>
                  <a:lnTo>
                    <a:pt x="756" y="151"/>
                  </a:lnTo>
                  <a:lnTo>
                    <a:pt x="756" y="155"/>
                  </a:lnTo>
                  <a:lnTo>
                    <a:pt x="756" y="160"/>
                  </a:lnTo>
                  <a:lnTo>
                    <a:pt x="756" y="164"/>
                  </a:lnTo>
                  <a:lnTo>
                    <a:pt x="756" y="169"/>
                  </a:lnTo>
                  <a:lnTo>
                    <a:pt x="756" y="173"/>
                  </a:lnTo>
                  <a:lnTo>
                    <a:pt x="761" y="178"/>
                  </a:lnTo>
                  <a:lnTo>
                    <a:pt x="761" y="182"/>
                  </a:lnTo>
                  <a:lnTo>
                    <a:pt x="766" y="182"/>
                  </a:lnTo>
                  <a:lnTo>
                    <a:pt x="766" y="187"/>
                  </a:lnTo>
                  <a:lnTo>
                    <a:pt x="770" y="187"/>
                  </a:lnTo>
                  <a:lnTo>
                    <a:pt x="770" y="192"/>
                  </a:lnTo>
                  <a:lnTo>
                    <a:pt x="775" y="192"/>
                  </a:lnTo>
                  <a:lnTo>
                    <a:pt x="780" y="192"/>
                  </a:lnTo>
                  <a:lnTo>
                    <a:pt x="784" y="192"/>
                  </a:lnTo>
                  <a:lnTo>
                    <a:pt x="789" y="192"/>
                  </a:lnTo>
                  <a:lnTo>
                    <a:pt x="794" y="192"/>
                  </a:lnTo>
                  <a:lnTo>
                    <a:pt x="798" y="192"/>
                  </a:lnTo>
                  <a:lnTo>
                    <a:pt x="803" y="192"/>
                  </a:lnTo>
                  <a:lnTo>
                    <a:pt x="808" y="192"/>
                  </a:lnTo>
                  <a:lnTo>
                    <a:pt x="812" y="192"/>
                  </a:lnTo>
                  <a:lnTo>
                    <a:pt x="817" y="192"/>
                  </a:lnTo>
                  <a:lnTo>
                    <a:pt x="817" y="187"/>
                  </a:lnTo>
                  <a:lnTo>
                    <a:pt x="822" y="187"/>
                  </a:lnTo>
                  <a:lnTo>
                    <a:pt x="822" y="182"/>
                  </a:lnTo>
                  <a:lnTo>
                    <a:pt x="826" y="182"/>
                  </a:lnTo>
                  <a:lnTo>
                    <a:pt x="826" y="178"/>
                  </a:lnTo>
                  <a:lnTo>
                    <a:pt x="826" y="173"/>
                  </a:lnTo>
                  <a:lnTo>
                    <a:pt x="831" y="173"/>
                  </a:lnTo>
                  <a:lnTo>
                    <a:pt x="831" y="169"/>
                  </a:lnTo>
                  <a:lnTo>
                    <a:pt x="836" y="160"/>
                  </a:lnTo>
                  <a:lnTo>
                    <a:pt x="836" y="155"/>
                  </a:lnTo>
                  <a:lnTo>
                    <a:pt x="836" y="151"/>
                  </a:lnTo>
                  <a:lnTo>
                    <a:pt x="836" y="146"/>
                  </a:lnTo>
                  <a:lnTo>
                    <a:pt x="836" y="137"/>
                  </a:lnTo>
                  <a:lnTo>
                    <a:pt x="836" y="132"/>
                  </a:lnTo>
                  <a:lnTo>
                    <a:pt x="836" y="128"/>
                  </a:lnTo>
                  <a:lnTo>
                    <a:pt x="831" y="123"/>
                  </a:lnTo>
                  <a:lnTo>
                    <a:pt x="831" y="119"/>
                  </a:lnTo>
                  <a:lnTo>
                    <a:pt x="831" y="114"/>
                  </a:lnTo>
                  <a:lnTo>
                    <a:pt x="826" y="110"/>
                  </a:lnTo>
                  <a:lnTo>
                    <a:pt x="826" y="105"/>
                  </a:lnTo>
                  <a:lnTo>
                    <a:pt x="822" y="100"/>
                  </a:lnTo>
                  <a:lnTo>
                    <a:pt x="822" y="96"/>
                  </a:lnTo>
                  <a:lnTo>
                    <a:pt x="817" y="91"/>
                  </a:lnTo>
                  <a:lnTo>
                    <a:pt x="812" y="87"/>
                  </a:lnTo>
                  <a:lnTo>
                    <a:pt x="808" y="82"/>
                  </a:lnTo>
                  <a:lnTo>
                    <a:pt x="803" y="78"/>
                  </a:lnTo>
                  <a:lnTo>
                    <a:pt x="798" y="73"/>
                  </a:lnTo>
                  <a:lnTo>
                    <a:pt x="789" y="69"/>
                  </a:lnTo>
                  <a:lnTo>
                    <a:pt x="780" y="64"/>
                  </a:lnTo>
                  <a:lnTo>
                    <a:pt x="775" y="64"/>
                  </a:lnTo>
                  <a:lnTo>
                    <a:pt x="766" y="59"/>
                  </a:lnTo>
                  <a:lnTo>
                    <a:pt x="756" y="59"/>
                  </a:lnTo>
                  <a:lnTo>
                    <a:pt x="752" y="59"/>
                  </a:lnTo>
                  <a:lnTo>
                    <a:pt x="742" y="64"/>
                  </a:lnTo>
                  <a:lnTo>
                    <a:pt x="738" y="64"/>
                  </a:lnTo>
                  <a:lnTo>
                    <a:pt x="733" y="69"/>
                  </a:lnTo>
                  <a:lnTo>
                    <a:pt x="724" y="69"/>
                  </a:lnTo>
                  <a:lnTo>
                    <a:pt x="719" y="73"/>
                  </a:lnTo>
                  <a:lnTo>
                    <a:pt x="714" y="78"/>
                  </a:lnTo>
                  <a:lnTo>
                    <a:pt x="710" y="82"/>
                  </a:lnTo>
                  <a:lnTo>
                    <a:pt x="705" y="87"/>
                  </a:lnTo>
                  <a:lnTo>
                    <a:pt x="700" y="91"/>
                  </a:lnTo>
                  <a:lnTo>
                    <a:pt x="696" y="96"/>
                  </a:lnTo>
                  <a:lnTo>
                    <a:pt x="691" y="100"/>
                  </a:lnTo>
                  <a:lnTo>
                    <a:pt x="686" y="105"/>
                  </a:lnTo>
                  <a:lnTo>
                    <a:pt x="682" y="114"/>
                  </a:lnTo>
                  <a:lnTo>
                    <a:pt x="677" y="119"/>
                  </a:lnTo>
                  <a:lnTo>
                    <a:pt x="663" y="151"/>
                  </a:lnTo>
                  <a:lnTo>
                    <a:pt x="663" y="155"/>
                  </a:lnTo>
                  <a:lnTo>
                    <a:pt x="658" y="155"/>
                  </a:lnTo>
                  <a:lnTo>
                    <a:pt x="658" y="160"/>
                  </a:lnTo>
                  <a:lnTo>
                    <a:pt x="658" y="164"/>
                  </a:lnTo>
                  <a:lnTo>
                    <a:pt x="654" y="169"/>
                  </a:lnTo>
                  <a:lnTo>
                    <a:pt x="649" y="169"/>
                  </a:lnTo>
                  <a:lnTo>
                    <a:pt x="649" y="173"/>
                  </a:lnTo>
                  <a:lnTo>
                    <a:pt x="644" y="178"/>
                  </a:lnTo>
                  <a:lnTo>
                    <a:pt x="640" y="178"/>
                  </a:lnTo>
                  <a:lnTo>
                    <a:pt x="635" y="182"/>
                  </a:lnTo>
                  <a:lnTo>
                    <a:pt x="630" y="182"/>
                  </a:lnTo>
                  <a:lnTo>
                    <a:pt x="621" y="187"/>
                  </a:lnTo>
                  <a:lnTo>
                    <a:pt x="616" y="187"/>
                  </a:lnTo>
                  <a:lnTo>
                    <a:pt x="612" y="192"/>
                  </a:lnTo>
                  <a:lnTo>
                    <a:pt x="602" y="192"/>
                  </a:lnTo>
                  <a:lnTo>
                    <a:pt x="598" y="192"/>
                  </a:lnTo>
                  <a:lnTo>
                    <a:pt x="593" y="192"/>
                  </a:lnTo>
                  <a:lnTo>
                    <a:pt x="583" y="196"/>
                  </a:lnTo>
                  <a:lnTo>
                    <a:pt x="579" y="196"/>
                  </a:lnTo>
                  <a:lnTo>
                    <a:pt x="574" y="196"/>
                  </a:lnTo>
                  <a:lnTo>
                    <a:pt x="565" y="192"/>
                  </a:lnTo>
                  <a:lnTo>
                    <a:pt x="560" y="192"/>
                  </a:lnTo>
                  <a:lnTo>
                    <a:pt x="555" y="192"/>
                  </a:lnTo>
                  <a:lnTo>
                    <a:pt x="551" y="187"/>
                  </a:lnTo>
                  <a:lnTo>
                    <a:pt x="546" y="187"/>
                  </a:lnTo>
                  <a:lnTo>
                    <a:pt x="546" y="182"/>
                  </a:lnTo>
                  <a:lnTo>
                    <a:pt x="546" y="178"/>
                  </a:lnTo>
                  <a:lnTo>
                    <a:pt x="551" y="178"/>
                  </a:lnTo>
                  <a:lnTo>
                    <a:pt x="555" y="178"/>
                  </a:lnTo>
                  <a:lnTo>
                    <a:pt x="560" y="178"/>
                  </a:lnTo>
                  <a:lnTo>
                    <a:pt x="565" y="178"/>
                  </a:lnTo>
                  <a:lnTo>
                    <a:pt x="569" y="173"/>
                  </a:lnTo>
                  <a:lnTo>
                    <a:pt x="574" y="173"/>
                  </a:lnTo>
                  <a:lnTo>
                    <a:pt x="574" y="169"/>
                  </a:lnTo>
                  <a:lnTo>
                    <a:pt x="579" y="169"/>
                  </a:lnTo>
                  <a:lnTo>
                    <a:pt x="579" y="164"/>
                  </a:lnTo>
                  <a:lnTo>
                    <a:pt x="583" y="164"/>
                  </a:lnTo>
                  <a:lnTo>
                    <a:pt x="583" y="160"/>
                  </a:lnTo>
                  <a:lnTo>
                    <a:pt x="588" y="160"/>
                  </a:lnTo>
                  <a:lnTo>
                    <a:pt x="588" y="155"/>
                  </a:lnTo>
                  <a:lnTo>
                    <a:pt x="593" y="151"/>
                  </a:lnTo>
                  <a:lnTo>
                    <a:pt x="593" y="146"/>
                  </a:lnTo>
                  <a:lnTo>
                    <a:pt x="602" y="123"/>
                  </a:lnTo>
                  <a:lnTo>
                    <a:pt x="612" y="105"/>
                  </a:lnTo>
                  <a:lnTo>
                    <a:pt x="616" y="96"/>
                  </a:lnTo>
                  <a:lnTo>
                    <a:pt x="621" y="87"/>
                  </a:lnTo>
                  <a:lnTo>
                    <a:pt x="621" y="82"/>
                  </a:lnTo>
                  <a:lnTo>
                    <a:pt x="626" y="82"/>
                  </a:lnTo>
                  <a:lnTo>
                    <a:pt x="626" y="78"/>
                  </a:lnTo>
                  <a:lnTo>
                    <a:pt x="626" y="73"/>
                  </a:lnTo>
                  <a:lnTo>
                    <a:pt x="621" y="73"/>
                  </a:lnTo>
                  <a:lnTo>
                    <a:pt x="621" y="78"/>
                  </a:lnTo>
                  <a:lnTo>
                    <a:pt x="616" y="78"/>
                  </a:lnTo>
                  <a:lnTo>
                    <a:pt x="607" y="82"/>
                  </a:lnTo>
                  <a:lnTo>
                    <a:pt x="602" y="91"/>
                  </a:lnTo>
                  <a:lnTo>
                    <a:pt x="598" y="96"/>
                  </a:lnTo>
                  <a:lnTo>
                    <a:pt x="593" y="100"/>
                  </a:lnTo>
                  <a:lnTo>
                    <a:pt x="583" y="110"/>
                  </a:lnTo>
                  <a:lnTo>
                    <a:pt x="579" y="114"/>
                  </a:lnTo>
                  <a:lnTo>
                    <a:pt x="574" y="119"/>
                  </a:lnTo>
                  <a:lnTo>
                    <a:pt x="569" y="123"/>
                  </a:lnTo>
                  <a:lnTo>
                    <a:pt x="560" y="132"/>
                  </a:lnTo>
                  <a:lnTo>
                    <a:pt x="546" y="141"/>
                  </a:lnTo>
                  <a:lnTo>
                    <a:pt x="537" y="151"/>
                  </a:lnTo>
                  <a:lnTo>
                    <a:pt x="527" y="160"/>
                  </a:lnTo>
                  <a:lnTo>
                    <a:pt x="513" y="169"/>
                  </a:lnTo>
                  <a:lnTo>
                    <a:pt x="499" y="173"/>
                  </a:lnTo>
                  <a:lnTo>
                    <a:pt x="490" y="178"/>
                  </a:lnTo>
                  <a:lnTo>
                    <a:pt x="476" y="182"/>
                  </a:lnTo>
                  <a:lnTo>
                    <a:pt x="462" y="187"/>
                  </a:lnTo>
                  <a:lnTo>
                    <a:pt x="448" y="192"/>
                  </a:lnTo>
                  <a:lnTo>
                    <a:pt x="429" y="192"/>
                  </a:lnTo>
                  <a:lnTo>
                    <a:pt x="411" y="192"/>
                  </a:lnTo>
                  <a:lnTo>
                    <a:pt x="392" y="192"/>
                  </a:lnTo>
                  <a:lnTo>
                    <a:pt x="378" y="192"/>
                  </a:lnTo>
                  <a:lnTo>
                    <a:pt x="359" y="187"/>
                  </a:lnTo>
                  <a:lnTo>
                    <a:pt x="345" y="182"/>
                  </a:lnTo>
                  <a:lnTo>
                    <a:pt x="341" y="182"/>
                  </a:lnTo>
                  <a:lnTo>
                    <a:pt x="336" y="182"/>
                  </a:lnTo>
                  <a:lnTo>
                    <a:pt x="336" y="187"/>
                  </a:lnTo>
                  <a:lnTo>
                    <a:pt x="341" y="201"/>
                  </a:lnTo>
                  <a:lnTo>
                    <a:pt x="345" y="210"/>
                  </a:lnTo>
                  <a:lnTo>
                    <a:pt x="355" y="219"/>
                  </a:lnTo>
                  <a:lnTo>
                    <a:pt x="364" y="228"/>
                  </a:lnTo>
                  <a:lnTo>
                    <a:pt x="373" y="237"/>
                  </a:lnTo>
                  <a:lnTo>
                    <a:pt x="383" y="246"/>
                  </a:lnTo>
                  <a:lnTo>
                    <a:pt x="392" y="251"/>
                  </a:lnTo>
                  <a:lnTo>
                    <a:pt x="406" y="260"/>
                  </a:lnTo>
                  <a:lnTo>
                    <a:pt x="411" y="260"/>
                  </a:lnTo>
                  <a:lnTo>
                    <a:pt x="415" y="264"/>
                  </a:lnTo>
                  <a:lnTo>
                    <a:pt x="420" y="264"/>
                  </a:lnTo>
                  <a:lnTo>
                    <a:pt x="429" y="269"/>
                  </a:lnTo>
                  <a:lnTo>
                    <a:pt x="434" y="269"/>
                  </a:lnTo>
                  <a:lnTo>
                    <a:pt x="439" y="269"/>
                  </a:lnTo>
                  <a:lnTo>
                    <a:pt x="448" y="274"/>
                  </a:lnTo>
                  <a:lnTo>
                    <a:pt x="453" y="274"/>
                  </a:lnTo>
                  <a:lnTo>
                    <a:pt x="457" y="274"/>
                  </a:lnTo>
                  <a:lnTo>
                    <a:pt x="467" y="274"/>
                  </a:lnTo>
                  <a:lnTo>
                    <a:pt x="471" y="274"/>
                  </a:lnTo>
                  <a:lnTo>
                    <a:pt x="476" y="274"/>
                  </a:lnTo>
                  <a:lnTo>
                    <a:pt x="485" y="269"/>
                  </a:lnTo>
                  <a:lnTo>
                    <a:pt x="490" y="269"/>
                  </a:lnTo>
                  <a:lnTo>
                    <a:pt x="495" y="269"/>
                  </a:lnTo>
                  <a:lnTo>
                    <a:pt x="499" y="264"/>
                  </a:lnTo>
                  <a:lnTo>
                    <a:pt x="495" y="260"/>
                  </a:lnTo>
                  <a:lnTo>
                    <a:pt x="490" y="255"/>
                  </a:lnTo>
                  <a:lnTo>
                    <a:pt x="490" y="251"/>
                  </a:lnTo>
                  <a:lnTo>
                    <a:pt x="485" y="251"/>
                  </a:lnTo>
                  <a:lnTo>
                    <a:pt x="485" y="246"/>
                  </a:lnTo>
                  <a:lnTo>
                    <a:pt x="490" y="246"/>
                  </a:lnTo>
                  <a:lnTo>
                    <a:pt x="495" y="246"/>
                  </a:lnTo>
                  <a:lnTo>
                    <a:pt x="532" y="246"/>
                  </a:lnTo>
                  <a:lnTo>
                    <a:pt x="565" y="246"/>
                  </a:lnTo>
                  <a:lnTo>
                    <a:pt x="588" y="242"/>
                  </a:lnTo>
                  <a:lnTo>
                    <a:pt x="616" y="233"/>
                  </a:lnTo>
                  <a:lnTo>
                    <a:pt x="626" y="233"/>
                  </a:lnTo>
                  <a:lnTo>
                    <a:pt x="630" y="233"/>
                  </a:lnTo>
                  <a:lnTo>
                    <a:pt x="635" y="228"/>
                  </a:lnTo>
                  <a:lnTo>
                    <a:pt x="644" y="223"/>
                  </a:lnTo>
                  <a:lnTo>
                    <a:pt x="649" y="223"/>
                  </a:lnTo>
                  <a:lnTo>
                    <a:pt x="654" y="219"/>
                  </a:lnTo>
                  <a:lnTo>
                    <a:pt x="658" y="214"/>
                  </a:lnTo>
                  <a:lnTo>
                    <a:pt x="663" y="214"/>
                  </a:lnTo>
                  <a:lnTo>
                    <a:pt x="668" y="210"/>
                  </a:lnTo>
                  <a:lnTo>
                    <a:pt x="672" y="205"/>
                  </a:lnTo>
                  <a:lnTo>
                    <a:pt x="677" y="205"/>
                  </a:lnTo>
                  <a:lnTo>
                    <a:pt x="677" y="201"/>
                  </a:lnTo>
                  <a:lnTo>
                    <a:pt x="682" y="201"/>
                  </a:lnTo>
                  <a:lnTo>
                    <a:pt x="682" y="205"/>
                  </a:lnTo>
                  <a:lnTo>
                    <a:pt x="682" y="210"/>
                  </a:lnTo>
                  <a:lnTo>
                    <a:pt x="677" y="210"/>
                  </a:lnTo>
                  <a:lnTo>
                    <a:pt x="677" y="214"/>
                  </a:lnTo>
                  <a:lnTo>
                    <a:pt x="672" y="214"/>
                  </a:lnTo>
                  <a:lnTo>
                    <a:pt x="672" y="219"/>
                  </a:lnTo>
                  <a:lnTo>
                    <a:pt x="668" y="219"/>
                  </a:lnTo>
                  <a:lnTo>
                    <a:pt x="654" y="233"/>
                  </a:lnTo>
                  <a:lnTo>
                    <a:pt x="640" y="242"/>
                  </a:lnTo>
                  <a:lnTo>
                    <a:pt x="626" y="246"/>
                  </a:lnTo>
                  <a:lnTo>
                    <a:pt x="612" y="255"/>
                  </a:lnTo>
                  <a:lnTo>
                    <a:pt x="598" y="260"/>
                  </a:lnTo>
                  <a:lnTo>
                    <a:pt x="588" y="264"/>
                  </a:lnTo>
                  <a:lnTo>
                    <a:pt x="574" y="269"/>
                  </a:lnTo>
                  <a:lnTo>
                    <a:pt x="565" y="274"/>
                  </a:lnTo>
                  <a:lnTo>
                    <a:pt x="509" y="287"/>
                  </a:lnTo>
                  <a:lnTo>
                    <a:pt x="439" y="292"/>
                  </a:lnTo>
                  <a:lnTo>
                    <a:pt x="429" y="292"/>
                  </a:lnTo>
                  <a:lnTo>
                    <a:pt x="420" y="292"/>
                  </a:lnTo>
                  <a:lnTo>
                    <a:pt x="411" y="287"/>
                  </a:lnTo>
                  <a:lnTo>
                    <a:pt x="401" y="287"/>
                  </a:lnTo>
                  <a:lnTo>
                    <a:pt x="392" y="287"/>
                  </a:lnTo>
                  <a:lnTo>
                    <a:pt x="383" y="283"/>
                  </a:lnTo>
                  <a:lnTo>
                    <a:pt x="373" y="283"/>
                  </a:lnTo>
                  <a:lnTo>
                    <a:pt x="364" y="278"/>
                  </a:lnTo>
                  <a:lnTo>
                    <a:pt x="350" y="274"/>
                  </a:lnTo>
                  <a:lnTo>
                    <a:pt x="341" y="264"/>
                  </a:lnTo>
                  <a:lnTo>
                    <a:pt x="327" y="260"/>
                  </a:lnTo>
                  <a:lnTo>
                    <a:pt x="317" y="251"/>
                  </a:lnTo>
                  <a:lnTo>
                    <a:pt x="308" y="237"/>
                  </a:lnTo>
                  <a:lnTo>
                    <a:pt x="299" y="228"/>
                  </a:lnTo>
                  <a:lnTo>
                    <a:pt x="289" y="214"/>
                  </a:lnTo>
                  <a:lnTo>
                    <a:pt x="280" y="205"/>
                  </a:lnTo>
                  <a:lnTo>
                    <a:pt x="275" y="196"/>
                  </a:lnTo>
                  <a:lnTo>
                    <a:pt x="275" y="192"/>
                  </a:lnTo>
                  <a:lnTo>
                    <a:pt x="271" y="187"/>
                  </a:lnTo>
                  <a:lnTo>
                    <a:pt x="266" y="187"/>
                  </a:lnTo>
                  <a:lnTo>
                    <a:pt x="266" y="182"/>
                  </a:lnTo>
                  <a:lnTo>
                    <a:pt x="261" y="182"/>
                  </a:lnTo>
                  <a:lnTo>
                    <a:pt x="257" y="182"/>
                  </a:lnTo>
                  <a:lnTo>
                    <a:pt x="252" y="182"/>
                  </a:lnTo>
                  <a:lnTo>
                    <a:pt x="247" y="182"/>
                  </a:lnTo>
                  <a:lnTo>
                    <a:pt x="219" y="182"/>
                  </a:lnTo>
                  <a:lnTo>
                    <a:pt x="215" y="187"/>
                  </a:lnTo>
                  <a:lnTo>
                    <a:pt x="210" y="187"/>
                  </a:lnTo>
                  <a:lnTo>
                    <a:pt x="205" y="187"/>
                  </a:lnTo>
                  <a:lnTo>
                    <a:pt x="205" y="192"/>
                  </a:lnTo>
                  <a:lnTo>
                    <a:pt x="201" y="192"/>
                  </a:lnTo>
                  <a:lnTo>
                    <a:pt x="196" y="196"/>
                  </a:lnTo>
                  <a:lnTo>
                    <a:pt x="196" y="201"/>
                  </a:lnTo>
                  <a:lnTo>
                    <a:pt x="191" y="201"/>
                  </a:lnTo>
                  <a:lnTo>
                    <a:pt x="191" y="205"/>
                  </a:lnTo>
                  <a:lnTo>
                    <a:pt x="187" y="210"/>
                  </a:lnTo>
                  <a:lnTo>
                    <a:pt x="187" y="214"/>
                  </a:lnTo>
                  <a:lnTo>
                    <a:pt x="182" y="219"/>
                  </a:lnTo>
                  <a:lnTo>
                    <a:pt x="177" y="228"/>
                  </a:lnTo>
                  <a:lnTo>
                    <a:pt x="173" y="242"/>
                  </a:lnTo>
                  <a:lnTo>
                    <a:pt x="163" y="251"/>
                  </a:lnTo>
                  <a:lnTo>
                    <a:pt x="163" y="255"/>
                  </a:lnTo>
                  <a:lnTo>
                    <a:pt x="159" y="255"/>
                  </a:lnTo>
                  <a:lnTo>
                    <a:pt x="159" y="260"/>
                  </a:lnTo>
                  <a:lnTo>
                    <a:pt x="154" y="260"/>
                  </a:lnTo>
                  <a:lnTo>
                    <a:pt x="149" y="260"/>
                  </a:lnTo>
                  <a:lnTo>
                    <a:pt x="145" y="260"/>
                  </a:lnTo>
                  <a:lnTo>
                    <a:pt x="140" y="260"/>
                  </a:lnTo>
                  <a:lnTo>
                    <a:pt x="135" y="260"/>
                  </a:lnTo>
                  <a:lnTo>
                    <a:pt x="131" y="260"/>
                  </a:lnTo>
                  <a:lnTo>
                    <a:pt x="131" y="255"/>
                  </a:lnTo>
                  <a:lnTo>
                    <a:pt x="126" y="255"/>
                  </a:lnTo>
                  <a:lnTo>
                    <a:pt x="121" y="255"/>
                  </a:lnTo>
                  <a:lnTo>
                    <a:pt x="121" y="251"/>
                  </a:lnTo>
                  <a:lnTo>
                    <a:pt x="121" y="246"/>
                  </a:lnTo>
                  <a:lnTo>
                    <a:pt x="117" y="246"/>
                  </a:lnTo>
                  <a:lnTo>
                    <a:pt x="117" y="242"/>
                  </a:lnTo>
                  <a:lnTo>
                    <a:pt x="117" y="237"/>
                  </a:lnTo>
                  <a:lnTo>
                    <a:pt x="117" y="233"/>
                  </a:lnTo>
                  <a:lnTo>
                    <a:pt x="117" y="228"/>
                  </a:lnTo>
                  <a:lnTo>
                    <a:pt x="121" y="223"/>
                  </a:lnTo>
                  <a:lnTo>
                    <a:pt x="121" y="219"/>
                  </a:lnTo>
                  <a:lnTo>
                    <a:pt x="126" y="219"/>
                  </a:lnTo>
                  <a:lnTo>
                    <a:pt x="126" y="214"/>
                  </a:lnTo>
                  <a:lnTo>
                    <a:pt x="131" y="214"/>
                  </a:lnTo>
                  <a:lnTo>
                    <a:pt x="131" y="210"/>
                  </a:lnTo>
                  <a:lnTo>
                    <a:pt x="135" y="205"/>
                  </a:lnTo>
                  <a:lnTo>
                    <a:pt x="140" y="201"/>
                  </a:lnTo>
                  <a:lnTo>
                    <a:pt x="145" y="196"/>
                  </a:lnTo>
                  <a:lnTo>
                    <a:pt x="149" y="196"/>
                  </a:lnTo>
                  <a:lnTo>
                    <a:pt x="159" y="192"/>
                  </a:lnTo>
                  <a:lnTo>
                    <a:pt x="163" y="187"/>
                  </a:lnTo>
                  <a:lnTo>
                    <a:pt x="168" y="187"/>
                  </a:lnTo>
                  <a:lnTo>
                    <a:pt x="173" y="182"/>
                  </a:lnTo>
                  <a:lnTo>
                    <a:pt x="0" y="182"/>
                  </a:lnTo>
                  <a:lnTo>
                    <a:pt x="0" y="169"/>
                  </a:lnTo>
                  <a:lnTo>
                    <a:pt x="159" y="169"/>
                  </a:lnTo>
                  <a:lnTo>
                    <a:pt x="168" y="169"/>
                  </a:lnTo>
                  <a:lnTo>
                    <a:pt x="177" y="169"/>
                  </a:lnTo>
                  <a:lnTo>
                    <a:pt x="177" y="164"/>
                  </a:lnTo>
                  <a:lnTo>
                    <a:pt x="173" y="164"/>
                  </a:lnTo>
                  <a:lnTo>
                    <a:pt x="168" y="164"/>
                  </a:lnTo>
                  <a:lnTo>
                    <a:pt x="159" y="160"/>
                  </a:lnTo>
                  <a:lnTo>
                    <a:pt x="149" y="155"/>
                  </a:lnTo>
                  <a:lnTo>
                    <a:pt x="131" y="151"/>
                  </a:lnTo>
                  <a:lnTo>
                    <a:pt x="121" y="146"/>
                  </a:lnTo>
                  <a:lnTo>
                    <a:pt x="117" y="141"/>
                  </a:lnTo>
                  <a:lnTo>
                    <a:pt x="112" y="141"/>
                  </a:lnTo>
                  <a:lnTo>
                    <a:pt x="107" y="141"/>
                  </a:lnTo>
                  <a:lnTo>
                    <a:pt x="103" y="141"/>
                  </a:lnTo>
                  <a:lnTo>
                    <a:pt x="103" y="137"/>
                  </a:lnTo>
                  <a:lnTo>
                    <a:pt x="98" y="137"/>
                  </a:lnTo>
                  <a:lnTo>
                    <a:pt x="93" y="137"/>
                  </a:lnTo>
                  <a:lnTo>
                    <a:pt x="93" y="132"/>
                  </a:lnTo>
                  <a:lnTo>
                    <a:pt x="89" y="128"/>
                  </a:lnTo>
                  <a:lnTo>
                    <a:pt x="89" y="123"/>
                  </a:lnTo>
                  <a:lnTo>
                    <a:pt x="84" y="119"/>
                  </a:lnTo>
                  <a:lnTo>
                    <a:pt x="84" y="114"/>
                  </a:lnTo>
                  <a:lnTo>
                    <a:pt x="89" y="110"/>
                  </a:lnTo>
                  <a:lnTo>
                    <a:pt x="89" y="105"/>
                  </a:lnTo>
                  <a:lnTo>
                    <a:pt x="89" y="100"/>
                  </a:lnTo>
                  <a:lnTo>
                    <a:pt x="93" y="100"/>
                  </a:lnTo>
                  <a:lnTo>
                    <a:pt x="93" y="96"/>
                  </a:lnTo>
                  <a:lnTo>
                    <a:pt x="98" y="96"/>
                  </a:lnTo>
                  <a:lnTo>
                    <a:pt x="103" y="91"/>
                  </a:lnTo>
                  <a:lnTo>
                    <a:pt x="107" y="91"/>
                  </a:lnTo>
                  <a:lnTo>
                    <a:pt x="112" y="91"/>
                  </a:lnTo>
                  <a:lnTo>
                    <a:pt x="117" y="91"/>
                  </a:lnTo>
                  <a:lnTo>
                    <a:pt x="121" y="91"/>
                  </a:lnTo>
                  <a:lnTo>
                    <a:pt x="126" y="91"/>
                  </a:lnTo>
                  <a:lnTo>
                    <a:pt x="131" y="96"/>
                  </a:lnTo>
                  <a:lnTo>
                    <a:pt x="135" y="96"/>
                  </a:lnTo>
                  <a:lnTo>
                    <a:pt x="140" y="96"/>
                  </a:lnTo>
                  <a:lnTo>
                    <a:pt x="145" y="100"/>
                  </a:lnTo>
                  <a:lnTo>
                    <a:pt x="149" y="100"/>
                  </a:lnTo>
                  <a:lnTo>
                    <a:pt x="154" y="105"/>
                  </a:lnTo>
                  <a:lnTo>
                    <a:pt x="163" y="114"/>
                  </a:lnTo>
                  <a:lnTo>
                    <a:pt x="173" y="119"/>
                  </a:lnTo>
                  <a:lnTo>
                    <a:pt x="177" y="128"/>
                  </a:lnTo>
                  <a:lnTo>
                    <a:pt x="182" y="132"/>
                  </a:lnTo>
                  <a:lnTo>
                    <a:pt x="187" y="137"/>
                  </a:lnTo>
                  <a:lnTo>
                    <a:pt x="191" y="146"/>
                  </a:lnTo>
                  <a:lnTo>
                    <a:pt x="196" y="151"/>
                  </a:lnTo>
                  <a:lnTo>
                    <a:pt x="201" y="155"/>
                  </a:lnTo>
                  <a:lnTo>
                    <a:pt x="205" y="160"/>
                  </a:lnTo>
                  <a:lnTo>
                    <a:pt x="210" y="160"/>
                  </a:lnTo>
                  <a:lnTo>
                    <a:pt x="210" y="164"/>
                  </a:lnTo>
                  <a:lnTo>
                    <a:pt x="215" y="164"/>
                  </a:lnTo>
                  <a:lnTo>
                    <a:pt x="219" y="169"/>
                  </a:lnTo>
                  <a:lnTo>
                    <a:pt x="224" y="169"/>
                  </a:lnTo>
                  <a:lnTo>
                    <a:pt x="229" y="169"/>
                  </a:lnTo>
                  <a:lnTo>
                    <a:pt x="229" y="164"/>
                  </a:lnTo>
                  <a:lnTo>
                    <a:pt x="219" y="151"/>
                  </a:lnTo>
                  <a:lnTo>
                    <a:pt x="210" y="146"/>
                  </a:lnTo>
                  <a:lnTo>
                    <a:pt x="205" y="137"/>
                  </a:lnTo>
                  <a:lnTo>
                    <a:pt x="196" y="128"/>
                  </a:lnTo>
                  <a:lnTo>
                    <a:pt x="191" y="123"/>
                  </a:lnTo>
                  <a:lnTo>
                    <a:pt x="187" y="114"/>
                  </a:lnTo>
                  <a:lnTo>
                    <a:pt x="182" y="105"/>
                  </a:lnTo>
                  <a:lnTo>
                    <a:pt x="177" y="100"/>
                  </a:lnTo>
                  <a:lnTo>
                    <a:pt x="173" y="91"/>
                  </a:lnTo>
                  <a:lnTo>
                    <a:pt x="173" y="87"/>
                  </a:lnTo>
                  <a:lnTo>
                    <a:pt x="173" y="82"/>
                  </a:lnTo>
                  <a:lnTo>
                    <a:pt x="173" y="78"/>
                  </a:lnTo>
                  <a:lnTo>
                    <a:pt x="173" y="73"/>
                  </a:lnTo>
                  <a:lnTo>
                    <a:pt x="173" y="69"/>
                  </a:lnTo>
                  <a:lnTo>
                    <a:pt x="173" y="64"/>
                  </a:lnTo>
                  <a:lnTo>
                    <a:pt x="173" y="59"/>
                  </a:lnTo>
                  <a:lnTo>
                    <a:pt x="173" y="55"/>
                  </a:lnTo>
                  <a:lnTo>
                    <a:pt x="177" y="50"/>
                  </a:lnTo>
                  <a:lnTo>
                    <a:pt x="177" y="46"/>
                  </a:lnTo>
                  <a:lnTo>
                    <a:pt x="182" y="41"/>
                  </a:lnTo>
                  <a:lnTo>
                    <a:pt x="182" y="37"/>
                  </a:lnTo>
                  <a:lnTo>
                    <a:pt x="187" y="32"/>
                  </a:lnTo>
                  <a:lnTo>
                    <a:pt x="191" y="28"/>
                  </a:lnTo>
                  <a:lnTo>
                    <a:pt x="196" y="23"/>
                  </a:lnTo>
                  <a:lnTo>
                    <a:pt x="196" y="18"/>
                  </a:lnTo>
                  <a:lnTo>
                    <a:pt x="201" y="18"/>
                  </a:lnTo>
                  <a:lnTo>
                    <a:pt x="205" y="18"/>
                  </a:lnTo>
                  <a:lnTo>
                    <a:pt x="210" y="14"/>
                  </a:lnTo>
                  <a:lnTo>
                    <a:pt x="215" y="14"/>
                  </a:lnTo>
                  <a:lnTo>
                    <a:pt x="219" y="14"/>
                  </a:lnTo>
                  <a:lnTo>
                    <a:pt x="224" y="14"/>
                  </a:lnTo>
                  <a:lnTo>
                    <a:pt x="229" y="14"/>
                  </a:lnTo>
                  <a:lnTo>
                    <a:pt x="233" y="14"/>
                  </a:lnTo>
                  <a:lnTo>
                    <a:pt x="238" y="18"/>
                  </a:lnTo>
                  <a:lnTo>
                    <a:pt x="243" y="18"/>
                  </a:lnTo>
                  <a:lnTo>
                    <a:pt x="243" y="23"/>
                  </a:lnTo>
                  <a:lnTo>
                    <a:pt x="247" y="23"/>
                  </a:lnTo>
                  <a:lnTo>
                    <a:pt x="247" y="28"/>
                  </a:lnTo>
                  <a:lnTo>
                    <a:pt x="247" y="32"/>
                  </a:lnTo>
                  <a:lnTo>
                    <a:pt x="252" y="32"/>
                  </a:lnTo>
                  <a:lnTo>
                    <a:pt x="252" y="37"/>
                  </a:lnTo>
                  <a:lnTo>
                    <a:pt x="252" y="41"/>
                  </a:lnTo>
                  <a:lnTo>
                    <a:pt x="252" y="46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2" y="59"/>
                  </a:lnTo>
                  <a:lnTo>
                    <a:pt x="252" y="64"/>
                  </a:lnTo>
                  <a:lnTo>
                    <a:pt x="247" y="73"/>
                  </a:lnTo>
                  <a:lnTo>
                    <a:pt x="243" y="87"/>
                  </a:lnTo>
                  <a:lnTo>
                    <a:pt x="243" y="91"/>
                  </a:lnTo>
                  <a:lnTo>
                    <a:pt x="238" y="91"/>
                  </a:lnTo>
                  <a:lnTo>
                    <a:pt x="238" y="96"/>
                  </a:lnTo>
                  <a:lnTo>
                    <a:pt x="238" y="100"/>
                  </a:lnTo>
                  <a:lnTo>
                    <a:pt x="238" y="105"/>
                  </a:lnTo>
                  <a:lnTo>
                    <a:pt x="238" y="110"/>
                  </a:lnTo>
                  <a:lnTo>
                    <a:pt x="233" y="110"/>
                  </a:lnTo>
                  <a:lnTo>
                    <a:pt x="233" y="119"/>
                  </a:lnTo>
                  <a:lnTo>
                    <a:pt x="233" y="123"/>
                  </a:lnTo>
                  <a:lnTo>
                    <a:pt x="233" y="128"/>
                  </a:lnTo>
                  <a:lnTo>
                    <a:pt x="238" y="132"/>
                  </a:lnTo>
                  <a:lnTo>
                    <a:pt x="238" y="137"/>
                  </a:lnTo>
                  <a:lnTo>
                    <a:pt x="238" y="141"/>
                  </a:lnTo>
                  <a:lnTo>
                    <a:pt x="243" y="141"/>
                  </a:lnTo>
                  <a:lnTo>
                    <a:pt x="243" y="146"/>
                  </a:lnTo>
                  <a:lnTo>
                    <a:pt x="243" y="151"/>
                  </a:lnTo>
                  <a:lnTo>
                    <a:pt x="247" y="151"/>
                  </a:lnTo>
                  <a:lnTo>
                    <a:pt x="247" y="155"/>
                  </a:lnTo>
                  <a:lnTo>
                    <a:pt x="252" y="155"/>
                  </a:lnTo>
                  <a:lnTo>
                    <a:pt x="257" y="155"/>
                  </a:lnTo>
                  <a:lnTo>
                    <a:pt x="257" y="160"/>
                  </a:lnTo>
                  <a:lnTo>
                    <a:pt x="261" y="160"/>
                  </a:lnTo>
                  <a:lnTo>
                    <a:pt x="266" y="164"/>
                  </a:lnTo>
                  <a:lnTo>
                    <a:pt x="271" y="164"/>
                  </a:lnTo>
                  <a:lnTo>
                    <a:pt x="271" y="160"/>
                  </a:lnTo>
                  <a:lnTo>
                    <a:pt x="271" y="155"/>
                  </a:lnTo>
                  <a:lnTo>
                    <a:pt x="271" y="146"/>
                  </a:lnTo>
                  <a:lnTo>
                    <a:pt x="271" y="141"/>
                  </a:lnTo>
                  <a:lnTo>
                    <a:pt x="271" y="137"/>
                  </a:lnTo>
                  <a:lnTo>
                    <a:pt x="271" y="132"/>
                  </a:lnTo>
                  <a:lnTo>
                    <a:pt x="275" y="119"/>
                  </a:lnTo>
                  <a:lnTo>
                    <a:pt x="280" y="110"/>
                  </a:lnTo>
                  <a:lnTo>
                    <a:pt x="285" y="96"/>
                  </a:lnTo>
                  <a:lnTo>
                    <a:pt x="294" y="87"/>
                  </a:lnTo>
                  <a:lnTo>
                    <a:pt x="299" y="78"/>
                  </a:lnTo>
                  <a:lnTo>
                    <a:pt x="308" y="69"/>
                  </a:lnTo>
                  <a:lnTo>
                    <a:pt x="313" y="59"/>
                  </a:lnTo>
                  <a:lnTo>
                    <a:pt x="322" y="50"/>
                  </a:lnTo>
                  <a:lnTo>
                    <a:pt x="331" y="46"/>
                  </a:lnTo>
                  <a:lnTo>
                    <a:pt x="336" y="37"/>
                  </a:lnTo>
                  <a:lnTo>
                    <a:pt x="345" y="32"/>
                  </a:lnTo>
                  <a:lnTo>
                    <a:pt x="355" y="28"/>
                  </a:lnTo>
                  <a:lnTo>
                    <a:pt x="364" y="23"/>
                  </a:lnTo>
                  <a:lnTo>
                    <a:pt x="373" y="18"/>
                  </a:lnTo>
                  <a:lnTo>
                    <a:pt x="383" y="14"/>
                  </a:lnTo>
                  <a:lnTo>
                    <a:pt x="392" y="9"/>
                  </a:lnTo>
                  <a:lnTo>
                    <a:pt x="401" y="5"/>
                  </a:lnTo>
                  <a:lnTo>
                    <a:pt x="411" y="5"/>
                  </a:lnTo>
                  <a:lnTo>
                    <a:pt x="420" y="0"/>
                  </a:lnTo>
                  <a:lnTo>
                    <a:pt x="429" y="0"/>
                  </a:lnTo>
                  <a:lnTo>
                    <a:pt x="439" y="0"/>
                  </a:lnTo>
                  <a:lnTo>
                    <a:pt x="448" y="0"/>
                  </a:lnTo>
                  <a:lnTo>
                    <a:pt x="457" y="0"/>
                  </a:lnTo>
                  <a:lnTo>
                    <a:pt x="467" y="0"/>
                  </a:lnTo>
                  <a:lnTo>
                    <a:pt x="476" y="5"/>
                  </a:lnTo>
                  <a:lnTo>
                    <a:pt x="485" y="5"/>
                  </a:lnTo>
                  <a:lnTo>
                    <a:pt x="490" y="9"/>
                  </a:lnTo>
                  <a:lnTo>
                    <a:pt x="499" y="9"/>
                  </a:lnTo>
                  <a:lnTo>
                    <a:pt x="504" y="14"/>
                  </a:lnTo>
                  <a:lnTo>
                    <a:pt x="509" y="18"/>
                  </a:lnTo>
                  <a:lnTo>
                    <a:pt x="513" y="18"/>
                  </a:lnTo>
                  <a:lnTo>
                    <a:pt x="513" y="23"/>
                  </a:lnTo>
                  <a:lnTo>
                    <a:pt x="518" y="23"/>
                  </a:lnTo>
                  <a:lnTo>
                    <a:pt x="518" y="28"/>
                  </a:lnTo>
                  <a:lnTo>
                    <a:pt x="523" y="32"/>
                  </a:lnTo>
                  <a:lnTo>
                    <a:pt x="527" y="32"/>
                  </a:lnTo>
                  <a:lnTo>
                    <a:pt x="527" y="37"/>
                  </a:lnTo>
                  <a:lnTo>
                    <a:pt x="527" y="41"/>
                  </a:lnTo>
                  <a:lnTo>
                    <a:pt x="527" y="46"/>
                  </a:lnTo>
                  <a:lnTo>
                    <a:pt x="527" y="50"/>
                  </a:lnTo>
                  <a:lnTo>
                    <a:pt x="527" y="55"/>
                  </a:lnTo>
                  <a:lnTo>
                    <a:pt x="527" y="59"/>
                  </a:lnTo>
                  <a:lnTo>
                    <a:pt x="523" y="59"/>
                  </a:lnTo>
                  <a:lnTo>
                    <a:pt x="523" y="64"/>
                  </a:lnTo>
                  <a:lnTo>
                    <a:pt x="518" y="64"/>
                  </a:lnTo>
                  <a:lnTo>
                    <a:pt x="518" y="69"/>
                  </a:lnTo>
                  <a:lnTo>
                    <a:pt x="513" y="69"/>
                  </a:lnTo>
                  <a:lnTo>
                    <a:pt x="513" y="73"/>
                  </a:lnTo>
                  <a:lnTo>
                    <a:pt x="509" y="73"/>
                  </a:lnTo>
                  <a:lnTo>
                    <a:pt x="509" y="78"/>
                  </a:lnTo>
                  <a:lnTo>
                    <a:pt x="504" y="78"/>
                  </a:lnTo>
                  <a:lnTo>
                    <a:pt x="499" y="78"/>
                  </a:lnTo>
                  <a:lnTo>
                    <a:pt x="499" y="82"/>
                  </a:lnTo>
                  <a:lnTo>
                    <a:pt x="495" y="82"/>
                  </a:lnTo>
                  <a:lnTo>
                    <a:pt x="490" y="82"/>
                  </a:lnTo>
                  <a:lnTo>
                    <a:pt x="490" y="87"/>
                  </a:lnTo>
                  <a:lnTo>
                    <a:pt x="485" y="87"/>
                  </a:lnTo>
                  <a:lnTo>
                    <a:pt x="481" y="87"/>
                  </a:lnTo>
                  <a:lnTo>
                    <a:pt x="476" y="87"/>
                  </a:lnTo>
                  <a:lnTo>
                    <a:pt x="471" y="87"/>
                  </a:lnTo>
                  <a:lnTo>
                    <a:pt x="471" y="82"/>
                  </a:lnTo>
                  <a:lnTo>
                    <a:pt x="467" y="82"/>
                  </a:lnTo>
                  <a:lnTo>
                    <a:pt x="467" y="78"/>
                  </a:lnTo>
                  <a:lnTo>
                    <a:pt x="462" y="78"/>
                  </a:lnTo>
                  <a:lnTo>
                    <a:pt x="462" y="73"/>
                  </a:lnTo>
                  <a:lnTo>
                    <a:pt x="462" y="69"/>
                  </a:lnTo>
                  <a:lnTo>
                    <a:pt x="462" y="64"/>
                  </a:lnTo>
                  <a:close/>
                  <a:moveTo>
                    <a:pt x="733" y="328"/>
                  </a:moveTo>
                  <a:lnTo>
                    <a:pt x="733" y="328"/>
                  </a:lnTo>
                  <a:lnTo>
                    <a:pt x="728" y="324"/>
                  </a:lnTo>
                  <a:lnTo>
                    <a:pt x="724" y="324"/>
                  </a:lnTo>
                  <a:lnTo>
                    <a:pt x="724" y="319"/>
                  </a:lnTo>
                  <a:lnTo>
                    <a:pt x="719" y="319"/>
                  </a:lnTo>
                  <a:lnTo>
                    <a:pt x="719" y="314"/>
                  </a:lnTo>
                  <a:lnTo>
                    <a:pt x="714" y="310"/>
                  </a:lnTo>
                  <a:lnTo>
                    <a:pt x="710" y="305"/>
                  </a:lnTo>
                  <a:lnTo>
                    <a:pt x="710" y="301"/>
                  </a:lnTo>
                  <a:lnTo>
                    <a:pt x="710" y="296"/>
                  </a:lnTo>
                  <a:lnTo>
                    <a:pt x="705" y="296"/>
                  </a:lnTo>
                  <a:lnTo>
                    <a:pt x="705" y="292"/>
                  </a:lnTo>
                  <a:lnTo>
                    <a:pt x="705" y="287"/>
                  </a:lnTo>
                  <a:lnTo>
                    <a:pt x="705" y="283"/>
                  </a:lnTo>
                  <a:lnTo>
                    <a:pt x="705" y="278"/>
                  </a:lnTo>
                  <a:lnTo>
                    <a:pt x="710" y="278"/>
                  </a:lnTo>
                  <a:lnTo>
                    <a:pt x="710" y="274"/>
                  </a:lnTo>
                  <a:lnTo>
                    <a:pt x="710" y="269"/>
                  </a:lnTo>
                  <a:lnTo>
                    <a:pt x="714" y="264"/>
                  </a:lnTo>
                  <a:lnTo>
                    <a:pt x="719" y="260"/>
                  </a:lnTo>
                  <a:lnTo>
                    <a:pt x="724" y="255"/>
                  </a:lnTo>
                  <a:lnTo>
                    <a:pt x="728" y="255"/>
                  </a:lnTo>
                  <a:lnTo>
                    <a:pt x="733" y="251"/>
                  </a:lnTo>
                  <a:lnTo>
                    <a:pt x="738" y="251"/>
                  </a:lnTo>
                  <a:lnTo>
                    <a:pt x="742" y="251"/>
                  </a:lnTo>
                  <a:lnTo>
                    <a:pt x="752" y="251"/>
                  </a:lnTo>
                  <a:lnTo>
                    <a:pt x="756" y="246"/>
                  </a:lnTo>
                  <a:lnTo>
                    <a:pt x="766" y="251"/>
                  </a:lnTo>
                  <a:lnTo>
                    <a:pt x="770" y="251"/>
                  </a:lnTo>
                  <a:lnTo>
                    <a:pt x="775" y="251"/>
                  </a:lnTo>
                  <a:lnTo>
                    <a:pt x="780" y="251"/>
                  </a:lnTo>
                  <a:lnTo>
                    <a:pt x="784" y="251"/>
                  </a:lnTo>
                  <a:lnTo>
                    <a:pt x="789" y="255"/>
                  </a:lnTo>
                  <a:lnTo>
                    <a:pt x="803" y="260"/>
                  </a:lnTo>
                  <a:lnTo>
                    <a:pt x="822" y="269"/>
                  </a:lnTo>
                  <a:lnTo>
                    <a:pt x="831" y="274"/>
                  </a:lnTo>
                  <a:lnTo>
                    <a:pt x="840" y="278"/>
                  </a:lnTo>
                  <a:lnTo>
                    <a:pt x="850" y="278"/>
                  </a:lnTo>
                  <a:lnTo>
                    <a:pt x="859" y="283"/>
                  </a:lnTo>
                  <a:lnTo>
                    <a:pt x="868" y="283"/>
                  </a:lnTo>
                  <a:lnTo>
                    <a:pt x="878" y="283"/>
                  </a:lnTo>
                  <a:lnTo>
                    <a:pt x="887" y="287"/>
                  </a:lnTo>
                  <a:lnTo>
                    <a:pt x="892" y="283"/>
                  </a:lnTo>
                  <a:lnTo>
                    <a:pt x="901" y="283"/>
                  </a:lnTo>
                  <a:lnTo>
                    <a:pt x="910" y="283"/>
                  </a:lnTo>
                  <a:lnTo>
                    <a:pt x="915" y="278"/>
                  </a:lnTo>
                  <a:lnTo>
                    <a:pt x="924" y="278"/>
                  </a:lnTo>
                  <a:lnTo>
                    <a:pt x="934" y="274"/>
                  </a:lnTo>
                  <a:lnTo>
                    <a:pt x="943" y="269"/>
                  </a:lnTo>
                  <a:lnTo>
                    <a:pt x="948" y="264"/>
                  </a:lnTo>
                  <a:lnTo>
                    <a:pt x="957" y="255"/>
                  </a:lnTo>
                  <a:lnTo>
                    <a:pt x="957" y="264"/>
                  </a:lnTo>
                  <a:lnTo>
                    <a:pt x="952" y="269"/>
                  </a:lnTo>
                  <a:lnTo>
                    <a:pt x="943" y="274"/>
                  </a:lnTo>
                  <a:lnTo>
                    <a:pt x="938" y="283"/>
                  </a:lnTo>
                  <a:lnTo>
                    <a:pt x="929" y="287"/>
                  </a:lnTo>
                  <a:lnTo>
                    <a:pt x="924" y="292"/>
                  </a:lnTo>
                  <a:lnTo>
                    <a:pt x="915" y="296"/>
                  </a:lnTo>
                  <a:lnTo>
                    <a:pt x="906" y="301"/>
                  </a:lnTo>
                  <a:lnTo>
                    <a:pt x="840" y="333"/>
                  </a:lnTo>
                  <a:lnTo>
                    <a:pt x="826" y="337"/>
                  </a:lnTo>
                  <a:lnTo>
                    <a:pt x="817" y="342"/>
                  </a:lnTo>
                  <a:lnTo>
                    <a:pt x="803" y="342"/>
                  </a:lnTo>
                  <a:lnTo>
                    <a:pt x="789" y="346"/>
                  </a:lnTo>
                  <a:lnTo>
                    <a:pt x="780" y="346"/>
                  </a:lnTo>
                  <a:lnTo>
                    <a:pt x="775" y="342"/>
                  </a:lnTo>
                  <a:lnTo>
                    <a:pt x="766" y="342"/>
                  </a:lnTo>
                  <a:lnTo>
                    <a:pt x="761" y="342"/>
                  </a:lnTo>
                  <a:lnTo>
                    <a:pt x="752" y="337"/>
                  </a:lnTo>
                  <a:lnTo>
                    <a:pt x="747" y="337"/>
                  </a:lnTo>
                  <a:lnTo>
                    <a:pt x="742" y="333"/>
                  </a:lnTo>
                  <a:lnTo>
                    <a:pt x="733" y="328"/>
                  </a:lnTo>
                  <a:close/>
                  <a:moveTo>
                    <a:pt x="976" y="50"/>
                  </a:moveTo>
                  <a:lnTo>
                    <a:pt x="980" y="59"/>
                  </a:lnTo>
                  <a:lnTo>
                    <a:pt x="980" y="64"/>
                  </a:lnTo>
                  <a:lnTo>
                    <a:pt x="985" y="69"/>
                  </a:lnTo>
                  <a:lnTo>
                    <a:pt x="985" y="78"/>
                  </a:lnTo>
                  <a:lnTo>
                    <a:pt x="990" y="87"/>
                  </a:lnTo>
                  <a:lnTo>
                    <a:pt x="990" y="91"/>
                  </a:lnTo>
                  <a:lnTo>
                    <a:pt x="990" y="96"/>
                  </a:lnTo>
                  <a:lnTo>
                    <a:pt x="990" y="105"/>
                  </a:lnTo>
                  <a:lnTo>
                    <a:pt x="990" y="119"/>
                  </a:lnTo>
                  <a:lnTo>
                    <a:pt x="990" y="132"/>
                  </a:lnTo>
                  <a:lnTo>
                    <a:pt x="985" y="141"/>
                  </a:lnTo>
                  <a:lnTo>
                    <a:pt x="980" y="155"/>
                  </a:lnTo>
                  <a:lnTo>
                    <a:pt x="966" y="187"/>
                  </a:lnTo>
                  <a:lnTo>
                    <a:pt x="948" y="223"/>
                  </a:lnTo>
                  <a:lnTo>
                    <a:pt x="943" y="233"/>
                  </a:lnTo>
                  <a:lnTo>
                    <a:pt x="938" y="242"/>
                  </a:lnTo>
                  <a:lnTo>
                    <a:pt x="934" y="246"/>
                  </a:lnTo>
                  <a:lnTo>
                    <a:pt x="929" y="255"/>
                  </a:lnTo>
                  <a:lnTo>
                    <a:pt x="920" y="260"/>
                  </a:lnTo>
                  <a:lnTo>
                    <a:pt x="915" y="269"/>
                  </a:lnTo>
                  <a:lnTo>
                    <a:pt x="910" y="274"/>
                  </a:lnTo>
                  <a:lnTo>
                    <a:pt x="906" y="278"/>
                  </a:lnTo>
                  <a:lnTo>
                    <a:pt x="910" y="269"/>
                  </a:lnTo>
                  <a:lnTo>
                    <a:pt x="915" y="260"/>
                  </a:lnTo>
                  <a:lnTo>
                    <a:pt x="920" y="251"/>
                  </a:lnTo>
                  <a:lnTo>
                    <a:pt x="924" y="242"/>
                  </a:lnTo>
                  <a:lnTo>
                    <a:pt x="929" y="237"/>
                  </a:lnTo>
                  <a:lnTo>
                    <a:pt x="929" y="228"/>
                  </a:lnTo>
                  <a:lnTo>
                    <a:pt x="934" y="219"/>
                  </a:lnTo>
                  <a:lnTo>
                    <a:pt x="934" y="210"/>
                  </a:lnTo>
                  <a:lnTo>
                    <a:pt x="934" y="205"/>
                  </a:lnTo>
                  <a:lnTo>
                    <a:pt x="934" y="196"/>
                  </a:lnTo>
                  <a:lnTo>
                    <a:pt x="934" y="187"/>
                  </a:lnTo>
                  <a:lnTo>
                    <a:pt x="929" y="178"/>
                  </a:lnTo>
                  <a:lnTo>
                    <a:pt x="929" y="169"/>
                  </a:lnTo>
                  <a:lnTo>
                    <a:pt x="924" y="160"/>
                  </a:lnTo>
                  <a:lnTo>
                    <a:pt x="920" y="151"/>
                  </a:lnTo>
                  <a:lnTo>
                    <a:pt x="920" y="141"/>
                  </a:lnTo>
                  <a:lnTo>
                    <a:pt x="901" y="110"/>
                  </a:lnTo>
                  <a:lnTo>
                    <a:pt x="901" y="105"/>
                  </a:lnTo>
                  <a:lnTo>
                    <a:pt x="896" y="100"/>
                  </a:lnTo>
                  <a:lnTo>
                    <a:pt x="896" y="96"/>
                  </a:lnTo>
                  <a:lnTo>
                    <a:pt x="896" y="91"/>
                  </a:lnTo>
                  <a:lnTo>
                    <a:pt x="892" y="82"/>
                  </a:lnTo>
                  <a:lnTo>
                    <a:pt x="892" y="78"/>
                  </a:lnTo>
                  <a:lnTo>
                    <a:pt x="892" y="69"/>
                  </a:lnTo>
                  <a:lnTo>
                    <a:pt x="892" y="64"/>
                  </a:lnTo>
                  <a:lnTo>
                    <a:pt x="892" y="59"/>
                  </a:lnTo>
                  <a:lnTo>
                    <a:pt x="896" y="55"/>
                  </a:lnTo>
                  <a:lnTo>
                    <a:pt x="896" y="50"/>
                  </a:lnTo>
                  <a:lnTo>
                    <a:pt x="901" y="46"/>
                  </a:lnTo>
                  <a:lnTo>
                    <a:pt x="901" y="41"/>
                  </a:lnTo>
                  <a:lnTo>
                    <a:pt x="906" y="37"/>
                  </a:lnTo>
                  <a:lnTo>
                    <a:pt x="906" y="32"/>
                  </a:lnTo>
                  <a:lnTo>
                    <a:pt x="910" y="32"/>
                  </a:lnTo>
                  <a:lnTo>
                    <a:pt x="915" y="28"/>
                  </a:lnTo>
                  <a:lnTo>
                    <a:pt x="920" y="28"/>
                  </a:lnTo>
                  <a:lnTo>
                    <a:pt x="924" y="23"/>
                  </a:lnTo>
                  <a:lnTo>
                    <a:pt x="929" y="23"/>
                  </a:lnTo>
                  <a:lnTo>
                    <a:pt x="934" y="23"/>
                  </a:lnTo>
                  <a:lnTo>
                    <a:pt x="938" y="23"/>
                  </a:lnTo>
                  <a:lnTo>
                    <a:pt x="943" y="28"/>
                  </a:lnTo>
                  <a:lnTo>
                    <a:pt x="948" y="28"/>
                  </a:lnTo>
                  <a:lnTo>
                    <a:pt x="952" y="28"/>
                  </a:lnTo>
                  <a:lnTo>
                    <a:pt x="952" y="32"/>
                  </a:lnTo>
                  <a:lnTo>
                    <a:pt x="957" y="32"/>
                  </a:lnTo>
                  <a:lnTo>
                    <a:pt x="962" y="37"/>
                  </a:lnTo>
                  <a:lnTo>
                    <a:pt x="966" y="41"/>
                  </a:lnTo>
                  <a:lnTo>
                    <a:pt x="971" y="46"/>
                  </a:lnTo>
                  <a:lnTo>
                    <a:pt x="976" y="46"/>
                  </a:lnTo>
                  <a:lnTo>
                    <a:pt x="976" y="50"/>
                  </a:lnTo>
                  <a:close/>
                  <a:moveTo>
                    <a:pt x="1004" y="228"/>
                  </a:moveTo>
                  <a:lnTo>
                    <a:pt x="1008" y="228"/>
                  </a:lnTo>
                  <a:lnTo>
                    <a:pt x="1008" y="233"/>
                  </a:lnTo>
                  <a:lnTo>
                    <a:pt x="1008" y="237"/>
                  </a:lnTo>
                  <a:lnTo>
                    <a:pt x="1013" y="237"/>
                  </a:lnTo>
                  <a:lnTo>
                    <a:pt x="1013" y="242"/>
                  </a:lnTo>
                  <a:lnTo>
                    <a:pt x="1013" y="246"/>
                  </a:lnTo>
                  <a:lnTo>
                    <a:pt x="1013" y="251"/>
                  </a:lnTo>
                  <a:lnTo>
                    <a:pt x="1013" y="255"/>
                  </a:lnTo>
                  <a:lnTo>
                    <a:pt x="1008" y="260"/>
                  </a:lnTo>
                  <a:lnTo>
                    <a:pt x="1008" y="264"/>
                  </a:lnTo>
                  <a:lnTo>
                    <a:pt x="1004" y="264"/>
                  </a:lnTo>
                  <a:lnTo>
                    <a:pt x="1004" y="269"/>
                  </a:lnTo>
                  <a:lnTo>
                    <a:pt x="999" y="269"/>
                  </a:lnTo>
                  <a:lnTo>
                    <a:pt x="994" y="269"/>
                  </a:lnTo>
                  <a:lnTo>
                    <a:pt x="994" y="274"/>
                  </a:lnTo>
                  <a:lnTo>
                    <a:pt x="990" y="274"/>
                  </a:lnTo>
                  <a:lnTo>
                    <a:pt x="985" y="274"/>
                  </a:lnTo>
                  <a:lnTo>
                    <a:pt x="980" y="269"/>
                  </a:lnTo>
                  <a:lnTo>
                    <a:pt x="976" y="269"/>
                  </a:lnTo>
                  <a:lnTo>
                    <a:pt x="971" y="269"/>
                  </a:lnTo>
                  <a:lnTo>
                    <a:pt x="971" y="264"/>
                  </a:lnTo>
                  <a:lnTo>
                    <a:pt x="971" y="260"/>
                  </a:lnTo>
                  <a:lnTo>
                    <a:pt x="966" y="260"/>
                  </a:lnTo>
                  <a:lnTo>
                    <a:pt x="966" y="255"/>
                  </a:lnTo>
                  <a:lnTo>
                    <a:pt x="966" y="251"/>
                  </a:lnTo>
                  <a:lnTo>
                    <a:pt x="966" y="246"/>
                  </a:lnTo>
                  <a:lnTo>
                    <a:pt x="966" y="242"/>
                  </a:lnTo>
                  <a:lnTo>
                    <a:pt x="966" y="237"/>
                  </a:lnTo>
                  <a:lnTo>
                    <a:pt x="971" y="233"/>
                  </a:lnTo>
                  <a:lnTo>
                    <a:pt x="971" y="228"/>
                  </a:lnTo>
                  <a:lnTo>
                    <a:pt x="976" y="228"/>
                  </a:lnTo>
                  <a:lnTo>
                    <a:pt x="976" y="223"/>
                  </a:lnTo>
                  <a:lnTo>
                    <a:pt x="980" y="223"/>
                  </a:lnTo>
                  <a:lnTo>
                    <a:pt x="980" y="219"/>
                  </a:lnTo>
                  <a:lnTo>
                    <a:pt x="985" y="219"/>
                  </a:lnTo>
                  <a:lnTo>
                    <a:pt x="990" y="219"/>
                  </a:lnTo>
                  <a:lnTo>
                    <a:pt x="994" y="219"/>
                  </a:lnTo>
                  <a:lnTo>
                    <a:pt x="994" y="223"/>
                  </a:lnTo>
                  <a:lnTo>
                    <a:pt x="999" y="223"/>
                  </a:lnTo>
                  <a:lnTo>
                    <a:pt x="1004" y="223"/>
                  </a:lnTo>
                  <a:lnTo>
                    <a:pt x="1004" y="228"/>
                  </a:lnTo>
                  <a:close/>
                  <a:moveTo>
                    <a:pt x="1106" y="78"/>
                  </a:moveTo>
                  <a:lnTo>
                    <a:pt x="1111" y="73"/>
                  </a:lnTo>
                  <a:lnTo>
                    <a:pt x="1111" y="69"/>
                  </a:lnTo>
                  <a:lnTo>
                    <a:pt x="1111" y="64"/>
                  </a:lnTo>
                  <a:lnTo>
                    <a:pt x="1111" y="59"/>
                  </a:lnTo>
                  <a:lnTo>
                    <a:pt x="1116" y="55"/>
                  </a:lnTo>
                  <a:lnTo>
                    <a:pt x="1116" y="50"/>
                  </a:lnTo>
                  <a:lnTo>
                    <a:pt x="1116" y="46"/>
                  </a:lnTo>
                  <a:lnTo>
                    <a:pt x="1120" y="46"/>
                  </a:lnTo>
                  <a:lnTo>
                    <a:pt x="1120" y="41"/>
                  </a:lnTo>
                  <a:lnTo>
                    <a:pt x="1125" y="41"/>
                  </a:lnTo>
                  <a:lnTo>
                    <a:pt x="1125" y="37"/>
                  </a:lnTo>
                  <a:lnTo>
                    <a:pt x="1130" y="37"/>
                  </a:lnTo>
                  <a:lnTo>
                    <a:pt x="1130" y="32"/>
                  </a:lnTo>
                  <a:lnTo>
                    <a:pt x="1134" y="32"/>
                  </a:lnTo>
                  <a:lnTo>
                    <a:pt x="1139" y="32"/>
                  </a:lnTo>
                  <a:lnTo>
                    <a:pt x="1139" y="28"/>
                  </a:lnTo>
                  <a:lnTo>
                    <a:pt x="1144" y="28"/>
                  </a:lnTo>
                  <a:lnTo>
                    <a:pt x="1148" y="28"/>
                  </a:lnTo>
                  <a:lnTo>
                    <a:pt x="1153" y="28"/>
                  </a:lnTo>
                  <a:lnTo>
                    <a:pt x="1158" y="28"/>
                  </a:lnTo>
                  <a:lnTo>
                    <a:pt x="1176" y="23"/>
                  </a:lnTo>
                  <a:lnTo>
                    <a:pt x="1190" y="23"/>
                  </a:lnTo>
                  <a:lnTo>
                    <a:pt x="1204" y="23"/>
                  </a:lnTo>
                  <a:lnTo>
                    <a:pt x="1218" y="23"/>
                  </a:lnTo>
                  <a:lnTo>
                    <a:pt x="1214" y="82"/>
                  </a:lnTo>
                  <a:lnTo>
                    <a:pt x="1214" y="87"/>
                  </a:lnTo>
                  <a:lnTo>
                    <a:pt x="1214" y="91"/>
                  </a:lnTo>
                  <a:lnTo>
                    <a:pt x="1214" y="96"/>
                  </a:lnTo>
                  <a:lnTo>
                    <a:pt x="1214" y="100"/>
                  </a:lnTo>
                  <a:lnTo>
                    <a:pt x="1209" y="105"/>
                  </a:lnTo>
                  <a:lnTo>
                    <a:pt x="1209" y="110"/>
                  </a:lnTo>
                  <a:lnTo>
                    <a:pt x="1204" y="110"/>
                  </a:lnTo>
                  <a:lnTo>
                    <a:pt x="1200" y="114"/>
                  </a:lnTo>
                  <a:lnTo>
                    <a:pt x="1200" y="119"/>
                  </a:lnTo>
                  <a:lnTo>
                    <a:pt x="1195" y="119"/>
                  </a:lnTo>
                  <a:lnTo>
                    <a:pt x="1190" y="123"/>
                  </a:lnTo>
                  <a:lnTo>
                    <a:pt x="1186" y="123"/>
                  </a:lnTo>
                  <a:lnTo>
                    <a:pt x="1181" y="128"/>
                  </a:lnTo>
                  <a:lnTo>
                    <a:pt x="1172" y="128"/>
                  </a:lnTo>
                  <a:lnTo>
                    <a:pt x="1167" y="132"/>
                  </a:lnTo>
                  <a:lnTo>
                    <a:pt x="1158" y="132"/>
                  </a:lnTo>
                  <a:lnTo>
                    <a:pt x="1162" y="132"/>
                  </a:lnTo>
                  <a:lnTo>
                    <a:pt x="1167" y="137"/>
                  </a:lnTo>
                  <a:lnTo>
                    <a:pt x="1172" y="137"/>
                  </a:lnTo>
                  <a:lnTo>
                    <a:pt x="1176" y="141"/>
                  </a:lnTo>
                  <a:lnTo>
                    <a:pt x="1181" y="146"/>
                  </a:lnTo>
                  <a:lnTo>
                    <a:pt x="1186" y="146"/>
                  </a:lnTo>
                  <a:lnTo>
                    <a:pt x="1190" y="151"/>
                  </a:lnTo>
                  <a:lnTo>
                    <a:pt x="1190" y="155"/>
                  </a:lnTo>
                  <a:lnTo>
                    <a:pt x="1195" y="155"/>
                  </a:lnTo>
                  <a:lnTo>
                    <a:pt x="1195" y="160"/>
                  </a:lnTo>
                  <a:lnTo>
                    <a:pt x="1200" y="164"/>
                  </a:lnTo>
                  <a:lnTo>
                    <a:pt x="1200" y="169"/>
                  </a:lnTo>
                  <a:lnTo>
                    <a:pt x="1204" y="173"/>
                  </a:lnTo>
                  <a:lnTo>
                    <a:pt x="1204" y="178"/>
                  </a:lnTo>
                  <a:lnTo>
                    <a:pt x="1209" y="178"/>
                  </a:lnTo>
                  <a:lnTo>
                    <a:pt x="1209" y="182"/>
                  </a:lnTo>
                  <a:lnTo>
                    <a:pt x="1223" y="255"/>
                  </a:lnTo>
                  <a:lnTo>
                    <a:pt x="1209" y="246"/>
                  </a:lnTo>
                  <a:lnTo>
                    <a:pt x="1195" y="237"/>
                  </a:lnTo>
                  <a:lnTo>
                    <a:pt x="1186" y="233"/>
                  </a:lnTo>
                  <a:lnTo>
                    <a:pt x="1172" y="228"/>
                  </a:lnTo>
                  <a:lnTo>
                    <a:pt x="1158" y="223"/>
                  </a:lnTo>
                  <a:lnTo>
                    <a:pt x="1144" y="223"/>
                  </a:lnTo>
                  <a:lnTo>
                    <a:pt x="1130" y="219"/>
                  </a:lnTo>
                  <a:lnTo>
                    <a:pt x="1116" y="219"/>
                  </a:lnTo>
                  <a:lnTo>
                    <a:pt x="1106" y="223"/>
                  </a:lnTo>
                  <a:lnTo>
                    <a:pt x="1092" y="223"/>
                  </a:lnTo>
                  <a:lnTo>
                    <a:pt x="1083" y="228"/>
                  </a:lnTo>
                  <a:lnTo>
                    <a:pt x="1069" y="237"/>
                  </a:lnTo>
                  <a:lnTo>
                    <a:pt x="1060" y="242"/>
                  </a:lnTo>
                  <a:lnTo>
                    <a:pt x="1046" y="251"/>
                  </a:lnTo>
                  <a:lnTo>
                    <a:pt x="1036" y="260"/>
                  </a:lnTo>
                  <a:lnTo>
                    <a:pt x="1027" y="269"/>
                  </a:lnTo>
                  <a:lnTo>
                    <a:pt x="1027" y="260"/>
                  </a:lnTo>
                  <a:lnTo>
                    <a:pt x="1027" y="251"/>
                  </a:lnTo>
                  <a:lnTo>
                    <a:pt x="1027" y="246"/>
                  </a:lnTo>
                  <a:lnTo>
                    <a:pt x="1027" y="237"/>
                  </a:lnTo>
                  <a:lnTo>
                    <a:pt x="1027" y="233"/>
                  </a:lnTo>
                  <a:lnTo>
                    <a:pt x="1027" y="228"/>
                  </a:lnTo>
                  <a:lnTo>
                    <a:pt x="1027" y="223"/>
                  </a:lnTo>
                  <a:lnTo>
                    <a:pt x="1022" y="223"/>
                  </a:lnTo>
                  <a:lnTo>
                    <a:pt x="1022" y="219"/>
                  </a:lnTo>
                  <a:lnTo>
                    <a:pt x="1018" y="214"/>
                  </a:lnTo>
                  <a:lnTo>
                    <a:pt x="1013" y="214"/>
                  </a:lnTo>
                  <a:lnTo>
                    <a:pt x="1008" y="210"/>
                  </a:lnTo>
                  <a:lnTo>
                    <a:pt x="1004" y="210"/>
                  </a:lnTo>
                  <a:lnTo>
                    <a:pt x="999" y="210"/>
                  </a:lnTo>
                  <a:lnTo>
                    <a:pt x="994" y="210"/>
                  </a:lnTo>
                  <a:lnTo>
                    <a:pt x="985" y="214"/>
                  </a:lnTo>
                  <a:lnTo>
                    <a:pt x="976" y="214"/>
                  </a:lnTo>
                  <a:lnTo>
                    <a:pt x="966" y="219"/>
                  </a:lnTo>
                  <a:lnTo>
                    <a:pt x="976" y="205"/>
                  </a:lnTo>
                  <a:lnTo>
                    <a:pt x="985" y="192"/>
                  </a:lnTo>
                  <a:lnTo>
                    <a:pt x="994" y="182"/>
                  </a:lnTo>
                  <a:lnTo>
                    <a:pt x="1004" y="169"/>
                  </a:lnTo>
                  <a:lnTo>
                    <a:pt x="1008" y="155"/>
                  </a:lnTo>
                  <a:lnTo>
                    <a:pt x="1013" y="146"/>
                  </a:lnTo>
                  <a:lnTo>
                    <a:pt x="1018" y="132"/>
                  </a:lnTo>
                  <a:lnTo>
                    <a:pt x="1018" y="119"/>
                  </a:lnTo>
                  <a:lnTo>
                    <a:pt x="1018" y="114"/>
                  </a:lnTo>
                  <a:lnTo>
                    <a:pt x="1018" y="110"/>
                  </a:lnTo>
                  <a:lnTo>
                    <a:pt x="1018" y="100"/>
                  </a:lnTo>
                  <a:lnTo>
                    <a:pt x="1018" y="96"/>
                  </a:lnTo>
                  <a:lnTo>
                    <a:pt x="1018" y="87"/>
                  </a:lnTo>
                  <a:lnTo>
                    <a:pt x="1018" y="82"/>
                  </a:lnTo>
                  <a:lnTo>
                    <a:pt x="1013" y="78"/>
                  </a:lnTo>
                  <a:lnTo>
                    <a:pt x="1013" y="69"/>
                  </a:lnTo>
                  <a:lnTo>
                    <a:pt x="1008" y="64"/>
                  </a:lnTo>
                  <a:lnTo>
                    <a:pt x="1008" y="55"/>
                  </a:lnTo>
                  <a:lnTo>
                    <a:pt x="1004" y="50"/>
                  </a:lnTo>
                  <a:lnTo>
                    <a:pt x="999" y="46"/>
                  </a:lnTo>
                  <a:lnTo>
                    <a:pt x="994" y="37"/>
                  </a:lnTo>
                  <a:lnTo>
                    <a:pt x="990" y="32"/>
                  </a:lnTo>
                  <a:lnTo>
                    <a:pt x="985" y="23"/>
                  </a:lnTo>
                  <a:lnTo>
                    <a:pt x="980" y="18"/>
                  </a:lnTo>
                  <a:lnTo>
                    <a:pt x="1018" y="23"/>
                  </a:lnTo>
                  <a:lnTo>
                    <a:pt x="1055" y="32"/>
                  </a:lnTo>
                  <a:lnTo>
                    <a:pt x="1060" y="32"/>
                  </a:lnTo>
                  <a:lnTo>
                    <a:pt x="1064" y="32"/>
                  </a:lnTo>
                  <a:lnTo>
                    <a:pt x="1064" y="37"/>
                  </a:lnTo>
                  <a:lnTo>
                    <a:pt x="1069" y="37"/>
                  </a:lnTo>
                  <a:lnTo>
                    <a:pt x="1074" y="37"/>
                  </a:lnTo>
                  <a:lnTo>
                    <a:pt x="1078" y="41"/>
                  </a:lnTo>
                  <a:lnTo>
                    <a:pt x="1083" y="46"/>
                  </a:lnTo>
                  <a:lnTo>
                    <a:pt x="1088" y="50"/>
                  </a:lnTo>
                  <a:lnTo>
                    <a:pt x="1092" y="50"/>
                  </a:lnTo>
                  <a:lnTo>
                    <a:pt x="1097" y="55"/>
                  </a:lnTo>
                  <a:lnTo>
                    <a:pt x="1097" y="59"/>
                  </a:lnTo>
                  <a:lnTo>
                    <a:pt x="1102" y="64"/>
                  </a:lnTo>
                  <a:lnTo>
                    <a:pt x="1102" y="69"/>
                  </a:lnTo>
                  <a:lnTo>
                    <a:pt x="1106" y="73"/>
                  </a:lnTo>
                  <a:lnTo>
                    <a:pt x="1106" y="78"/>
                  </a:lnTo>
                  <a:close/>
                  <a:moveTo>
                    <a:pt x="836" y="460"/>
                  </a:moveTo>
                  <a:lnTo>
                    <a:pt x="831" y="465"/>
                  </a:lnTo>
                  <a:lnTo>
                    <a:pt x="826" y="474"/>
                  </a:lnTo>
                  <a:lnTo>
                    <a:pt x="822" y="478"/>
                  </a:lnTo>
                  <a:lnTo>
                    <a:pt x="817" y="483"/>
                  </a:lnTo>
                  <a:lnTo>
                    <a:pt x="812" y="488"/>
                  </a:lnTo>
                  <a:lnTo>
                    <a:pt x="808" y="492"/>
                  </a:lnTo>
                  <a:lnTo>
                    <a:pt x="803" y="492"/>
                  </a:lnTo>
                  <a:lnTo>
                    <a:pt x="798" y="497"/>
                  </a:lnTo>
                  <a:lnTo>
                    <a:pt x="794" y="497"/>
                  </a:lnTo>
                  <a:lnTo>
                    <a:pt x="789" y="497"/>
                  </a:lnTo>
                  <a:lnTo>
                    <a:pt x="789" y="501"/>
                  </a:lnTo>
                  <a:lnTo>
                    <a:pt x="784" y="501"/>
                  </a:lnTo>
                  <a:lnTo>
                    <a:pt x="780" y="501"/>
                  </a:lnTo>
                  <a:lnTo>
                    <a:pt x="775" y="501"/>
                  </a:lnTo>
                  <a:lnTo>
                    <a:pt x="770" y="501"/>
                  </a:lnTo>
                  <a:lnTo>
                    <a:pt x="770" y="497"/>
                  </a:lnTo>
                  <a:lnTo>
                    <a:pt x="766" y="497"/>
                  </a:lnTo>
                  <a:lnTo>
                    <a:pt x="761" y="497"/>
                  </a:lnTo>
                  <a:lnTo>
                    <a:pt x="761" y="492"/>
                  </a:lnTo>
                  <a:lnTo>
                    <a:pt x="756" y="492"/>
                  </a:lnTo>
                  <a:lnTo>
                    <a:pt x="752" y="492"/>
                  </a:lnTo>
                  <a:lnTo>
                    <a:pt x="752" y="488"/>
                  </a:lnTo>
                  <a:lnTo>
                    <a:pt x="747" y="483"/>
                  </a:lnTo>
                  <a:lnTo>
                    <a:pt x="742" y="483"/>
                  </a:lnTo>
                  <a:lnTo>
                    <a:pt x="742" y="478"/>
                  </a:lnTo>
                  <a:lnTo>
                    <a:pt x="738" y="478"/>
                  </a:lnTo>
                  <a:lnTo>
                    <a:pt x="738" y="474"/>
                  </a:lnTo>
                  <a:lnTo>
                    <a:pt x="733" y="474"/>
                  </a:lnTo>
                  <a:lnTo>
                    <a:pt x="733" y="469"/>
                  </a:lnTo>
                  <a:lnTo>
                    <a:pt x="733" y="465"/>
                  </a:lnTo>
                  <a:lnTo>
                    <a:pt x="733" y="460"/>
                  </a:lnTo>
                  <a:lnTo>
                    <a:pt x="728" y="456"/>
                  </a:lnTo>
                  <a:lnTo>
                    <a:pt x="733" y="451"/>
                  </a:lnTo>
                  <a:lnTo>
                    <a:pt x="733" y="447"/>
                  </a:lnTo>
                  <a:lnTo>
                    <a:pt x="733" y="442"/>
                  </a:lnTo>
                  <a:lnTo>
                    <a:pt x="733" y="437"/>
                  </a:lnTo>
                  <a:lnTo>
                    <a:pt x="738" y="433"/>
                  </a:lnTo>
                  <a:lnTo>
                    <a:pt x="742" y="424"/>
                  </a:lnTo>
                  <a:lnTo>
                    <a:pt x="747" y="419"/>
                  </a:lnTo>
                  <a:lnTo>
                    <a:pt x="752" y="415"/>
                  </a:lnTo>
                  <a:lnTo>
                    <a:pt x="761" y="410"/>
                  </a:lnTo>
                  <a:lnTo>
                    <a:pt x="766" y="401"/>
                  </a:lnTo>
                  <a:lnTo>
                    <a:pt x="770" y="396"/>
                  </a:lnTo>
                  <a:lnTo>
                    <a:pt x="780" y="396"/>
                  </a:lnTo>
                  <a:lnTo>
                    <a:pt x="784" y="392"/>
                  </a:lnTo>
                  <a:lnTo>
                    <a:pt x="798" y="387"/>
                  </a:lnTo>
                  <a:lnTo>
                    <a:pt x="812" y="383"/>
                  </a:lnTo>
                  <a:lnTo>
                    <a:pt x="826" y="374"/>
                  </a:lnTo>
                  <a:lnTo>
                    <a:pt x="845" y="365"/>
                  </a:lnTo>
                  <a:lnTo>
                    <a:pt x="887" y="342"/>
                  </a:lnTo>
                  <a:lnTo>
                    <a:pt x="938" y="301"/>
                  </a:lnTo>
                  <a:lnTo>
                    <a:pt x="910" y="328"/>
                  </a:lnTo>
                  <a:lnTo>
                    <a:pt x="892" y="355"/>
                  </a:lnTo>
                  <a:lnTo>
                    <a:pt x="878" y="378"/>
                  </a:lnTo>
                  <a:lnTo>
                    <a:pt x="868" y="396"/>
                  </a:lnTo>
                  <a:lnTo>
                    <a:pt x="836" y="460"/>
                  </a:lnTo>
                  <a:close/>
                  <a:moveTo>
                    <a:pt x="906" y="506"/>
                  </a:moveTo>
                  <a:lnTo>
                    <a:pt x="901" y="497"/>
                  </a:lnTo>
                  <a:lnTo>
                    <a:pt x="896" y="492"/>
                  </a:lnTo>
                  <a:lnTo>
                    <a:pt x="896" y="483"/>
                  </a:lnTo>
                  <a:lnTo>
                    <a:pt x="896" y="478"/>
                  </a:lnTo>
                  <a:lnTo>
                    <a:pt x="892" y="469"/>
                  </a:lnTo>
                  <a:lnTo>
                    <a:pt x="892" y="465"/>
                  </a:lnTo>
                  <a:lnTo>
                    <a:pt x="892" y="460"/>
                  </a:lnTo>
                  <a:lnTo>
                    <a:pt x="892" y="451"/>
                  </a:lnTo>
                  <a:lnTo>
                    <a:pt x="896" y="437"/>
                  </a:lnTo>
                  <a:lnTo>
                    <a:pt x="896" y="424"/>
                  </a:lnTo>
                  <a:lnTo>
                    <a:pt x="901" y="410"/>
                  </a:lnTo>
                  <a:lnTo>
                    <a:pt x="906" y="396"/>
                  </a:lnTo>
                  <a:lnTo>
                    <a:pt x="910" y="383"/>
                  </a:lnTo>
                  <a:lnTo>
                    <a:pt x="915" y="365"/>
                  </a:lnTo>
                  <a:lnTo>
                    <a:pt x="924" y="351"/>
                  </a:lnTo>
                  <a:lnTo>
                    <a:pt x="934" y="333"/>
                  </a:lnTo>
                  <a:lnTo>
                    <a:pt x="938" y="324"/>
                  </a:lnTo>
                  <a:lnTo>
                    <a:pt x="943" y="314"/>
                  </a:lnTo>
                  <a:lnTo>
                    <a:pt x="948" y="305"/>
                  </a:lnTo>
                  <a:lnTo>
                    <a:pt x="952" y="301"/>
                  </a:lnTo>
                  <a:lnTo>
                    <a:pt x="957" y="292"/>
                  </a:lnTo>
                  <a:lnTo>
                    <a:pt x="966" y="287"/>
                  </a:lnTo>
                  <a:lnTo>
                    <a:pt x="971" y="283"/>
                  </a:lnTo>
                  <a:lnTo>
                    <a:pt x="976" y="278"/>
                  </a:lnTo>
                  <a:lnTo>
                    <a:pt x="971" y="287"/>
                  </a:lnTo>
                  <a:lnTo>
                    <a:pt x="966" y="296"/>
                  </a:lnTo>
                  <a:lnTo>
                    <a:pt x="962" y="305"/>
                  </a:lnTo>
                  <a:lnTo>
                    <a:pt x="957" y="314"/>
                  </a:lnTo>
                  <a:lnTo>
                    <a:pt x="957" y="324"/>
                  </a:lnTo>
                  <a:lnTo>
                    <a:pt x="952" y="333"/>
                  </a:lnTo>
                  <a:lnTo>
                    <a:pt x="952" y="337"/>
                  </a:lnTo>
                  <a:lnTo>
                    <a:pt x="952" y="346"/>
                  </a:lnTo>
                  <a:lnTo>
                    <a:pt x="952" y="355"/>
                  </a:lnTo>
                  <a:lnTo>
                    <a:pt x="952" y="365"/>
                  </a:lnTo>
                  <a:lnTo>
                    <a:pt x="952" y="369"/>
                  </a:lnTo>
                  <a:lnTo>
                    <a:pt x="952" y="378"/>
                  </a:lnTo>
                  <a:lnTo>
                    <a:pt x="952" y="387"/>
                  </a:lnTo>
                  <a:lnTo>
                    <a:pt x="957" y="396"/>
                  </a:lnTo>
                  <a:lnTo>
                    <a:pt x="962" y="406"/>
                  </a:lnTo>
                  <a:lnTo>
                    <a:pt x="962" y="415"/>
                  </a:lnTo>
                  <a:lnTo>
                    <a:pt x="971" y="424"/>
                  </a:lnTo>
                  <a:lnTo>
                    <a:pt x="976" y="433"/>
                  </a:lnTo>
                  <a:lnTo>
                    <a:pt x="980" y="442"/>
                  </a:lnTo>
                  <a:lnTo>
                    <a:pt x="985" y="447"/>
                  </a:lnTo>
                  <a:lnTo>
                    <a:pt x="985" y="451"/>
                  </a:lnTo>
                  <a:lnTo>
                    <a:pt x="985" y="456"/>
                  </a:lnTo>
                  <a:lnTo>
                    <a:pt x="990" y="460"/>
                  </a:lnTo>
                  <a:lnTo>
                    <a:pt x="990" y="465"/>
                  </a:lnTo>
                  <a:lnTo>
                    <a:pt x="990" y="474"/>
                  </a:lnTo>
                  <a:lnTo>
                    <a:pt x="990" y="478"/>
                  </a:lnTo>
                  <a:lnTo>
                    <a:pt x="990" y="488"/>
                  </a:lnTo>
                  <a:lnTo>
                    <a:pt x="990" y="492"/>
                  </a:lnTo>
                  <a:lnTo>
                    <a:pt x="985" y="497"/>
                  </a:lnTo>
                  <a:lnTo>
                    <a:pt x="985" y="501"/>
                  </a:lnTo>
                  <a:lnTo>
                    <a:pt x="985" y="506"/>
                  </a:lnTo>
                  <a:lnTo>
                    <a:pt x="980" y="510"/>
                  </a:lnTo>
                  <a:lnTo>
                    <a:pt x="980" y="515"/>
                  </a:lnTo>
                  <a:lnTo>
                    <a:pt x="976" y="519"/>
                  </a:lnTo>
                  <a:lnTo>
                    <a:pt x="971" y="524"/>
                  </a:lnTo>
                  <a:lnTo>
                    <a:pt x="966" y="524"/>
                  </a:lnTo>
                  <a:lnTo>
                    <a:pt x="966" y="529"/>
                  </a:lnTo>
                  <a:lnTo>
                    <a:pt x="962" y="529"/>
                  </a:lnTo>
                  <a:lnTo>
                    <a:pt x="957" y="529"/>
                  </a:lnTo>
                  <a:lnTo>
                    <a:pt x="952" y="529"/>
                  </a:lnTo>
                  <a:lnTo>
                    <a:pt x="948" y="529"/>
                  </a:lnTo>
                  <a:lnTo>
                    <a:pt x="943" y="529"/>
                  </a:lnTo>
                  <a:lnTo>
                    <a:pt x="938" y="529"/>
                  </a:lnTo>
                  <a:lnTo>
                    <a:pt x="934" y="529"/>
                  </a:lnTo>
                  <a:lnTo>
                    <a:pt x="929" y="524"/>
                  </a:lnTo>
                  <a:lnTo>
                    <a:pt x="924" y="524"/>
                  </a:lnTo>
                  <a:lnTo>
                    <a:pt x="920" y="519"/>
                  </a:lnTo>
                  <a:lnTo>
                    <a:pt x="915" y="515"/>
                  </a:lnTo>
                  <a:lnTo>
                    <a:pt x="910" y="510"/>
                  </a:lnTo>
                  <a:lnTo>
                    <a:pt x="906" y="506"/>
                  </a:lnTo>
                  <a:close/>
                  <a:moveTo>
                    <a:pt x="1186" y="255"/>
                  </a:moveTo>
                  <a:lnTo>
                    <a:pt x="1190" y="260"/>
                  </a:lnTo>
                  <a:lnTo>
                    <a:pt x="1195" y="264"/>
                  </a:lnTo>
                  <a:lnTo>
                    <a:pt x="1200" y="269"/>
                  </a:lnTo>
                  <a:lnTo>
                    <a:pt x="1200" y="274"/>
                  </a:lnTo>
                  <a:lnTo>
                    <a:pt x="1204" y="274"/>
                  </a:lnTo>
                  <a:lnTo>
                    <a:pt x="1204" y="278"/>
                  </a:lnTo>
                  <a:lnTo>
                    <a:pt x="1209" y="278"/>
                  </a:lnTo>
                  <a:lnTo>
                    <a:pt x="1209" y="283"/>
                  </a:lnTo>
                  <a:lnTo>
                    <a:pt x="1209" y="287"/>
                  </a:lnTo>
                  <a:lnTo>
                    <a:pt x="1214" y="287"/>
                  </a:lnTo>
                  <a:lnTo>
                    <a:pt x="1214" y="292"/>
                  </a:lnTo>
                  <a:lnTo>
                    <a:pt x="1214" y="296"/>
                  </a:lnTo>
                  <a:lnTo>
                    <a:pt x="1214" y="301"/>
                  </a:lnTo>
                  <a:lnTo>
                    <a:pt x="1214" y="305"/>
                  </a:lnTo>
                  <a:lnTo>
                    <a:pt x="1214" y="310"/>
                  </a:lnTo>
                  <a:lnTo>
                    <a:pt x="1214" y="314"/>
                  </a:lnTo>
                  <a:lnTo>
                    <a:pt x="1214" y="319"/>
                  </a:lnTo>
                  <a:lnTo>
                    <a:pt x="1209" y="319"/>
                  </a:lnTo>
                  <a:lnTo>
                    <a:pt x="1209" y="324"/>
                  </a:lnTo>
                  <a:lnTo>
                    <a:pt x="1204" y="324"/>
                  </a:lnTo>
                  <a:lnTo>
                    <a:pt x="1204" y="328"/>
                  </a:lnTo>
                  <a:lnTo>
                    <a:pt x="1200" y="328"/>
                  </a:lnTo>
                  <a:lnTo>
                    <a:pt x="1200" y="333"/>
                  </a:lnTo>
                  <a:lnTo>
                    <a:pt x="1195" y="333"/>
                  </a:lnTo>
                  <a:lnTo>
                    <a:pt x="1190" y="333"/>
                  </a:lnTo>
                  <a:lnTo>
                    <a:pt x="1190" y="337"/>
                  </a:lnTo>
                  <a:lnTo>
                    <a:pt x="1186" y="337"/>
                  </a:lnTo>
                  <a:lnTo>
                    <a:pt x="1181" y="337"/>
                  </a:lnTo>
                  <a:lnTo>
                    <a:pt x="1172" y="337"/>
                  </a:lnTo>
                  <a:lnTo>
                    <a:pt x="1167" y="337"/>
                  </a:lnTo>
                  <a:lnTo>
                    <a:pt x="1158" y="337"/>
                  </a:lnTo>
                  <a:lnTo>
                    <a:pt x="1153" y="337"/>
                  </a:lnTo>
                  <a:lnTo>
                    <a:pt x="1148" y="337"/>
                  </a:lnTo>
                  <a:lnTo>
                    <a:pt x="1144" y="337"/>
                  </a:lnTo>
                  <a:lnTo>
                    <a:pt x="1139" y="337"/>
                  </a:lnTo>
                  <a:lnTo>
                    <a:pt x="1134" y="333"/>
                  </a:lnTo>
                  <a:lnTo>
                    <a:pt x="1097" y="319"/>
                  </a:lnTo>
                  <a:lnTo>
                    <a:pt x="1088" y="314"/>
                  </a:lnTo>
                  <a:lnTo>
                    <a:pt x="1078" y="310"/>
                  </a:lnTo>
                  <a:lnTo>
                    <a:pt x="1069" y="305"/>
                  </a:lnTo>
                  <a:lnTo>
                    <a:pt x="1060" y="305"/>
                  </a:lnTo>
                  <a:lnTo>
                    <a:pt x="1050" y="305"/>
                  </a:lnTo>
                  <a:lnTo>
                    <a:pt x="1041" y="301"/>
                  </a:lnTo>
                  <a:lnTo>
                    <a:pt x="1036" y="301"/>
                  </a:lnTo>
                  <a:lnTo>
                    <a:pt x="1027" y="301"/>
                  </a:lnTo>
                  <a:lnTo>
                    <a:pt x="1022" y="305"/>
                  </a:lnTo>
                  <a:lnTo>
                    <a:pt x="1013" y="305"/>
                  </a:lnTo>
                  <a:lnTo>
                    <a:pt x="1004" y="305"/>
                  </a:lnTo>
                  <a:lnTo>
                    <a:pt x="994" y="310"/>
                  </a:lnTo>
                  <a:lnTo>
                    <a:pt x="985" y="314"/>
                  </a:lnTo>
                  <a:lnTo>
                    <a:pt x="980" y="319"/>
                  </a:lnTo>
                  <a:lnTo>
                    <a:pt x="971" y="319"/>
                  </a:lnTo>
                  <a:lnTo>
                    <a:pt x="957" y="328"/>
                  </a:lnTo>
                  <a:lnTo>
                    <a:pt x="971" y="319"/>
                  </a:lnTo>
                  <a:lnTo>
                    <a:pt x="980" y="305"/>
                  </a:lnTo>
                  <a:lnTo>
                    <a:pt x="999" y="296"/>
                  </a:lnTo>
                  <a:lnTo>
                    <a:pt x="1013" y="287"/>
                  </a:lnTo>
                  <a:lnTo>
                    <a:pt x="1050" y="269"/>
                  </a:lnTo>
                  <a:lnTo>
                    <a:pt x="1078" y="255"/>
                  </a:lnTo>
                  <a:lnTo>
                    <a:pt x="1092" y="255"/>
                  </a:lnTo>
                  <a:lnTo>
                    <a:pt x="1106" y="251"/>
                  </a:lnTo>
                  <a:lnTo>
                    <a:pt x="1120" y="246"/>
                  </a:lnTo>
                  <a:lnTo>
                    <a:pt x="1134" y="246"/>
                  </a:lnTo>
                  <a:lnTo>
                    <a:pt x="1139" y="246"/>
                  </a:lnTo>
                  <a:lnTo>
                    <a:pt x="1148" y="246"/>
                  </a:lnTo>
                  <a:lnTo>
                    <a:pt x="1153" y="246"/>
                  </a:lnTo>
                  <a:lnTo>
                    <a:pt x="1162" y="251"/>
                  </a:lnTo>
                  <a:lnTo>
                    <a:pt x="1167" y="251"/>
                  </a:lnTo>
                  <a:lnTo>
                    <a:pt x="1172" y="251"/>
                  </a:lnTo>
                  <a:lnTo>
                    <a:pt x="1181" y="255"/>
                  </a:lnTo>
                  <a:lnTo>
                    <a:pt x="1186" y="255"/>
                  </a:lnTo>
                  <a:close/>
                  <a:moveTo>
                    <a:pt x="1181" y="756"/>
                  </a:moveTo>
                  <a:lnTo>
                    <a:pt x="1176" y="756"/>
                  </a:lnTo>
                  <a:lnTo>
                    <a:pt x="1172" y="756"/>
                  </a:lnTo>
                  <a:lnTo>
                    <a:pt x="1167" y="756"/>
                  </a:lnTo>
                  <a:lnTo>
                    <a:pt x="1162" y="752"/>
                  </a:lnTo>
                  <a:lnTo>
                    <a:pt x="1162" y="747"/>
                  </a:lnTo>
                  <a:lnTo>
                    <a:pt x="1158" y="747"/>
                  </a:lnTo>
                  <a:lnTo>
                    <a:pt x="1158" y="743"/>
                  </a:lnTo>
                  <a:lnTo>
                    <a:pt x="1158" y="738"/>
                  </a:lnTo>
                  <a:lnTo>
                    <a:pt x="1158" y="733"/>
                  </a:lnTo>
                  <a:lnTo>
                    <a:pt x="1158" y="729"/>
                  </a:lnTo>
                  <a:lnTo>
                    <a:pt x="1162" y="729"/>
                  </a:lnTo>
                  <a:lnTo>
                    <a:pt x="1162" y="724"/>
                  </a:lnTo>
                  <a:lnTo>
                    <a:pt x="1162" y="720"/>
                  </a:lnTo>
                  <a:lnTo>
                    <a:pt x="1167" y="715"/>
                  </a:lnTo>
                  <a:lnTo>
                    <a:pt x="1167" y="711"/>
                  </a:lnTo>
                  <a:lnTo>
                    <a:pt x="1172" y="706"/>
                  </a:lnTo>
                  <a:lnTo>
                    <a:pt x="1176" y="702"/>
                  </a:lnTo>
                  <a:lnTo>
                    <a:pt x="1176" y="697"/>
                  </a:lnTo>
                  <a:lnTo>
                    <a:pt x="1181" y="697"/>
                  </a:lnTo>
                  <a:lnTo>
                    <a:pt x="1186" y="692"/>
                  </a:lnTo>
                  <a:lnTo>
                    <a:pt x="1190" y="692"/>
                  </a:lnTo>
                  <a:lnTo>
                    <a:pt x="1190" y="688"/>
                  </a:lnTo>
                  <a:lnTo>
                    <a:pt x="1195" y="688"/>
                  </a:lnTo>
                  <a:lnTo>
                    <a:pt x="1200" y="688"/>
                  </a:lnTo>
                  <a:lnTo>
                    <a:pt x="1204" y="688"/>
                  </a:lnTo>
                  <a:lnTo>
                    <a:pt x="1204" y="692"/>
                  </a:lnTo>
                  <a:lnTo>
                    <a:pt x="1209" y="692"/>
                  </a:lnTo>
                  <a:lnTo>
                    <a:pt x="1214" y="697"/>
                  </a:lnTo>
                  <a:lnTo>
                    <a:pt x="1218" y="702"/>
                  </a:lnTo>
                  <a:lnTo>
                    <a:pt x="1223" y="711"/>
                  </a:lnTo>
                  <a:lnTo>
                    <a:pt x="1228" y="715"/>
                  </a:lnTo>
                  <a:lnTo>
                    <a:pt x="1233" y="724"/>
                  </a:lnTo>
                  <a:lnTo>
                    <a:pt x="1237" y="729"/>
                  </a:lnTo>
                  <a:lnTo>
                    <a:pt x="1237" y="738"/>
                  </a:lnTo>
                  <a:lnTo>
                    <a:pt x="1242" y="743"/>
                  </a:lnTo>
                  <a:lnTo>
                    <a:pt x="1242" y="752"/>
                  </a:lnTo>
                  <a:lnTo>
                    <a:pt x="1242" y="761"/>
                  </a:lnTo>
                  <a:lnTo>
                    <a:pt x="1242" y="770"/>
                  </a:lnTo>
                  <a:lnTo>
                    <a:pt x="1242" y="779"/>
                  </a:lnTo>
                  <a:lnTo>
                    <a:pt x="1242" y="788"/>
                  </a:lnTo>
                  <a:lnTo>
                    <a:pt x="1242" y="797"/>
                  </a:lnTo>
                  <a:lnTo>
                    <a:pt x="1242" y="811"/>
                  </a:lnTo>
                  <a:lnTo>
                    <a:pt x="1237" y="820"/>
                  </a:lnTo>
                  <a:lnTo>
                    <a:pt x="1233" y="829"/>
                  </a:lnTo>
                  <a:lnTo>
                    <a:pt x="1233" y="838"/>
                  </a:lnTo>
                  <a:lnTo>
                    <a:pt x="1228" y="847"/>
                  </a:lnTo>
                  <a:lnTo>
                    <a:pt x="1223" y="856"/>
                  </a:lnTo>
                  <a:lnTo>
                    <a:pt x="1218" y="866"/>
                  </a:lnTo>
                  <a:lnTo>
                    <a:pt x="1209" y="870"/>
                  </a:lnTo>
                  <a:lnTo>
                    <a:pt x="1204" y="879"/>
                  </a:lnTo>
                  <a:lnTo>
                    <a:pt x="1200" y="888"/>
                  </a:lnTo>
                  <a:lnTo>
                    <a:pt x="1190" y="893"/>
                  </a:lnTo>
                  <a:lnTo>
                    <a:pt x="1186" y="902"/>
                  </a:lnTo>
                  <a:lnTo>
                    <a:pt x="1176" y="911"/>
                  </a:lnTo>
                  <a:lnTo>
                    <a:pt x="1167" y="920"/>
                  </a:lnTo>
                  <a:lnTo>
                    <a:pt x="1158" y="925"/>
                  </a:lnTo>
                  <a:lnTo>
                    <a:pt x="1144" y="929"/>
                  </a:lnTo>
                  <a:lnTo>
                    <a:pt x="1134" y="934"/>
                  </a:lnTo>
                  <a:lnTo>
                    <a:pt x="1125" y="938"/>
                  </a:lnTo>
                  <a:lnTo>
                    <a:pt x="1111" y="943"/>
                  </a:lnTo>
                  <a:lnTo>
                    <a:pt x="1106" y="948"/>
                  </a:lnTo>
                  <a:lnTo>
                    <a:pt x="1102" y="948"/>
                  </a:lnTo>
                  <a:lnTo>
                    <a:pt x="1092" y="948"/>
                  </a:lnTo>
                  <a:lnTo>
                    <a:pt x="1088" y="948"/>
                  </a:lnTo>
                  <a:lnTo>
                    <a:pt x="1083" y="948"/>
                  </a:lnTo>
                  <a:lnTo>
                    <a:pt x="1078" y="948"/>
                  </a:lnTo>
                  <a:lnTo>
                    <a:pt x="1078" y="952"/>
                  </a:lnTo>
                  <a:lnTo>
                    <a:pt x="1078" y="957"/>
                  </a:lnTo>
                  <a:lnTo>
                    <a:pt x="1083" y="961"/>
                  </a:lnTo>
                  <a:lnTo>
                    <a:pt x="1088" y="966"/>
                  </a:lnTo>
                  <a:lnTo>
                    <a:pt x="1092" y="970"/>
                  </a:lnTo>
                  <a:lnTo>
                    <a:pt x="1102" y="975"/>
                  </a:lnTo>
                  <a:lnTo>
                    <a:pt x="1106" y="979"/>
                  </a:lnTo>
                  <a:lnTo>
                    <a:pt x="1111" y="979"/>
                  </a:lnTo>
                  <a:lnTo>
                    <a:pt x="1116" y="979"/>
                  </a:lnTo>
                  <a:lnTo>
                    <a:pt x="1120" y="979"/>
                  </a:lnTo>
                  <a:lnTo>
                    <a:pt x="1125" y="979"/>
                  </a:lnTo>
                  <a:lnTo>
                    <a:pt x="1130" y="979"/>
                  </a:lnTo>
                  <a:lnTo>
                    <a:pt x="1134" y="979"/>
                  </a:lnTo>
                  <a:lnTo>
                    <a:pt x="1139" y="979"/>
                  </a:lnTo>
                  <a:lnTo>
                    <a:pt x="1144" y="979"/>
                  </a:lnTo>
                  <a:lnTo>
                    <a:pt x="1144" y="975"/>
                  </a:lnTo>
                  <a:lnTo>
                    <a:pt x="1148" y="975"/>
                  </a:lnTo>
                  <a:lnTo>
                    <a:pt x="1153" y="975"/>
                  </a:lnTo>
                  <a:lnTo>
                    <a:pt x="1167" y="966"/>
                  </a:lnTo>
                  <a:lnTo>
                    <a:pt x="1181" y="961"/>
                  </a:lnTo>
                  <a:lnTo>
                    <a:pt x="1186" y="961"/>
                  </a:lnTo>
                  <a:lnTo>
                    <a:pt x="1190" y="961"/>
                  </a:lnTo>
                  <a:lnTo>
                    <a:pt x="1195" y="961"/>
                  </a:lnTo>
                  <a:lnTo>
                    <a:pt x="1200" y="961"/>
                  </a:lnTo>
                  <a:lnTo>
                    <a:pt x="1204" y="961"/>
                  </a:lnTo>
                  <a:lnTo>
                    <a:pt x="1209" y="966"/>
                  </a:lnTo>
                  <a:lnTo>
                    <a:pt x="1214" y="966"/>
                  </a:lnTo>
                  <a:lnTo>
                    <a:pt x="1218" y="970"/>
                  </a:lnTo>
                  <a:lnTo>
                    <a:pt x="1223" y="975"/>
                  </a:lnTo>
                  <a:lnTo>
                    <a:pt x="1228" y="979"/>
                  </a:lnTo>
                  <a:lnTo>
                    <a:pt x="1228" y="984"/>
                  </a:lnTo>
                  <a:lnTo>
                    <a:pt x="1228" y="989"/>
                  </a:lnTo>
                  <a:lnTo>
                    <a:pt x="1228" y="993"/>
                  </a:lnTo>
                  <a:lnTo>
                    <a:pt x="1233" y="993"/>
                  </a:lnTo>
                  <a:lnTo>
                    <a:pt x="1233" y="998"/>
                  </a:lnTo>
                  <a:lnTo>
                    <a:pt x="1233" y="1002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8" y="1011"/>
                  </a:lnTo>
                  <a:lnTo>
                    <a:pt x="1228" y="1016"/>
                  </a:lnTo>
                  <a:lnTo>
                    <a:pt x="1223" y="1020"/>
                  </a:lnTo>
                  <a:lnTo>
                    <a:pt x="1218" y="1025"/>
                  </a:lnTo>
                  <a:lnTo>
                    <a:pt x="1214" y="1030"/>
                  </a:lnTo>
                  <a:lnTo>
                    <a:pt x="1209" y="1030"/>
                  </a:lnTo>
                  <a:lnTo>
                    <a:pt x="1204" y="1034"/>
                  </a:lnTo>
                  <a:lnTo>
                    <a:pt x="1200" y="1034"/>
                  </a:lnTo>
                  <a:lnTo>
                    <a:pt x="1195" y="1039"/>
                  </a:lnTo>
                  <a:lnTo>
                    <a:pt x="1190" y="1039"/>
                  </a:lnTo>
                  <a:lnTo>
                    <a:pt x="1186" y="1039"/>
                  </a:lnTo>
                  <a:lnTo>
                    <a:pt x="1181" y="1043"/>
                  </a:lnTo>
                  <a:lnTo>
                    <a:pt x="1176" y="1043"/>
                  </a:lnTo>
                  <a:lnTo>
                    <a:pt x="1172" y="1043"/>
                  </a:lnTo>
                  <a:lnTo>
                    <a:pt x="1167" y="1043"/>
                  </a:lnTo>
                  <a:lnTo>
                    <a:pt x="1162" y="1043"/>
                  </a:lnTo>
                  <a:lnTo>
                    <a:pt x="1158" y="1043"/>
                  </a:lnTo>
                  <a:lnTo>
                    <a:pt x="1153" y="1043"/>
                  </a:lnTo>
                  <a:lnTo>
                    <a:pt x="1148" y="1039"/>
                  </a:lnTo>
                  <a:lnTo>
                    <a:pt x="1144" y="1039"/>
                  </a:lnTo>
                  <a:lnTo>
                    <a:pt x="1134" y="1034"/>
                  </a:lnTo>
                  <a:lnTo>
                    <a:pt x="1125" y="1030"/>
                  </a:lnTo>
                  <a:lnTo>
                    <a:pt x="1120" y="1025"/>
                  </a:lnTo>
                  <a:lnTo>
                    <a:pt x="1111" y="1020"/>
                  </a:lnTo>
                  <a:lnTo>
                    <a:pt x="1102" y="1011"/>
                  </a:lnTo>
                  <a:lnTo>
                    <a:pt x="1097" y="1007"/>
                  </a:lnTo>
                  <a:lnTo>
                    <a:pt x="1088" y="998"/>
                  </a:lnTo>
                  <a:lnTo>
                    <a:pt x="1083" y="998"/>
                  </a:lnTo>
                  <a:lnTo>
                    <a:pt x="1083" y="993"/>
                  </a:lnTo>
                  <a:lnTo>
                    <a:pt x="1078" y="989"/>
                  </a:lnTo>
                  <a:lnTo>
                    <a:pt x="1074" y="989"/>
                  </a:lnTo>
                  <a:lnTo>
                    <a:pt x="1078" y="993"/>
                  </a:lnTo>
                  <a:lnTo>
                    <a:pt x="1078" y="998"/>
                  </a:lnTo>
                  <a:lnTo>
                    <a:pt x="1083" y="1002"/>
                  </a:lnTo>
                  <a:lnTo>
                    <a:pt x="1083" y="1007"/>
                  </a:lnTo>
                  <a:lnTo>
                    <a:pt x="1088" y="1011"/>
                  </a:lnTo>
                  <a:lnTo>
                    <a:pt x="1092" y="1016"/>
                  </a:lnTo>
                  <a:lnTo>
                    <a:pt x="1102" y="1030"/>
                  </a:lnTo>
                  <a:lnTo>
                    <a:pt x="1111" y="1039"/>
                  </a:lnTo>
                  <a:lnTo>
                    <a:pt x="1116" y="1043"/>
                  </a:lnTo>
                  <a:lnTo>
                    <a:pt x="1120" y="1048"/>
                  </a:lnTo>
                  <a:lnTo>
                    <a:pt x="1125" y="1052"/>
                  </a:lnTo>
                  <a:lnTo>
                    <a:pt x="1130" y="1052"/>
                  </a:lnTo>
                  <a:lnTo>
                    <a:pt x="1134" y="1057"/>
                  </a:lnTo>
                  <a:lnTo>
                    <a:pt x="1139" y="1061"/>
                  </a:lnTo>
                  <a:lnTo>
                    <a:pt x="1139" y="1066"/>
                  </a:lnTo>
                  <a:lnTo>
                    <a:pt x="1144" y="1070"/>
                  </a:lnTo>
                  <a:lnTo>
                    <a:pt x="1144" y="1075"/>
                  </a:lnTo>
                  <a:lnTo>
                    <a:pt x="1148" y="1075"/>
                  </a:lnTo>
                  <a:lnTo>
                    <a:pt x="1148" y="1080"/>
                  </a:lnTo>
                  <a:lnTo>
                    <a:pt x="1148" y="1084"/>
                  </a:lnTo>
                  <a:lnTo>
                    <a:pt x="1148" y="1089"/>
                  </a:lnTo>
                  <a:lnTo>
                    <a:pt x="1153" y="1093"/>
                  </a:lnTo>
                  <a:lnTo>
                    <a:pt x="1153" y="1098"/>
                  </a:lnTo>
                  <a:lnTo>
                    <a:pt x="1148" y="1102"/>
                  </a:lnTo>
                  <a:lnTo>
                    <a:pt x="1148" y="1107"/>
                  </a:lnTo>
                  <a:lnTo>
                    <a:pt x="1148" y="1111"/>
                  </a:lnTo>
                  <a:lnTo>
                    <a:pt x="1148" y="1116"/>
                  </a:lnTo>
                  <a:lnTo>
                    <a:pt x="1144" y="1121"/>
                  </a:lnTo>
                  <a:lnTo>
                    <a:pt x="1139" y="1125"/>
                  </a:lnTo>
                  <a:lnTo>
                    <a:pt x="1134" y="1125"/>
                  </a:lnTo>
                  <a:lnTo>
                    <a:pt x="1134" y="1130"/>
                  </a:lnTo>
                  <a:lnTo>
                    <a:pt x="1130" y="1130"/>
                  </a:lnTo>
                  <a:lnTo>
                    <a:pt x="1125" y="1130"/>
                  </a:lnTo>
                  <a:lnTo>
                    <a:pt x="1120" y="1130"/>
                  </a:lnTo>
                  <a:lnTo>
                    <a:pt x="1116" y="1130"/>
                  </a:lnTo>
                  <a:lnTo>
                    <a:pt x="1116" y="1125"/>
                  </a:lnTo>
                  <a:lnTo>
                    <a:pt x="1111" y="1125"/>
                  </a:lnTo>
                  <a:lnTo>
                    <a:pt x="1106" y="1121"/>
                  </a:lnTo>
                  <a:lnTo>
                    <a:pt x="1106" y="1116"/>
                  </a:lnTo>
                  <a:lnTo>
                    <a:pt x="1102" y="1116"/>
                  </a:lnTo>
                  <a:lnTo>
                    <a:pt x="1102" y="1111"/>
                  </a:lnTo>
                  <a:lnTo>
                    <a:pt x="1102" y="1107"/>
                  </a:lnTo>
                  <a:lnTo>
                    <a:pt x="1097" y="1107"/>
                  </a:lnTo>
                  <a:lnTo>
                    <a:pt x="1097" y="1102"/>
                  </a:lnTo>
                  <a:lnTo>
                    <a:pt x="1092" y="1084"/>
                  </a:lnTo>
                  <a:lnTo>
                    <a:pt x="1092" y="1080"/>
                  </a:lnTo>
                  <a:lnTo>
                    <a:pt x="1088" y="1075"/>
                  </a:lnTo>
                  <a:lnTo>
                    <a:pt x="1088" y="1070"/>
                  </a:lnTo>
                  <a:lnTo>
                    <a:pt x="1083" y="1066"/>
                  </a:lnTo>
                  <a:lnTo>
                    <a:pt x="1083" y="1057"/>
                  </a:lnTo>
                  <a:lnTo>
                    <a:pt x="1083" y="1048"/>
                  </a:lnTo>
                  <a:lnTo>
                    <a:pt x="1078" y="1043"/>
                  </a:lnTo>
                  <a:lnTo>
                    <a:pt x="1078" y="1039"/>
                  </a:lnTo>
                  <a:lnTo>
                    <a:pt x="1078" y="1034"/>
                  </a:lnTo>
                  <a:lnTo>
                    <a:pt x="1074" y="1034"/>
                  </a:lnTo>
                  <a:lnTo>
                    <a:pt x="1074" y="1048"/>
                  </a:lnTo>
                  <a:lnTo>
                    <a:pt x="1074" y="1061"/>
                  </a:lnTo>
                  <a:lnTo>
                    <a:pt x="1074" y="1216"/>
                  </a:lnTo>
                  <a:lnTo>
                    <a:pt x="1055" y="1216"/>
                  </a:lnTo>
                  <a:lnTo>
                    <a:pt x="1055" y="1039"/>
                  </a:lnTo>
                  <a:lnTo>
                    <a:pt x="1055" y="1043"/>
                  </a:lnTo>
                  <a:lnTo>
                    <a:pt x="1050" y="1052"/>
                  </a:lnTo>
                  <a:lnTo>
                    <a:pt x="1050" y="1057"/>
                  </a:lnTo>
                  <a:lnTo>
                    <a:pt x="1046" y="1061"/>
                  </a:lnTo>
                  <a:lnTo>
                    <a:pt x="1041" y="1066"/>
                  </a:lnTo>
                  <a:lnTo>
                    <a:pt x="1036" y="1075"/>
                  </a:lnTo>
                  <a:lnTo>
                    <a:pt x="1032" y="1080"/>
                  </a:lnTo>
                  <a:lnTo>
                    <a:pt x="1027" y="1084"/>
                  </a:lnTo>
                  <a:lnTo>
                    <a:pt x="1027" y="1089"/>
                  </a:lnTo>
                  <a:lnTo>
                    <a:pt x="1022" y="1089"/>
                  </a:lnTo>
                  <a:lnTo>
                    <a:pt x="1018" y="1089"/>
                  </a:lnTo>
                  <a:lnTo>
                    <a:pt x="1018" y="1093"/>
                  </a:lnTo>
                  <a:lnTo>
                    <a:pt x="1013" y="1093"/>
                  </a:lnTo>
                  <a:lnTo>
                    <a:pt x="1008" y="1093"/>
                  </a:lnTo>
                  <a:lnTo>
                    <a:pt x="1004" y="1093"/>
                  </a:lnTo>
                  <a:lnTo>
                    <a:pt x="999" y="1093"/>
                  </a:lnTo>
                  <a:lnTo>
                    <a:pt x="994" y="1093"/>
                  </a:lnTo>
                  <a:lnTo>
                    <a:pt x="990" y="1089"/>
                  </a:lnTo>
                  <a:lnTo>
                    <a:pt x="985" y="1089"/>
                  </a:lnTo>
                  <a:lnTo>
                    <a:pt x="985" y="1084"/>
                  </a:lnTo>
                  <a:lnTo>
                    <a:pt x="980" y="1080"/>
                  </a:lnTo>
                  <a:lnTo>
                    <a:pt x="980" y="1075"/>
                  </a:lnTo>
                  <a:lnTo>
                    <a:pt x="980" y="1070"/>
                  </a:lnTo>
                  <a:lnTo>
                    <a:pt x="980" y="1066"/>
                  </a:lnTo>
                  <a:lnTo>
                    <a:pt x="980" y="1061"/>
                  </a:lnTo>
                  <a:lnTo>
                    <a:pt x="980" y="1057"/>
                  </a:lnTo>
                  <a:lnTo>
                    <a:pt x="985" y="1057"/>
                  </a:lnTo>
                  <a:lnTo>
                    <a:pt x="985" y="1052"/>
                  </a:lnTo>
                  <a:lnTo>
                    <a:pt x="990" y="1052"/>
                  </a:lnTo>
                  <a:lnTo>
                    <a:pt x="990" y="1048"/>
                  </a:lnTo>
                  <a:lnTo>
                    <a:pt x="1032" y="1030"/>
                  </a:lnTo>
                  <a:lnTo>
                    <a:pt x="1036" y="1025"/>
                  </a:lnTo>
                  <a:lnTo>
                    <a:pt x="1041" y="1025"/>
                  </a:lnTo>
                  <a:lnTo>
                    <a:pt x="1041" y="1020"/>
                  </a:lnTo>
                  <a:lnTo>
                    <a:pt x="1046" y="1020"/>
                  </a:lnTo>
                  <a:lnTo>
                    <a:pt x="1046" y="1016"/>
                  </a:lnTo>
                  <a:lnTo>
                    <a:pt x="1050" y="1016"/>
                  </a:lnTo>
                  <a:lnTo>
                    <a:pt x="1050" y="1011"/>
                  </a:lnTo>
                  <a:lnTo>
                    <a:pt x="1050" y="1007"/>
                  </a:lnTo>
                  <a:lnTo>
                    <a:pt x="1055" y="1007"/>
                  </a:lnTo>
                  <a:lnTo>
                    <a:pt x="1055" y="1002"/>
                  </a:lnTo>
                  <a:lnTo>
                    <a:pt x="1055" y="998"/>
                  </a:lnTo>
                  <a:lnTo>
                    <a:pt x="1055" y="966"/>
                  </a:lnTo>
                  <a:lnTo>
                    <a:pt x="1055" y="961"/>
                  </a:lnTo>
                  <a:lnTo>
                    <a:pt x="1055" y="957"/>
                  </a:lnTo>
                  <a:lnTo>
                    <a:pt x="1055" y="952"/>
                  </a:lnTo>
                  <a:lnTo>
                    <a:pt x="1055" y="948"/>
                  </a:lnTo>
                  <a:lnTo>
                    <a:pt x="1050" y="948"/>
                  </a:lnTo>
                  <a:lnTo>
                    <a:pt x="1050" y="943"/>
                  </a:lnTo>
                  <a:lnTo>
                    <a:pt x="1046" y="943"/>
                  </a:lnTo>
                  <a:lnTo>
                    <a:pt x="1046" y="938"/>
                  </a:lnTo>
                  <a:lnTo>
                    <a:pt x="1041" y="938"/>
                  </a:lnTo>
                  <a:lnTo>
                    <a:pt x="1036" y="934"/>
                  </a:lnTo>
                  <a:lnTo>
                    <a:pt x="1027" y="929"/>
                  </a:lnTo>
                  <a:lnTo>
                    <a:pt x="1013" y="920"/>
                  </a:lnTo>
                  <a:lnTo>
                    <a:pt x="1004" y="911"/>
                  </a:lnTo>
                  <a:lnTo>
                    <a:pt x="994" y="902"/>
                  </a:lnTo>
                  <a:lnTo>
                    <a:pt x="985" y="893"/>
                  </a:lnTo>
                  <a:lnTo>
                    <a:pt x="976" y="879"/>
                  </a:lnTo>
                  <a:lnTo>
                    <a:pt x="971" y="866"/>
                  </a:lnTo>
                  <a:lnTo>
                    <a:pt x="962" y="852"/>
                  </a:lnTo>
                  <a:lnTo>
                    <a:pt x="962" y="847"/>
                  </a:lnTo>
                  <a:lnTo>
                    <a:pt x="957" y="838"/>
                  </a:lnTo>
                  <a:lnTo>
                    <a:pt x="952" y="829"/>
                  </a:lnTo>
                  <a:lnTo>
                    <a:pt x="952" y="820"/>
                  </a:lnTo>
                  <a:lnTo>
                    <a:pt x="952" y="811"/>
                  </a:lnTo>
                  <a:lnTo>
                    <a:pt x="948" y="802"/>
                  </a:lnTo>
                  <a:lnTo>
                    <a:pt x="948" y="793"/>
                  </a:lnTo>
                  <a:lnTo>
                    <a:pt x="948" y="784"/>
                  </a:lnTo>
                  <a:lnTo>
                    <a:pt x="948" y="761"/>
                  </a:lnTo>
                  <a:lnTo>
                    <a:pt x="948" y="743"/>
                  </a:lnTo>
                  <a:lnTo>
                    <a:pt x="952" y="724"/>
                  </a:lnTo>
                  <a:lnTo>
                    <a:pt x="957" y="706"/>
                  </a:lnTo>
                  <a:lnTo>
                    <a:pt x="957" y="683"/>
                  </a:lnTo>
                  <a:lnTo>
                    <a:pt x="966" y="656"/>
                  </a:lnTo>
                  <a:lnTo>
                    <a:pt x="971" y="642"/>
                  </a:lnTo>
                  <a:lnTo>
                    <a:pt x="971" y="633"/>
                  </a:lnTo>
                  <a:lnTo>
                    <a:pt x="980" y="620"/>
                  </a:lnTo>
                  <a:lnTo>
                    <a:pt x="985" y="606"/>
                  </a:lnTo>
                  <a:lnTo>
                    <a:pt x="990" y="592"/>
                  </a:lnTo>
                  <a:lnTo>
                    <a:pt x="999" y="583"/>
                  </a:lnTo>
                  <a:lnTo>
                    <a:pt x="1022" y="551"/>
                  </a:lnTo>
                  <a:lnTo>
                    <a:pt x="1027" y="551"/>
                  </a:lnTo>
                  <a:lnTo>
                    <a:pt x="1027" y="547"/>
                  </a:lnTo>
                  <a:lnTo>
                    <a:pt x="1032" y="542"/>
                  </a:lnTo>
                  <a:lnTo>
                    <a:pt x="1036" y="542"/>
                  </a:lnTo>
                  <a:lnTo>
                    <a:pt x="1036" y="538"/>
                  </a:lnTo>
                  <a:lnTo>
                    <a:pt x="1041" y="538"/>
                  </a:lnTo>
                  <a:lnTo>
                    <a:pt x="1041" y="542"/>
                  </a:lnTo>
                  <a:lnTo>
                    <a:pt x="1036" y="547"/>
                  </a:lnTo>
                  <a:lnTo>
                    <a:pt x="1036" y="551"/>
                  </a:lnTo>
                  <a:lnTo>
                    <a:pt x="1032" y="556"/>
                  </a:lnTo>
                  <a:lnTo>
                    <a:pt x="1027" y="560"/>
                  </a:lnTo>
                  <a:lnTo>
                    <a:pt x="1022" y="565"/>
                  </a:lnTo>
                  <a:lnTo>
                    <a:pt x="1018" y="574"/>
                  </a:lnTo>
                  <a:lnTo>
                    <a:pt x="1013" y="579"/>
                  </a:lnTo>
                  <a:lnTo>
                    <a:pt x="1013" y="583"/>
                  </a:lnTo>
                  <a:lnTo>
                    <a:pt x="1008" y="592"/>
                  </a:lnTo>
                  <a:lnTo>
                    <a:pt x="1008" y="597"/>
                  </a:lnTo>
                  <a:lnTo>
                    <a:pt x="1004" y="601"/>
                  </a:lnTo>
                  <a:lnTo>
                    <a:pt x="999" y="629"/>
                  </a:lnTo>
                  <a:lnTo>
                    <a:pt x="994" y="656"/>
                  </a:lnTo>
                  <a:lnTo>
                    <a:pt x="994" y="688"/>
                  </a:lnTo>
                  <a:lnTo>
                    <a:pt x="994" y="724"/>
                  </a:lnTo>
                  <a:lnTo>
                    <a:pt x="994" y="729"/>
                  </a:lnTo>
                  <a:lnTo>
                    <a:pt x="994" y="733"/>
                  </a:lnTo>
                  <a:lnTo>
                    <a:pt x="990" y="733"/>
                  </a:lnTo>
                  <a:lnTo>
                    <a:pt x="990" y="729"/>
                  </a:lnTo>
                  <a:lnTo>
                    <a:pt x="985" y="729"/>
                  </a:lnTo>
                  <a:lnTo>
                    <a:pt x="971" y="720"/>
                  </a:lnTo>
                  <a:lnTo>
                    <a:pt x="966" y="729"/>
                  </a:lnTo>
                  <a:lnTo>
                    <a:pt x="966" y="743"/>
                  </a:lnTo>
                  <a:lnTo>
                    <a:pt x="966" y="756"/>
                  </a:lnTo>
                  <a:lnTo>
                    <a:pt x="966" y="765"/>
                  </a:lnTo>
                  <a:lnTo>
                    <a:pt x="971" y="779"/>
                  </a:lnTo>
                  <a:lnTo>
                    <a:pt x="971" y="793"/>
                  </a:lnTo>
                  <a:lnTo>
                    <a:pt x="976" y="802"/>
                  </a:lnTo>
                  <a:lnTo>
                    <a:pt x="980" y="815"/>
                  </a:lnTo>
                  <a:lnTo>
                    <a:pt x="990" y="825"/>
                  </a:lnTo>
                  <a:lnTo>
                    <a:pt x="994" y="834"/>
                  </a:lnTo>
                  <a:lnTo>
                    <a:pt x="1004" y="847"/>
                  </a:lnTo>
                  <a:lnTo>
                    <a:pt x="1008" y="856"/>
                  </a:lnTo>
                  <a:lnTo>
                    <a:pt x="1022" y="861"/>
                  </a:lnTo>
                  <a:lnTo>
                    <a:pt x="1032" y="870"/>
                  </a:lnTo>
                  <a:lnTo>
                    <a:pt x="1041" y="875"/>
                  </a:lnTo>
                  <a:lnTo>
                    <a:pt x="1050" y="884"/>
                  </a:lnTo>
                  <a:lnTo>
                    <a:pt x="1055" y="884"/>
                  </a:lnTo>
                  <a:lnTo>
                    <a:pt x="1055" y="879"/>
                  </a:lnTo>
                  <a:lnTo>
                    <a:pt x="1060" y="879"/>
                  </a:lnTo>
                  <a:lnTo>
                    <a:pt x="1055" y="879"/>
                  </a:lnTo>
                  <a:lnTo>
                    <a:pt x="1055" y="875"/>
                  </a:lnTo>
                  <a:lnTo>
                    <a:pt x="1050" y="856"/>
                  </a:lnTo>
                  <a:lnTo>
                    <a:pt x="1046" y="843"/>
                  </a:lnTo>
                  <a:lnTo>
                    <a:pt x="1046" y="825"/>
                  </a:lnTo>
                  <a:lnTo>
                    <a:pt x="1046" y="806"/>
                  </a:lnTo>
                  <a:lnTo>
                    <a:pt x="1046" y="788"/>
                  </a:lnTo>
                  <a:lnTo>
                    <a:pt x="1046" y="774"/>
                  </a:lnTo>
                  <a:lnTo>
                    <a:pt x="1050" y="756"/>
                  </a:lnTo>
                  <a:lnTo>
                    <a:pt x="1055" y="738"/>
                  </a:lnTo>
                  <a:lnTo>
                    <a:pt x="1060" y="729"/>
                  </a:lnTo>
                  <a:lnTo>
                    <a:pt x="1064" y="715"/>
                  </a:lnTo>
                  <a:lnTo>
                    <a:pt x="1074" y="706"/>
                  </a:lnTo>
                  <a:lnTo>
                    <a:pt x="1083" y="692"/>
                  </a:lnTo>
                  <a:lnTo>
                    <a:pt x="1116" y="652"/>
                  </a:lnTo>
                  <a:lnTo>
                    <a:pt x="1130" y="642"/>
                  </a:lnTo>
                  <a:lnTo>
                    <a:pt x="1144" y="629"/>
                  </a:lnTo>
                  <a:lnTo>
                    <a:pt x="1148" y="624"/>
                  </a:lnTo>
                  <a:lnTo>
                    <a:pt x="1158" y="615"/>
                  </a:lnTo>
                  <a:lnTo>
                    <a:pt x="1162" y="611"/>
                  </a:lnTo>
                  <a:lnTo>
                    <a:pt x="1167" y="601"/>
                  </a:lnTo>
                  <a:lnTo>
                    <a:pt x="1167" y="597"/>
                  </a:lnTo>
                  <a:lnTo>
                    <a:pt x="1172" y="597"/>
                  </a:lnTo>
                  <a:lnTo>
                    <a:pt x="1167" y="597"/>
                  </a:lnTo>
                  <a:lnTo>
                    <a:pt x="1162" y="597"/>
                  </a:lnTo>
                  <a:lnTo>
                    <a:pt x="1162" y="601"/>
                  </a:lnTo>
                  <a:lnTo>
                    <a:pt x="1158" y="601"/>
                  </a:lnTo>
                  <a:lnTo>
                    <a:pt x="1144" y="611"/>
                  </a:lnTo>
                  <a:lnTo>
                    <a:pt x="1139" y="615"/>
                  </a:lnTo>
                  <a:lnTo>
                    <a:pt x="1120" y="620"/>
                  </a:lnTo>
                  <a:lnTo>
                    <a:pt x="1097" y="624"/>
                  </a:lnTo>
                  <a:lnTo>
                    <a:pt x="1097" y="629"/>
                  </a:lnTo>
                  <a:lnTo>
                    <a:pt x="1092" y="629"/>
                  </a:lnTo>
                  <a:lnTo>
                    <a:pt x="1088" y="633"/>
                  </a:lnTo>
                  <a:lnTo>
                    <a:pt x="1083" y="633"/>
                  </a:lnTo>
                  <a:lnTo>
                    <a:pt x="1083" y="638"/>
                  </a:lnTo>
                  <a:lnTo>
                    <a:pt x="1078" y="638"/>
                  </a:lnTo>
                  <a:lnTo>
                    <a:pt x="1078" y="642"/>
                  </a:lnTo>
                  <a:lnTo>
                    <a:pt x="1074" y="642"/>
                  </a:lnTo>
                  <a:lnTo>
                    <a:pt x="1074" y="647"/>
                  </a:lnTo>
                  <a:lnTo>
                    <a:pt x="1069" y="652"/>
                  </a:lnTo>
                  <a:lnTo>
                    <a:pt x="1069" y="656"/>
                  </a:lnTo>
                  <a:lnTo>
                    <a:pt x="1069" y="661"/>
                  </a:lnTo>
                  <a:lnTo>
                    <a:pt x="1069" y="665"/>
                  </a:lnTo>
                  <a:lnTo>
                    <a:pt x="1064" y="665"/>
                  </a:lnTo>
                  <a:lnTo>
                    <a:pt x="1064" y="670"/>
                  </a:lnTo>
                  <a:lnTo>
                    <a:pt x="1064" y="674"/>
                  </a:lnTo>
                  <a:lnTo>
                    <a:pt x="1060" y="674"/>
                  </a:lnTo>
                  <a:lnTo>
                    <a:pt x="1055" y="674"/>
                  </a:lnTo>
                  <a:lnTo>
                    <a:pt x="1050" y="674"/>
                  </a:lnTo>
                  <a:lnTo>
                    <a:pt x="1050" y="670"/>
                  </a:lnTo>
                  <a:lnTo>
                    <a:pt x="1050" y="665"/>
                  </a:lnTo>
                  <a:lnTo>
                    <a:pt x="1046" y="661"/>
                  </a:lnTo>
                  <a:lnTo>
                    <a:pt x="1046" y="656"/>
                  </a:lnTo>
                  <a:lnTo>
                    <a:pt x="1046" y="652"/>
                  </a:lnTo>
                  <a:lnTo>
                    <a:pt x="1046" y="642"/>
                  </a:lnTo>
                  <a:lnTo>
                    <a:pt x="1046" y="638"/>
                  </a:lnTo>
                  <a:lnTo>
                    <a:pt x="1046" y="633"/>
                  </a:lnTo>
                  <a:lnTo>
                    <a:pt x="1046" y="624"/>
                  </a:lnTo>
                  <a:lnTo>
                    <a:pt x="1046" y="620"/>
                  </a:lnTo>
                  <a:lnTo>
                    <a:pt x="1050" y="611"/>
                  </a:lnTo>
                  <a:lnTo>
                    <a:pt x="1050" y="606"/>
                  </a:lnTo>
                  <a:lnTo>
                    <a:pt x="1055" y="597"/>
                  </a:lnTo>
                  <a:lnTo>
                    <a:pt x="1055" y="592"/>
                  </a:lnTo>
                  <a:lnTo>
                    <a:pt x="1060" y="588"/>
                  </a:lnTo>
                  <a:lnTo>
                    <a:pt x="1064" y="583"/>
                  </a:lnTo>
                  <a:lnTo>
                    <a:pt x="1069" y="579"/>
                  </a:lnTo>
                  <a:lnTo>
                    <a:pt x="1069" y="574"/>
                  </a:lnTo>
                  <a:lnTo>
                    <a:pt x="1074" y="570"/>
                  </a:lnTo>
                  <a:lnTo>
                    <a:pt x="1078" y="565"/>
                  </a:lnTo>
                  <a:lnTo>
                    <a:pt x="1083" y="565"/>
                  </a:lnTo>
                  <a:lnTo>
                    <a:pt x="1088" y="560"/>
                  </a:lnTo>
                  <a:lnTo>
                    <a:pt x="1092" y="556"/>
                  </a:lnTo>
                  <a:lnTo>
                    <a:pt x="1125" y="547"/>
                  </a:lnTo>
                  <a:lnTo>
                    <a:pt x="1134" y="538"/>
                  </a:lnTo>
                  <a:lnTo>
                    <a:pt x="1148" y="529"/>
                  </a:lnTo>
                  <a:lnTo>
                    <a:pt x="1158" y="519"/>
                  </a:lnTo>
                  <a:lnTo>
                    <a:pt x="1162" y="510"/>
                  </a:lnTo>
                  <a:lnTo>
                    <a:pt x="1167" y="501"/>
                  </a:lnTo>
                  <a:lnTo>
                    <a:pt x="1172" y="497"/>
                  </a:lnTo>
                  <a:lnTo>
                    <a:pt x="1176" y="492"/>
                  </a:lnTo>
                  <a:lnTo>
                    <a:pt x="1176" y="488"/>
                  </a:lnTo>
                  <a:lnTo>
                    <a:pt x="1181" y="478"/>
                  </a:lnTo>
                  <a:lnTo>
                    <a:pt x="1181" y="474"/>
                  </a:lnTo>
                  <a:lnTo>
                    <a:pt x="1181" y="465"/>
                  </a:lnTo>
                  <a:lnTo>
                    <a:pt x="1186" y="460"/>
                  </a:lnTo>
                  <a:lnTo>
                    <a:pt x="1181" y="456"/>
                  </a:lnTo>
                  <a:lnTo>
                    <a:pt x="1181" y="451"/>
                  </a:lnTo>
                  <a:lnTo>
                    <a:pt x="1181" y="447"/>
                  </a:lnTo>
                  <a:lnTo>
                    <a:pt x="1176" y="442"/>
                  </a:lnTo>
                  <a:lnTo>
                    <a:pt x="1176" y="437"/>
                  </a:lnTo>
                  <a:lnTo>
                    <a:pt x="1176" y="433"/>
                  </a:lnTo>
                  <a:lnTo>
                    <a:pt x="1172" y="428"/>
                  </a:lnTo>
                  <a:lnTo>
                    <a:pt x="1167" y="424"/>
                  </a:lnTo>
                  <a:lnTo>
                    <a:pt x="1162" y="419"/>
                  </a:lnTo>
                  <a:lnTo>
                    <a:pt x="1162" y="415"/>
                  </a:lnTo>
                  <a:lnTo>
                    <a:pt x="1158" y="410"/>
                  </a:lnTo>
                  <a:lnTo>
                    <a:pt x="1153" y="410"/>
                  </a:lnTo>
                  <a:lnTo>
                    <a:pt x="1148" y="406"/>
                  </a:lnTo>
                  <a:lnTo>
                    <a:pt x="1144" y="406"/>
                  </a:lnTo>
                  <a:lnTo>
                    <a:pt x="1144" y="401"/>
                  </a:lnTo>
                  <a:lnTo>
                    <a:pt x="1139" y="401"/>
                  </a:lnTo>
                  <a:lnTo>
                    <a:pt x="1134" y="396"/>
                  </a:lnTo>
                  <a:lnTo>
                    <a:pt x="1130" y="396"/>
                  </a:lnTo>
                  <a:lnTo>
                    <a:pt x="1125" y="396"/>
                  </a:lnTo>
                  <a:lnTo>
                    <a:pt x="1120" y="392"/>
                  </a:lnTo>
                  <a:lnTo>
                    <a:pt x="1116" y="392"/>
                  </a:lnTo>
                  <a:lnTo>
                    <a:pt x="1111" y="392"/>
                  </a:lnTo>
                  <a:lnTo>
                    <a:pt x="1106" y="392"/>
                  </a:lnTo>
                  <a:lnTo>
                    <a:pt x="1102" y="392"/>
                  </a:lnTo>
                  <a:lnTo>
                    <a:pt x="1097" y="392"/>
                  </a:lnTo>
                  <a:lnTo>
                    <a:pt x="1088" y="392"/>
                  </a:lnTo>
                  <a:lnTo>
                    <a:pt x="1083" y="392"/>
                  </a:lnTo>
                  <a:lnTo>
                    <a:pt x="1078" y="392"/>
                  </a:lnTo>
                  <a:lnTo>
                    <a:pt x="1074" y="392"/>
                  </a:lnTo>
                  <a:lnTo>
                    <a:pt x="1069" y="396"/>
                  </a:lnTo>
                  <a:lnTo>
                    <a:pt x="1064" y="396"/>
                  </a:lnTo>
                  <a:lnTo>
                    <a:pt x="1060" y="396"/>
                  </a:lnTo>
                  <a:lnTo>
                    <a:pt x="1060" y="401"/>
                  </a:lnTo>
                  <a:lnTo>
                    <a:pt x="1055" y="401"/>
                  </a:lnTo>
                  <a:lnTo>
                    <a:pt x="1050" y="406"/>
                  </a:lnTo>
                  <a:lnTo>
                    <a:pt x="1050" y="410"/>
                  </a:lnTo>
                  <a:lnTo>
                    <a:pt x="1050" y="415"/>
                  </a:lnTo>
                  <a:lnTo>
                    <a:pt x="1046" y="419"/>
                  </a:lnTo>
                  <a:lnTo>
                    <a:pt x="1046" y="424"/>
                  </a:lnTo>
                  <a:lnTo>
                    <a:pt x="1046" y="428"/>
                  </a:lnTo>
                  <a:lnTo>
                    <a:pt x="1046" y="433"/>
                  </a:lnTo>
                  <a:lnTo>
                    <a:pt x="1046" y="437"/>
                  </a:lnTo>
                  <a:lnTo>
                    <a:pt x="1046" y="442"/>
                  </a:lnTo>
                  <a:lnTo>
                    <a:pt x="1046" y="447"/>
                  </a:lnTo>
                  <a:lnTo>
                    <a:pt x="1050" y="451"/>
                  </a:lnTo>
                  <a:lnTo>
                    <a:pt x="1050" y="456"/>
                  </a:lnTo>
                  <a:lnTo>
                    <a:pt x="1055" y="460"/>
                  </a:lnTo>
                  <a:lnTo>
                    <a:pt x="1060" y="460"/>
                  </a:lnTo>
                  <a:lnTo>
                    <a:pt x="1060" y="465"/>
                  </a:lnTo>
                  <a:lnTo>
                    <a:pt x="1064" y="465"/>
                  </a:lnTo>
                  <a:lnTo>
                    <a:pt x="1069" y="465"/>
                  </a:lnTo>
                  <a:lnTo>
                    <a:pt x="1069" y="469"/>
                  </a:lnTo>
                  <a:lnTo>
                    <a:pt x="1074" y="469"/>
                  </a:lnTo>
                  <a:lnTo>
                    <a:pt x="1078" y="469"/>
                  </a:lnTo>
                  <a:lnTo>
                    <a:pt x="1083" y="469"/>
                  </a:lnTo>
                  <a:lnTo>
                    <a:pt x="1088" y="469"/>
                  </a:lnTo>
                  <a:lnTo>
                    <a:pt x="1092" y="469"/>
                  </a:lnTo>
                  <a:lnTo>
                    <a:pt x="1097" y="469"/>
                  </a:lnTo>
                  <a:lnTo>
                    <a:pt x="1097" y="465"/>
                  </a:lnTo>
                  <a:lnTo>
                    <a:pt x="1102" y="465"/>
                  </a:lnTo>
                  <a:lnTo>
                    <a:pt x="1106" y="465"/>
                  </a:lnTo>
                  <a:lnTo>
                    <a:pt x="1106" y="460"/>
                  </a:lnTo>
                  <a:lnTo>
                    <a:pt x="1111" y="460"/>
                  </a:lnTo>
                  <a:lnTo>
                    <a:pt x="1111" y="456"/>
                  </a:lnTo>
                  <a:lnTo>
                    <a:pt x="1116" y="451"/>
                  </a:lnTo>
                  <a:lnTo>
                    <a:pt x="1116" y="447"/>
                  </a:lnTo>
                  <a:lnTo>
                    <a:pt x="1116" y="442"/>
                  </a:lnTo>
                  <a:lnTo>
                    <a:pt x="1116" y="437"/>
                  </a:lnTo>
                  <a:lnTo>
                    <a:pt x="1120" y="437"/>
                  </a:lnTo>
                  <a:lnTo>
                    <a:pt x="1120" y="442"/>
                  </a:lnTo>
                  <a:lnTo>
                    <a:pt x="1125" y="442"/>
                  </a:lnTo>
                  <a:lnTo>
                    <a:pt x="1125" y="447"/>
                  </a:lnTo>
                  <a:lnTo>
                    <a:pt x="1130" y="451"/>
                  </a:lnTo>
                  <a:lnTo>
                    <a:pt x="1130" y="456"/>
                  </a:lnTo>
                  <a:lnTo>
                    <a:pt x="1130" y="460"/>
                  </a:lnTo>
                  <a:lnTo>
                    <a:pt x="1134" y="460"/>
                  </a:lnTo>
                  <a:lnTo>
                    <a:pt x="1134" y="465"/>
                  </a:lnTo>
                  <a:lnTo>
                    <a:pt x="1134" y="469"/>
                  </a:lnTo>
                  <a:lnTo>
                    <a:pt x="1134" y="474"/>
                  </a:lnTo>
                  <a:lnTo>
                    <a:pt x="1134" y="478"/>
                  </a:lnTo>
                  <a:lnTo>
                    <a:pt x="1134" y="483"/>
                  </a:lnTo>
                  <a:lnTo>
                    <a:pt x="1134" y="488"/>
                  </a:lnTo>
                  <a:lnTo>
                    <a:pt x="1134" y="492"/>
                  </a:lnTo>
                  <a:lnTo>
                    <a:pt x="1134" y="497"/>
                  </a:lnTo>
                  <a:lnTo>
                    <a:pt x="1130" y="501"/>
                  </a:lnTo>
                  <a:lnTo>
                    <a:pt x="1130" y="506"/>
                  </a:lnTo>
                  <a:lnTo>
                    <a:pt x="1125" y="506"/>
                  </a:lnTo>
                  <a:lnTo>
                    <a:pt x="1125" y="510"/>
                  </a:lnTo>
                  <a:lnTo>
                    <a:pt x="1120" y="510"/>
                  </a:lnTo>
                  <a:lnTo>
                    <a:pt x="1120" y="515"/>
                  </a:lnTo>
                  <a:lnTo>
                    <a:pt x="1116" y="515"/>
                  </a:lnTo>
                  <a:lnTo>
                    <a:pt x="1111" y="515"/>
                  </a:lnTo>
                  <a:lnTo>
                    <a:pt x="1111" y="519"/>
                  </a:lnTo>
                  <a:lnTo>
                    <a:pt x="1106" y="519"/>
                  </a:lnTo>
                  <a:lnTo>
                    <a:pt x="1102" y="519"/>
                  </a:lnTo>
                  <a:lnTo>
                    <a:pt x="1097" y="515"/>
                  </a:lnTo>
                  <a:lnTo>
                    <a:pt x="1092" y="515"/>
                  </a:lnTo>
                  <a:lnTo>
                    <a:pt x="1088" y="515"/>
                  </a:lnTo>
                  <a:lnTo>
                    <a:pt x="1083" y="515"/>
                  </a:lnTo>
                  <a:lnTo>
                    <a:pt x="1078" y="510"/>
                  </a:lnTo>
                  <a:lnTo>
                    <a:pt x="1074" y="510"/>
                  </a:lnTo>
                  <a:lnTo>
                    <a:pt x="1069" y="506"/>
                  </a:lnTo>
                  <a:lnTo>
                    <a:pt x="1050" y="478"/>
                  </a:lnTo>
                  <a:lnTo>
                    <a:pt x="1041" y="469"/>
                  </a:lnTo>
                  <a:lnTo>
                    <a:pt x="1032" y="456"/>
                  </a:lnTo>
                  <a:lnTo>
                    <a:pt x="1027" y="437"/>
                  </a:lnTo>
                  <a:lnTo>
                    <a:pt x="1018" y="424"/>
                  </a:lnTo>
                  <a:lnTo>
                    <a:pt x="1018" y="419"/>
                  </a:lnTo>
                  <a:lnTo>
                    <a:pt x="1018" y="415"/>
                  </a:lnTo>
                  <a:lnTo>
                    <a:pt x="1018" y="410"/>
                  </a:lnTo>
                  <a:lnTo>
                    <a:pt x="1013" y="406"/>
                  </a:lnTo>
                  <a:lnTo>
                    <a:pt x="1013" y="401"/>
                  </a:lnTo>
                  <a:lnTo>
                    <a:pt x="1013" y="396"/>
                  </a:lnTo>
                  <a:lnTo>
                    <a:pt x="1013" y="392"/>
                  </a:lnTo>
                  <a:lnTo>
                    <a:pt x="1013" y="387"/>
                  </a:lnTo>
                  <a:lnTo>
                    <a:pt x="1013" y="383"/>
                  </a:lnTo>
                  <a:lnTo>
                    <a:pt x="1018" y="378"/>
                  </a:lnTo>
                  <a:lnTo>
                    <a:pt x="1018" y="374"/>
                  </a:lnTo>
                  <a:lnTo>
                    <a:pt x="1022" y="369"/>
                  </a:lnTo>
                  <a:lnTo>
                    <a:pt x="1022" y="365"/>
                  </a:lnTo>
                  <a:lnTo>
                    <a:pt x="1027" y="365"/>
                  </a:lnTo>
                  <a:lnTo>
                    <a:pt x="1027" y="360"/>
                  </a:lnTo>
                  <a:lnTo>
                    <a:pt x="1032" y="360"/>
                  </a:lnTo>
                  <a:lnTo>
                    <a:pt x="1036" y="355"/>
                  </a:lnTo>
                  <a:lnTo>
                    <a:pt x="1041" y="355"/>
                  </a:lnTo>
                  <a:lnTo>
                    <a:pt x="1046" y="351"/>
                  </a:lnTo>
                  <a:lnTo>
                    <a:pt x="1050" y="351"/>
                  </a:lnTo>
                  <a:lnTo>
                    <a:pt x="1055" y="351"/>
                  </a:lnTo>
                  <a:lnTo>
                    <a:pt x="1060" y="351"/>
                  </a:lnTo>
                  <a:lnTo>
                    <a:pt x="1064" y="351"/>
                  </a:lnTo>
                  <a:lnTo>
                    <a:pt x="1069" y="351"/>
                  </a:lnTo>
                  <a:lnTo>
                    <a:pt x="1074" y="351"/>
                  </a:lnTo>
                  <a:lnTo>
                    <a:pt x="1078" y="351"/>
                  </a:lnTo>
                  <a:lnTo>
                    <a:pt x="1083" y="351"/>
                  </a:lnTo>
                  <a:lnTo>
                    <a:pt x="1092" y="351"/>
                  </a:lnTo>
                  <a:lnTo>
                    <a:pt x="1097" y="355"/>
                  </a:lnTo>
                  <a:lnTo>
                    <a:pt x="1106" y="355"/>
                  </a:lnTo>
                  <a:lnTo>
                    <a:pt x="1111" y="360"/>
                  </a:lnTo>
                  <a:lnTo>
                    <a:pt x="1120" y="365"/>
                  </a:lnTo>
                  <a:lnTo>
                    <a:pt x="1125" y="369"/>
                  </a:lnTo>
                  <a:lnTo>
                    <a:pt x="1134" y="374"/>
                  </a:lnTo>
                  <a:lnTo>
                    <a:pt x="1139" y="378"/>
                  </a:lnTo>
                  <a:lnTo>
                    <a:pt x="1144" y="387"/>
                  </a:lnTo>
                  <a:lnTo>
                    <a:pt x="1153" y="392"/>
                  </a:lnTo>
                  <a:lnTo>
                    <a:pt x="1158" y="401"/>
                  </a:lnTo>
                  <a:lnTo>
                    <a:pt x="1167" y="406"/>
                  </a:lnTo>
                  <a:lnTo>
                    <a:pt x="1190" y="437"/>
                  </a:lnTo>
                  <a:lnTo>
                    <a:pt x="1200" y="447"/>
                  </a:lnTo>
                  <a:lnTo>
                    <a:pt x="1204" y="456"/>
                  </a:lnTo>
                  <a:lnTo>
                    <a:pt x="1214" y="465"/>
                  </a:lnTo>
                  <a:lnTo>
                    <a:pt x="1218" y="474"/>
                  </a:lnTo>
                  <a:lnTo>
                    <a:pt x="1218" y="478"/>
                  </a:lnTo>
                  <a:lnTo>
                    <a:pt x="1218" y="483"/>
                  </a:lnTo>
                  <a:lnTo>
                    <a:pt x="1223" y="488"/>
                  </a:lnTo>
                  <a:lnTo>
                    <a:pt x="1223" y="492"/>
                  </a:lnTo>
                  <a:lnTo>
                    <a:pt x="1223" y="497"/>
                  </a:lnTo>
                  <a:lnTo>
                    <a:pt x="1223" y="501"/>
                  </a:lnTo>
                  <a:lnTo>
                    <a:pt x="1223" y="506"/>
                  </a:lnTo>
                  <a:lnTo>
                    <a:pt x="1223" y="515"/>
                  </a:lnTo>
                  <a:lnTo>
                    <a:pt x="1223" y="529"/>
                  </a:lnTo>
                  <a:lnTo>
                    <a:pt x="1223" y="542"/>
                  </a:lnTo>
                  <a:lnTo>
                    <a:pt x="1218" y="556"/>
                  </a:lnTo>
                  <a:lnTo>
                    <a:pt x="1218" y="574"/>
                  </a:lnTo>
                  <a:lnTo>
                    <a:pt x="1214" y="588"/>
                  </a:lnTo>
                  <a:lnTo>
                    <a:pt x="1209" y="601"/>
                  </a:lnTo>
                  <a:lnTo>
                    <a:pt x="1204" y="615"/>
                  </a:lnTo>
                  <a:lnTo>
                    <a:pt x="1195" y="633"/>
                  </a:lnTo>
                  <a:lnTo>
                    <a:pt x="1181" y="661"/>
                  </a:lnTo>
                  <a:lnTo>
                    <a:pt x="1167" y="688"/>
                  </a:lnTo>
                  <a:lnTo>
                    <a:pt x="1148" y="715"/>
                  </a:lnTo>
                  <a:lnTo>
                    <a:pt x="1130" y="738"/>
                  </a:lnTo>
                  <a:lnTo>
                    <a:pt x="1120" y="747"/>
                  </a:lnTo>
                  <a:lnTo>
                    <a:pt x="1111" y="761"/>
                  </a:lnTo>
                  <a:lnTo>
                    <a:pt x="1102" y="774"/>
                  </a:lnTo>
                  <a:lnTo>
                    <a:pt x="1092" y="784"/>
                  </a:lnTo>
                  <a:lnTo>
                    <a:pt x="1088" y="793"/>
                  </a:lnTo>
                  <a:lnTo>
                    <a:pt x="1088" y="797"/>
                  </a:lnTo>
                  <a:lnTo>
                    <a:pt x="1083" y="806"/>
                  </a:lnTo>
                  <a:lnTo>
                    <a:pt x="1083" y="811"/>
                  </a:lnTo>
                  <a:lnTo>
                    <a:pt x="1078" y="820"/>
                  </a:lnTo>
                  <a:lnTo>
                    <a:pt x="1078" y="825"/>
                  </a:lnTo>
                  <a:lnTo>
                    <a:pt x="1078" y="834"/>
                  </a:lnTo>
                  <a:lnTo>
                    <a:pt x="1074" y="843"/>
                  </a:lnTo>
                  <a:lnTo>
                    <a:pt x="1074" y="847"/>
                  </a:lnTo>
                  <a:lnTo>
                    <a:pt x="1074" y="856"/>
                  </a:lnTo>
                  <a:lnTo>
                    <a:pt x="1074" y="861"/>
                  </a:lnTo>
                  <a:lnTo>
                    <a:pt x="1074" y="870"/>
                  </a:lnTo>
                  <a:lnTo>
                    <a:pt x="1074" y="875"/>
                  </a:lnTo>
                  <a:lnTo>
                    <a:pt x="1074" y="879"/>
                  </a:lnTo>
                  <a:lnTo>
                    <a:pt x="1078" y="879"/>
                  </a:lnTo>
                  <a:lnTo>
                    <a:pt x="1078" y="884"/>
                  </a:lnTo>
                  <a:lnTo>
                    <a:pt x="1083" y="884"/>
                  </a:lnTo>
                  <a:lnTo>
                    <a:pt x="1088" y="884"/>
                  </a:lnTo>
                  <a:lnTo>
                    <a:pt x="1092" y="884"/>
                  </a:lnTo>
                  <a:lnTo>
                    <a:pt x="1102" y="884"/>
                  </a:lnTo>
                  <a:lnTo>
                    <a:pt x="1116" y="884"/>
                  </a:lnTo>
                  <a:lnTo>
                    <a:pt x="1125" y="884"/>
                  </a:lnTo>
                  <a:lnTo>
                    <a:pt x="1134" y="879"/>
                  </a:lnTo>
                  <a:lnTo>
                    <a:pt x="1139" y="879"/>
                  </a:lnTo>
                  <a:lnTo>
                    <a:pt x="1148" y="879"/>
                  </a:lnTo>
                  <a:lnTo>
                    <a:pt x="1153" y="875"/>
                  </a:lnTo>
                  <a:lnTo>
                    <a:pt x="1158" y="875"/>
                  </a:lnTo>
                  <a:lnTo>
                    <a:pt x="1162" y="870"/>
                  </a:lnTo>
                  <a:lnTo>
                    <a:pt x="1167" y="866"/>
                  </a:lnTo>
                  <a:lnTo>
                    <a:pt x="1172" y="861"/>
                  </a:lnTo>
                  <a:lnTo>
                    <a:pt x="1181" y="856"/>
                  </a:lnTo>
                  <a:lnTo>
                    <a:pt x="1186" y="856"/>
                  </a:lnTo>
                  <a:lnTo>
                    <a:pt x="1186" y="852"/>
                  </a:lnTo>
                  <a:lnTo>
                    <a:pt x="1190" y="847"/>
                  </a:lnTo>
                  <a:lnTo>
                    <a:pt x="1195" y="847"/>
                  </a:lnTo>
                  <a:lnTo>
                    <a:pt x="1195" y="843"/>
                  </a:lnTo>
                  <a:lnTo>
                    <a:pt x="1200" y="838"/>
                  </a:lnTo>
                  <a:lnTo>
                    <a:pt x="1200" y="834"/>
                  </a:lnTo>
                  <a:lnTo>
                    <a:pt x="1204" y="829"/>
                  </a:lnTo>
                  <a:lnTo>
                    <a:pt x="1204" y="825"/>
                  </a:lnTo>
                  <a:lnTo>
                    <a:pt x="1204" y="815"/>
                  </a:lnTo>
                  <a:lnTo>
                    <a:pt x="1209" y="811"/>
                  </a:lnTo>
                  <a:lnTo>
                    <a:pt x="1209" y="806"/>
                  </a:lnTo>
                  <a:lnTo>
                    <a:pt x="1209" y="802"/>
                  </a:lnTo>
                  <a:lnTo>
                    <a:pt x="1209" y="797"/>
                  </a:lnTo>
                  <a:lnTo>
                    <a:pt x="1209" y="788"/>
                  </a:lnTo>
                  <a:lnTo>
                    <a:pt x="1209" y="784"/>
                  </a:lnTo>
                  <a:lnTo>
                    <a:pt x="1204" y="779"/>
                  </a:lnTo>
                  <a:lnTo>
                    <a:pt x="1204" y="774"/>
                  </a:lnTo>
                  <a:lnTo>
                    <a:pt x="1204" y="770"/>
                  </a:lnTo>
                  <a:lnTo>
                    <a:pt x="1200" y="765"/>
                  </a:lnTo>
                  <a:lnTo>
                    <a:pt x="1195" y="761"/>
                  </a:lnTo>
                  <a:lnTo>
                    <a:pt x="1190" y="756"/>
                  </a:lnTo>
                  <a:lnTo>
                    <a:pt x="1186" y="756"/>
                  </a:lnTo>
                  <a:lnTo>
                    <a:pt x="1181" y="7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4112" name="Line 10"/>
            <p:cNvSpPr>
              <a:spLocks noChangeShapeType="1"/>
            </p:cNvSpPr>
            <p:nvPr/>
          </p:nvSpPr>
          <p:spPr bwMode="auto">
            <a:xfrm>
              <a:off x="528" y="4224"/>
              <a:ext cx="470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13" name="Line 11"/>
            <p:cNvSpPr>
              <a:spLocks noChangeShapeType="1"/>
            </p:cNvSpPr>
            <p:nvPr/>
          </p:nvSpPr>
          <p:spPr bwMode="auto">
            <a:xfrm>
              <a:off x="96" y="2928"/>
              <a:ext cx="0" cy="907"/>
            </a:xfrm>
            <a:prstGeom prst="line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14" name="Line 12"/>
            <p:cNvSpPr>
              <a:spLocks noChangeShapeType="1"/>
            </p:cNvSpPr>
            <p:nvPr/>
          </p:nvSpPr>
          <p:spPr bwMode="auto">
            <a:xfrm>
              <a:off x="5664" y="2928"/>
              <a:ext cx="0" cy="907"/>
            </a:xfrm>
            <a:prstGeom prst="line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06" name="Picture 7" descr="M4CAW9XUFVCANGZ2XACAZVFMZECAF9012OCAWCZX5PCA3Z88JPCA9S9J7KCAH6FTCGCAZT5PZWCARG0WKRCAOEKJO3CAB56OIWCAF2GVVOCACNBAI9CAP9LNLVCA8SSGHGCADRIG0MCA6UJMUJCAFEVXX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295400"/>
            <a:ext cx="4470400" cy="325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 Box 305"/>
          <p:cNvSpPr txBox="1">
            <a:spLocks noChangeArrowheads="1"/>
          </p:cNvSpPr>
          <p:nvPr/>
        </p:nvSpPr>
        <p:spPr bwMode="auto">
          <a:xfrm>
            <a:off x="1930400" y="4356101"/>
            <a:ext cx="8636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7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thưởng của bạn là một tràn vỗ tay!</a:t>
            </a:r>
          </a:p>
        </p:txBody>
      </p:sp>
      <p:pic>
        <p:nvPicPr>
          <p:cNvPr id="108" name="Picture 26" descr="Entertainment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669867" y="1532467"/>
            <a:ext cx="1422400" cy="216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8" descr="Entertainment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32000" y="1498600"/>
            <a:ext cx="14224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54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78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511136" y="533400"/>
            <a:ext cx="7315200" cy="1676400"/>
          </a:xfrm>
          <a:prstGeom prst="cloudCallout">
            <a:avLst>
              <a:gd name="adj1" fmla="val 638"/>
              <a:gd name="adj2" fmla="val 102851"/>
            </a:avLst>
          </a:prstGeom>
          <a:solidFill>
            <a:srgbClr val="0070C0"/>
          </a:soli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ounded Rectangle 2"/>
          <p:cNvSpPr/>
          <p:nvPr/>
        </p:nvSpPr>
        <p:spPr>
          <a:xfrm>
            <a:off x="339436" y="228600"/>
            <a:ext cx="11658600" cy="6400800"/>
          </a:xfrm>
          <a:prstGeom prst="roundRect">
            <a:avLst>
              <a:gd name="adj" fmla="val 7143"/>
            </a:avLst>
          </a:prstGeom>
          <a:noFill/>
          <a:ln w="25400" cmpd="thickThin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3622964" y="838200"/>
            <a:ext cx="5368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72200" y="3276600"/>
            <a:ext cx="5334000" cy="3005137"/>
          </a:xfrm>
          <a:prstGeom prst="roundRect">
            <a:avLst>
              <a:gd name="adj" fmla="val 26810"/>
            </a:avLst>
          </a:prstGeom>
          <a:solidFill>
            <a:schemeClr val="bg1"/>
          </a:solidFill>
          <a:ln w="381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algn="just"/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Tự học là gì? Tự học sao cho hiệu quả? | BLACA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276599"/>
            <a:ext cx="5257801" cy="3005137"/>
          </a:xfrm>
          <a:prstGeom prst="rect">
            <a:avLst/>
          </a:prstGeom>
          <a:noFill/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2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9436" y="228600"/>
            <a:ext cx="11658600" cy="6400800"/>
          </a:xfrm>
          <a:prstGeom prst="roundRect">
            <a:avLst>
              <a:gd name="adj" fmla="val 7143"/>
            </a:avLst>
          </a:prstGeom>
          <a:noFill/>
          <a:ln w="25400" cmpd="thickThin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533400" y="685800"/>
            <a:ext cx="11277600" cy="129540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……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0" y="922146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2459421"/>
            <a:ext cx="11277600" cy="129540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………..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2688021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8057" y="4343400"/>
            <a:ext cx="11277600" cy="129540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…….. </a:t>
            </a:r>
            <a:r>
              <a:rPr lang="en-US" sz="3200" dirty="0" err="1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460733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2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3" descr="5B5Bwallcoo_com5D_CG_Bac43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" y="-64247"/>
            <a:ext cx="12192000" cy="692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39436" y="228600"/>
            <a:ext cx="11658600" cy="6400800"/>
          </a:xfrm>
          <a:prstGeom prst="roundRect">
            <a:avLst>
              <a:gd name="adj" fmla="val 7143"/>
            </a:avLst>
          </a:prstGeom>
          <a:noFill/>
          <a:ln w="25400" cmpd="thickThin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13" name="Picture 26" descr="Entertainment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0154947" y="2514798"/>
            <a:ext cx="1112042" cy="115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" name="Picture 8" descr="Entertainment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2608" y="2423973"/>
            <a:ext cx="1112043" cy="129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2421" y="2678877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3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3.33333E-6 L 0.00052 -0.13241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6620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685801" y="381000"/>
            <a:ext cx="9906000" cy="10471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u="sng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u="sng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9436" y="228600"/>
            <a:ext cx="11658600" cy="6400800"/>
          </a:xfrm>
          <a:prstGeom prst="roundRect">
            <a:avLst>
              <a:gd name="adj" fmla="val 7143"/>
            </a:avLst>
          </a:prstGeom>
          <a:noFill/>
          <a:ln w="25400" cmpd="thickThin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713509" y="1740655"/>
            <a:ext cx="11021291" cy="934418"/>
            <a:chOff x="713509" y="2133600"/>
            <a:chExt cx="11021291" cy="934418"/>
          </a:xfrm>
          <a:solidFill>
            <a:srgbClr val="92D050"/>
          </a:solidFill>
        </p:grpSpPr>
        <p:sp>
          <p:nvSpPr>
            <p:cNvPr id="11" name="Rounded Rectangle 10"/>
            <p:cNvSpPr/>
            <p:nvPr/>
          </p:nvSpPr>
          <p:spPr>
            <a:xfrm>
              <a:off x="15240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Có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1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cách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nối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,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nối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trực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tiếp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8" name="Diamond 7"/>
            <p:cNvSpPr/>
            <p:nvPr/>
          </p:nvSpPr>
          <p:spPr>
            <a:xfrm>
              <a:off x="713509" y="2133600"/>
              <a:ext cx="914400" cy="934418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5800" y="2893664"/>
            <a:ext cx="11021291" cy="934418"/>
            <a:chOff x="713509" y="2133600"/>
            <a:chExt cx="11021291" cy="93441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15240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</a:t>
              </a:r>
              <a:r>
                <a:rPr lang="en-US" sz="30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Có</a:t>
              </a:r>
              <a:r>
                <a:rPr lang="en-US" sz="3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2 </a:t>
              </a:r>
              <a:r>
                <a:rPr lang="en-US" sz="30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cách</a:t>
              </a:r>
              <a:r>
                <a:rPr lang="en-US" sz="3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nối</a:t>
              </a:r>
              <a:r>
                <a:rPr lang="en-US" sz="3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nối</a:t>
              </a:r>
              <a:r>
                <a:rPr lang="en-US" sz="3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trực</a:t>
              </a:r>
              <a:r>
                <a:rPr lang="en-US" sz="3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tiếp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và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nối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bằng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từ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có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tác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dụng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nối</a:t>
              </a:r>
              <a:endParaRPr lang="vi-VN" sz="30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12" name="Diamond 11"/>
            <p:cNvSpPr/>
            <p:nvPr/>
          </p:nvSpPr>
          <p:spPr>
            <a:xfrm>
              <a:off x="713509" y="2133600"/>
              <a:ext cx="914400" cy="934418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3509" y="3980482"/>
            <a:ext cx="11021291" cy="934418"/>
            <a:chOff x="713509" y="2133600"/>
            <a:chExt cx="11021291" cy="934418"/>
          </a:xfrm>
          <a:solidFill>
            <a:srgbClr val="FFFF00"/>
          </a:solidFill>
        </p:grpSpPr>
        <p:sp>
          <p:nvSpPr>
            <p:cNvPr id="14" name="Rounded Rectangle 13"/>
            <p:cNvSpPr/>
            <p:nvPr/>
          </p:nvSpPr>
          <p:spPr>
            <a:xfrm>
              <a:off x="15240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Nối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bằng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dấu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phẩy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15" name="Diamond 14"/>
            <p:cNvSpPr/>
            <p:nvPr/>
          </p:nvSpPr>
          <p:spPr>
            <a:xfrm>
              <a:off x="713509" y="2133600"/>
              <a:ext cx="914400" cy="934418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5800" y="5103464"/>
            <a:ext cx="11021291" cy="934418"/>
            <a:chOff x="713509" y="2133600"/>
            <a:chExt cx="11021291" cy="934418"/>
          </a:xfrm>
          <a:solidFill>
            <a:srgbClr val="00FFFF"/>
          </a:solidFill>
        </p:grpSpPr>
        <p:sp>
          <p:nvSpPr>
            <p:cNvPr id="17" name="Rounded Rectangle 16"/>
            <p:cNvSpPr/>
            <p:nvPr/>
          </p:nvSpPr>
          <p:spPr>
            <a:xfrm>
              <a:off x="15240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Nối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bằng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dấu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chấm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phẩy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18" name="Diamond 17"/>
            <p:cNvSpPr/>
            <p:nvPr/>
          </p:nvSpPr>
          <p:spPr>
            <a:xfrm>
              <a:off x="713509" y="2133600"/>
              <a:ext cx="914400" cy="934418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543409" y="2719431"/>
            <a:ext cx="1199182" cy="119918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4348" y="245390"/>
            <a:ext cx="1385274" cy="1380355"/>
          </a:xfrm>
          <a:prstGeom prst="rect">
            <a:avLst/>
          </a:prstGeom>
          <a:effectLst>
            <a:glow rad="127000">
              <a:srgbClr val="00FF4E">
                <a:alpha val="50000"/>
              </a:srgbClr>
            </a:glow>
          </a:effectLst>
        </p:spPr>
      </p:pic>
      <p:sp>
        <p:nvSpPr>
          <p:cNvPr id="21" name="Oval 20"/>
          <p:cNvSpPr/>
          <p:nvPr/>
        </p:nvSpPr>
        <p:spPr>
          <a:xfrm>
            <a:off x="10742304" y="434122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757802" y="434122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773300" y="434122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788798" y="46899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799131" y="46899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773300" y="451558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788798" y="45995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799131" y="45543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809462" y="476744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824962" y="484495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804296" y="45091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801477" y="43283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786452" y="430247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801477" y="431538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801477" y="432188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778465" y="424436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685801" y="381000"/>
            <a:ext cx="9906000" cy="10471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u="sng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u="sng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9436" y="228600"/>
            <a:ext cx="11658600" cy="6400800"/>
          </a:xfrm>
          <a:prstGeom prst="roundRect">
            <a:avLst>
              <a:gd name="adj" fmla="val 7143"/>
            </a:avLst>
          </a:prstGeom>
          <a:noFill/>
          <a:ln w="25400" cmpd="thickThin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713509" y="1740655"/>
            <a:ext cx="11021291" cy="934418"/>
            <a:chOff x="713509" y="2133600"/>
            <a:chExt cx="11021291" cy="934418"/>
          </a:xfrm>
          <a:solidFill>
            <a:srgbClr val="92D050"/>
          </a:solidFill>
        </p:grpSpPr>
        <p:sp>
          <p:nvSpPr>
            <p:cNvPr id="11" name="Rounded Rectangle 10"/>
            <p:cNvSpPr/>
            <p:nvPr/>
          </p:nvSpPr>
          <p:spPr>
            <a:xfrm>
              <a:off x="15240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Danh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từ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8" name="Diamond 7"/>
            <p:cNvSpPr/>
            <p:nvPr/>
          </p:nvSpPr>
          <p:spPr>
            <a:xfrm>
              <a:off x="713509" y="2133600"/>
              <a:ext cx="914400" cy="934418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5800" y="2893664"/>
            <a:ext cx="11021291" cy="934418"/>
            <a:chOff x="713509" y="2133600"/>
            <a:chExt cx="11021291" cy="93441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15240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Động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từ</a:t>
              </a:r>
              <a:endParaRPr lang="vi-VN" sz="30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12" name="Diamond 11"/>
            <p:cNvSpPr/>
            <p:nvPr/>
          </p:nvSpPr>
          <p:spPr>
            <a:xfrm>
              <a:off x="713509" y="2133600"/>
              <a:ext cx="914400" cy="934418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3509" y="3980482"/>
            <a:ext cx="11021291" cy="934418"/>
            <a:chOff x="713509" y="2133600"/>
            <a:chExt cx="11021291" cy="934418"/>
          </a:xfrm>
          <a:solidFill>
            <a:srgbClr val="FFFF00"/>
          </a:solidFill>
        </p:grpSpPr>
        <p:sp>
          <p:nvSpPr>
            <p:cNvPr id="14" name="Rounded Rectangle 13"/>
            <p:cNvSpPr/>
            <p:nvPr/>
          </p:nvSpPr>
          <p:spPr>
            <a:xfrm>
              <a:off x="15240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Đại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từ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15" name="Diamond 14"/>
            <p:cNvSpPr/>
            <p:nvPr/>
          </p:nvSpPr>
          <p:spPr>
            <a:xfrm>
              <a:off x="713509" y="2133600"/>
              <a:ext cx="914400" cy="934418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5800" y="5103464"/>
            <a:ext cx="11021291" cy="934418"/>
            <a:chOff x="713509" y="2133600"/>
            <a:chExt cx="11021291" cy="934418"/>
          </a:xfrm>
          <a:solidFill>
            <a:srgbClr val="00FFFF"/>
          </a:solidFill>
        </p:grpSpPr>
        <p:sp>
          <p:nvSpPr>
            <p:cNvPr id="17" name="Rounded Rectangle 16"/>
            <p:cNvSpPr/>
            <p:nvPr/>
          </p:nvSpPr>
          <p:spPr>
            <a:xfrm>
              <a:off x="15240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Quan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hệ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từ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18" name="Diamond 17"/>
            <p:cNvSpPr/>
            <p:nvPr/>
          </p:nvSpPr>
          <p:spPr>
            <a:xfrm>
              <a:off x="713509" y="2133600"/>
              <a:ext cx="914400" cy="934418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543409" y="4994791"/>
            <a:ext cx="1199182" cy="119918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4348" y="245390"/>
            <a:ext cx="1385274" cy="1380355"/>
          </a:xfrm>
          <a:prstGeom prst="rect">
            <a:avLst/>
          </a:prstGeom>
          <a:effectLst>
            <a:glow rad="127000">
              <a:srgbClr val="00FF4E">
                <a:alpha val="50000"/>
              </a:srgbClr>
            </a:glow>
          </a:effectLst>
        </p:spPr>
      </p:pic>
      <p:sp>
        <p:nvSpPr>
          <p:cNvPr id="21" name="Oval 20"/>
          <p:cNvSpPr/>
          <p:nvPr/>
        </p:nvSpPr>
        <p:spPr>
          <a:xfrm>
            <a:off x="10742304" y="434122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757802" y="434122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773300" y="434122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788798" y="46899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799131" y="46899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773300" y="451558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788798" y="45995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799131" y="45543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809462" y="476744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824962" y="484495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804296" y="45091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801477" y="43283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786452" y="430247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801477" y="431538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801477" y="432188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778465" y="424436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3352800" y="0"/>
            <a:ext cx="5715000" cy="5092659"/>
          </a:xfrm>
          <a:prstGeom prst="hear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ounded Rectangle 2"/>
          <p:cNvSpPr/>
          <p:nvPr/>
        </p:nvSpPr>
        <p:spPr>
          <a:xfrm>
            <a:off x="339436" y="228600"/>
            <a:ext cx="11658600" cy="6400800"/>
          </a:xfrm>
          <a:prstGeom prst="roundRect">
            <a:avLst>
              <a:gd name="adj" fmla="val 7143"/>
            </a:avLst>
          </a:prstGeom>
          <a:noFill/>
          <a:ln w="25400" cmpd="thickThin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4038600" y="1524000"/>
            <a:ext cx="3874157" cy="2839945"/>
            <a:chOff x="2449" y="3339"/>
            <a:chExt cx="823" cy="881"/>
          </a:xfrm>
        </p:grpSpPr>
        <p:pic>
          <p:nvPicPr>
            <p:cNvPr id="8" name="Picture 16" descr="Hinh 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" y="3339"/>
              <a:ext cx="480" cy="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7" descr="Hinh 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91082">
              <a:off x="2732" y="3412"/>
              <a:ext cx="419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8" descr="Hinh 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68095">
              <a:off x="2828" y="3628"/>
              <a:ext cx="398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9" descr="Hinh 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12827">
              <a:off x="2579" y="3480"/>
              <a:ext cx="385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0" descr="Hinh 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50283">
              <a:off x="2593" y="3649"/>
              <a:ext cx="28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066800" y="5081578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6" descr="Entertainment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9209061" y="3005651"/>
            <a:ext cx="1112042" cy="12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Entertainment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29403" y="2930214"/>
            <a:ext cx="1112043" cy="139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06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-4.07407E-6 L 0.00052 -0.1324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6620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9436" y="228600"/>
            <a:ext cx="11658600" cy="6400800"/>
          </a:xfrm>
          <a:prstGeom prst="roundRect">
            <a:avLst>
              <a:gd name="adj" fmla="val 7143"/>
            </a:avLst>
          </a:prstGeom>
          <a:noFill/>
          <a:ln w="25400" cmpd="thickThin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1430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511136" y="533400"/>
            <a:ext cx="7315200" cy="1676400"/>
          </a:xfrm>
          <a:prstGeom prst="cloudCallout">
            <a:avLst>
              <a:gd name="adj1" fmla="val 638"/>
              <a:gd name="adj2" fmla="val 102851"/>
            </a:avLst>
          </a:prstGeom>
          <a:solidFill>
            <a:srgbClr val="0070C0"/>
          </a:soli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ounded Rectangle 2"/>
          <p:cNvSpPr/>
          <p:nvPr/>
        </p:nvSpPr>
        <p:spPr>
          <a:xfrm>
            <a:off x="339436" y="228600"/>
            <a:ext cx="11658600" cy="6400800"/>
          </a:xfrm>
          <a:prstGeom prst="roundRect">
            <a:avLst>
              <a:gd name="adj" fmla="val 7143"/>
            </a:avLst>
          </a:prstGeom>
          <a:noFill/>
          <a:ln w="25400" cmpd="thickThin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3622964" y="838200"/>
            <a:ext cx="5368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67400" y="3200399"/>
            <a:ext cx="5867400" cy="3276601"/>
          </a:xfrm>
          <a:prstGeom prst="roundRect">
            <a:avLst>
              <a:gd name="adj" fmla="val 26810"/>
            </a:avLst>
          </a:prstGeom>
          <a:solidFill>
            <a:schemeClr val="bg1"/>
          </a:solidFill>
          <a:ln w="38100">
            <a:solidFill>
              <a:srgbClr val="33CC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solidFill>
                <a:srgbClr val="1B00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míc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 smtClean="0">
              <a:solidFill>
                <a:srgbClr val="1B00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2336" y="3200400"/>
            <a:ext cx="5415064" cy="3276601"/>
            <a:chOff x="452336" y="2438400"/>
            <a:chExt cx="5719864" cy="4038601"/>
          </a:xfrm>
        </p:grpSpPr>
        <p:pic>
          <p:nvPicPr>
            <p:cNvPr id="9" name="Picture 2" descr="Góc chia sẻ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36" y="2438400"/>
              <a:ext cx="5719864" cy="403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533400" y="2438400"/>
              <a:ext cx="5638800" cy="4038601"/>
            </a:xfrm>
            <a:prstGeom prst="roundRect">
              <a:avLst/>
            </a:prstGeom>
            <a:noFill/>
            <a:ln w="38100">
              <a:solidFill>
                <a:srgbClr val="33CC33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66837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133601" y="381000"/>
            <a:ext cx="8153400" cy="76200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sz="3200" dirty="0" smtClean="0">
              <a:solidFill>
                <a:srgbClr val="1B00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9436" y="228600"/>
            <a:ext cx="11658600" cy="6400800"/>
          </a:xfrm>
          <a:prstGeom prst="roundRect">
            <a:avLst>
              <a:gd name="adj" fmla="val 7143"/>
            </a:avLst>
          </a:prstGeom>
          <a:noFill/>
          <a:ln w="25400" cmpd="thickThin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696190" y="1298546"/>
            <a:ext cx="10945091" cy="1673254"/>
            <a:chOff x="713509" y="2249816"/>
            <a:chExt cx="10945091" cy="694274"/>
          </a:xfrm>
          <a:solidFill>
            <a:srgbClr val="00FFFF"/>
          </a:solidFill>
        </p:grpSpPr>
        <p:sp>
          <p:nvSpPr>
            <p:cNvPr id="11" name="Rounded Rectangle 10"/>
            <p:cNvSpPr/>
            <p:nvPr/>
          </p:nvSpPr>
          <p:spPr>
            <a:xfrm>
              <a:off x="14478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 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Trong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hiệu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cắt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tóc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,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anh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công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nhân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I-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va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-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nốp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đang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chờ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tới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lượt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mình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thì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cửa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phòng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lại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mở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,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một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người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nữa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tiến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vào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.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8" name="Diamond 7"/>
            <p:cNvSpPr/>
            <p:nvPr/>
          </p:nvSpPr>
          <p:spPr>
            <a:xfrm>
              <a:off x="713509" y="2249816"/>
              <a:ext cx="914400" cy="694274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7755" y="3147056"/>
            <a:ext cx="10945091" cy="1501144"/>
            <a:chOff x="713509" y="2249816"/>
            <a:chExt cx="10945091" cy="694274"/>
          </a:xfrm>
          <a:solidFill>
            <a:srgbClr val="00FF00"/>
          </a:solidFill>
        </p:grpSpPr>
        <p:sp>
          <p:nvSpPr>
            <p:cNvPr id="24" name="Rounded Rectangle 23"/>
            <p:cNvSpPr/>
            <p:nvPr/>
          </p:nvSpPr>
          <p:spPr>
            <a:xfrm>
              <a:off x="14478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 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Tuy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đồng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chí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không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muốn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mất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trật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tự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,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nhưng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tôi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có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quyền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nhường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chỗ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và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đổi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chỗ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cho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đồng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chí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.</a:t>
              </a:r>
              <a:endPara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25" name="Diamond 24"/>
            <p:cNvSpPr/>
            <p:nvPr/>
          </p:nvSpPr>
          <p:spPr>
            <a:xfrm>
              <a:off x="713509" y="2249816"/>
              <a:ext cx="914400" cy="694274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6190" y="4823456"/>
            <a:ext cx="10945091" cy="1577344"/>
            <a:chOff x="713509" y="2249816"/>
            <a:chExt cx="10945091" cy="694274"/>
          </a:xfrm>
          <a:solidFill>
            <a:srgbClr val="00FFCC"/>
          </a:solidFill>
        </p:grpSpPr>
        <p:sp>
          <p:nvSpPr>
            <p:cNvPr id="27" name="Rounded Rectangle 26"/>
            <p:cNvSpPr/>
            <p:nvPr/>
          </p:nvSpPr>
          <p:spPr>
            <a:xfrm>
              <a:off x="1447800" y="2258290"/>
              <a:ext cx="10210800" cy="685800"/>
            </a:xfrm>
            <a:prstGeom prst="roundRect">
              <a:avLst>
                <a:gd name="adj" fmla="val 50000"/>
              </a:avLst>
            </a:prstGeom>
            <a:solidFill>
              <a:srgbClr val="00CCFF"/>
            </a:solidFill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 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Lê-nin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không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tiện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từ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chối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,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đồng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chí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cảm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ơn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I-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va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-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nốp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và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ngồi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vào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ghế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hớt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tóc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.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28" name="Diamond 27"/>
            <p:cNvSpPr/>
            <p:nvPr/>
          </p:nvSpPr>
          <p:spPr>
            <a:xfrm>
              <a:off x="713509" y="2249816"/>
              <a:ext cx="914400" cy="694274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10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6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511136" y="533400"/>
            <a:ext cx="7315200" cy="1676400"/>
          </a:xfrm>
          <a:prstGeom prst="cloudCallout">
            <a:avLst>
              <a:gd name="adj1" fmla="val 638"/>
              <a:gd name="adj2" fmla="val 102851"/>
            </a:avLst>
          </a:prstGeom>
          <a:solidFill>
            <a:srgbClr val="0070C0"/>
          </a:soli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ounded Rectangle 2"/>
          <p:cNvSpPr/>
          <p:nvPr/>
        </p:nvSpPr>
        <p:spPr>
          <a:xfrm>
            <a:off x="339436" y="228600"/>
            <a:ext cx="11658600" cy="6400800"/>
          </a:xfrm>
          <a:prstGeom prst="roundRect">
            <a:avLst>
              <a:gd name="adj" fmla="val 7143"/>
            </a:avLst>
          </a:prstGeom>
          <a:noFill/>
          <a:ln w="25400" cmpd="thickThin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3622964" y="838200"/>
            <a:ext cx="5368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67400" y="3200399"/>
            <a:ext cx="5867400" cy="3276601"/>
          </a:xfrm>
          <a:prstGeom prst="roundRect">
            <a:avLst>
              <a:gd name="adj" fmla="val 26810"/>
            </a:avLst>
          </a:prstGeom>
          <a:solidFill>
            <a:schemeClr val="bg1"/>
          </a:solidFill>
          <a:ln w="38100">
            <a:solidFill>
              <a:srgbClr val="33CC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solidFill>
                <a:srgbClr val="1B00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míc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 smtClean="0">
              <a:solidFill>
                <a:srgbClr val="1B00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2336" y="3200400"/>
            <a:ext cx="5415064" cy="3276601"/>
            <a:chOff x="452336" y="2438400"/>
            <a:chExt cx="5719864" cy="4038601"/>
          </a:xfrm>
        </p:grpSpPr>
        <p:pic>
          <p:nvPicPr>
            <p:cNvPr id="9" name="Picture 2" descr="Góc chia sẻ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36" y="2438400"/>
              <a:ext cx="5719864" cy="403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533400" y="2438400"/>
              <a:ext cx="5638800" cy="4038601"/>
            </a:xfrm>
            <a:prstGeom prst="roundRect">
              <a:avLst/>
            </a:prstGeom>
            <a:noFill/>
            <a:ln w="38100">
              <a:solidFill>
                <a:srgbClr val="33CC33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52625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1886</TotalTime>
  <Words>979</Words>
  <Application>Microsoft Office PowerPoint</Application>
  <PresentationFormat>Widescreen</PresentationFormat>
  <Paragraphs>198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Times</vt:lpstr>
      <vt:lpstr>Times New Roman</vt:lpstr>
      <vt:lpstr>Verdana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Carcassonno</dc:creator>
  <cp:lastModifiedBy>Admin</cp:lastModifiedBy>
  <cp:revision>190</cp:revision>
  <dcterms:created xsi:type="dcterms:W3CDTF">2013-04-15T07:54:58Z</dcterms:created>
  <dcterms:modified xsi:type="dcterms:W3CDTF">2023-02-02T01:57:08Z</dcterms:modified>
</cp:coreProperties>
</file>