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4"/>
  </p:notesMasterIdLst>
  <p:sldIdLst>
    <p:sldId id="393" r:id="rId3"/>
    <p:sldId id="395" r:id="rId4"/>
    <p:sldId id="367" r:id="rId5"/>
    <p:sldId id="383" r:id="rId6"/>
    <p:sldId id="399" r:id="rId7"/>
    <p:sldId id="397" r:id="rId8"/>
    <p:sldId id="403" r:id="rId9"/>
    <p:sldId id="341" r:id="rId10"/>
    <p:sldId id="337" r:id="rId11"/>
    <p:sldId id="384" r:id="rId12"/>
    <p:sldId id="390" r:id="rId13"/>
    <p:sldId id="318" r:id="rId14"/>
    <p:sldId id="321" r:id="rId15"/>
    <p:sldId id="320" r:id="rId16"/>
    <p:sldId id="357" r:id="rId17"/>
    <p:sldId id="343" r:id="rId18"/>
    <p:sldId id="359" r:id="rId19"/>
    <p:sldId id="360" r:id="rId20"/>
    <p:sldId id="381" r:id="rId21"/>
    <p:sldId id="385" r:id="rId22"/>
    <p:sldId id="348" r:id="rId23"/>
    <p:sldId id="349" r:id="rId24"/>
    <p:sldId id="350" r:id="rId25"/>
    <p:sldId id="351" r:id="rId26"/>
    <p:sldId id="352" r:id="rId27"/>
    <p:sldId id="353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76" r:id="rId36"/>
    <p:sldId id="377" r:id="rId37"/>
    <p:sldId id="378" r:id="rId38"/>
    <p:sldId id="379" r:id="rId39"/>
    <p:sldId id="380" r:id="rId40"/>
    <p:sldId id="338" r:id="rId41"/>
    <p:sldId id="391" r:id="rId42"/>
    <p:sldId id="405" r:id="rId43"/>
  </p:sldIdLst>
  <p:sldSz cx="118872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FFFFCC"/>
    <a:srgbClr val="99CCFF"/>
    <a:srgbClr val="FF99CC"/>
    <a:srgbClr val="FF0000"/>
    <a:srgbClr val="C6BBE3"/>
    <a:srgbClr val="660066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20" y="-12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1-09T04:38:57.9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2770 235,'12'0,"5"0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685800"/>
            <a:ext cx="59436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</a:defRPr>
            </a:lvl1pPr>
          </a:lstStyle>
          <a:p>
            <a:fld id="{9656A65D-5D46-4D2A-B484-7C830B5C4B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26912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76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7931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7C59A-E5E5-40CD-8A0E-DEA4E99EC6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9892780"/>
      </p:ext>
    </p:extLst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06FBE-63F6-48EA-978E-34AA94B86F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6400007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5F0D8-04CF-49CF-A804-BFB306E7F1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609714"/>
      </p:ext>
    </p:extLst>
  </p:cSld>
  <p:clrMapOvr>
    <a:masterClrMapping/>
  </p:clrMapOvr>
  <p:transition spd="med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18749-0A71-4965-87B6-299998652E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8918971"/>
      </p:ext>
    </p:extLst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58559-1A65-4B1B-89E1-E61424FBAC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9171949"/>
      </p:ext>
    </p:extLst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08D66-B140-41B9-979C-0B57903116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4640116"/>
      </p:ext>
    </p:extLst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C454C-584E-4DFC-AA9F-CA2CAF27D5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1263861"/>
      </p:ext>
    </p:extLst>
  </p:cSld>
  <p:clrMapOvr>
    <a:masterClrMapping/>
  </p:clrMapOvr>
  <p:transition spd="med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36DA1-A2D4-4953-BD06-747BF27F78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5989164"/>
      </p:ext>
    </p:extLst>
  </p:cSld>
  <p:clrMapOvr>
    <a:masterClrMapping/>
  </p:clrMapOvr>
  <p:transition spd="med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574BF-3947-4753-B682-6368E944CC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7412765"/>
      </p:ext>
    </p:extLst>
  </p:cSld>
  <p:clrMapOvr>
    <a:masterClrMapping/>
  </p:clrMapOvr>
  <p:transition spd="med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2BB68-47A6-4020-9E90-3A1CB39BDF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360964"/>
      </p:ext>
    </p:extLst>
  </p:cSld>
  <p:clrMapOvr>
    <a:masterClrMapping/>
  </p:clrMapOvr>
  <p:transition spd="med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EE5DA5-77D0-4792-A50D-4A20AC44D6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5409426"/>
      </p:ext>
    </p:extLst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EEB76-358C-4F30-9396-549623A57A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2002989"/>
      </p:ext>
    </p:extLst>
  </p:cSld>
  <p:clrMapOvr>
    <a:masterClrMapping/>
  </p:clrMapOvr>
  <p:transition spd="med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01EDD-79E7-49F4-8E4C-31CE81EFAB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2314932"/>
      </p:ext>
    </p:extLst>
  </p:cSld>
  <p:clrMapOvr>
    <a:masterClrMapping/>
  </p:clrMapOvr>
  <p:transition spd="med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C9CD2D-EFBC-4628-AD42-89F0316E97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659519"/>
      </p:ext>
    </p:extLst>
  </p:cSld>
  <p:clrMapOvr>
    <a:masterClrMapping/>
  </p:clrMapOvr>
  <p:transition spd="med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2CA11-4113-4EEE-8ADF-0AB412EFE6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3506107"/>
      </p:ext>
    </p:extLst>
  </p:cSld>
  <p:clrMapOvr>
    <a:masterClrMapping/>
  </p:clrMapOvr>
  <p:transition spd="med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95DBC-3236-4A3B-A240-D455DA4E8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7470791"/>
      </p:ext>
    </p:extLst>
  </p:cSld>
  <p:clrMapOvr>
    <a:masterClrMapping/>
  </p:clrMapOvr>
  <p:transition spd="med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4360" y="274639"/>
            <a:ext cx="1069848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7F5708-F514-4C3E-B8BA-4B97AF5956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7502628"/>
      </p:ext>
    </p:extLst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2D5E9-AAF2-4693-8A22-A3D2D5BD7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2741054"/>
      </p:ext>
    </p:extLst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8B559-4DFD-4EB2-A51E-45ED5DABAD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942619"/>
      </p:ext>
    </p:extLst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5C0AC1-2128-43A2-87DB-FD60E39C18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6880441"/>
      </p:ext>
    </p:extLst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DF21F-5EA5-4358-BD56-896E430AD2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7012708"/>
      </p:ext>
    </p:extLst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7B71D-CAD9-4CA8-A55F-83A22E032D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9843742"/>
      </p:ext>
    </p:extLst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E76E8-582F-4254-8B21-6F439D64C6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9688904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724941-3400-4814-AD0A-0E87131B65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5196222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fld id="{7EA63D27-6611-47C2-B5BD-3EDB8976E6A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4360" y="274638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4360" y="1600201"/>
            <a:ext cx="106984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943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1460" y="6245225"/>
            <a:ext cx="376428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9160" y="6245225"/>
            <a:ext cx="277368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B344EBE9-7F33-48C5-A31E-4744EB736F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ransition spd="med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w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wmf"/><Relationship Id="rId11" Type="http://schemas.openxmlformats.org/officeDocument/2006/relationships/image" Target="../media/image9.wmf"/><Relationship Id="rId5" Type="http://schemas.openxmlformats.org/officeDocument/2006/relationships/image" Target="../media/image3.jpeg"/><Relationship Id="rId10" Type="http://schemas.openxmlformats.org/officeDocument/2006/relationships/image" Target="../media/image8.gif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hyperlink" Target="http://images.google.com.vn/imgres?imgurl=http://www.ces.ncsu.edu/depts/ent/notes/forage/past&amp;for/graphics/stomoxys.jpg&amp;imgrefurl=http://www.exterminateinsect.net/Thong-Tin/5/2/0/dac%20diem%20cua%20ruoi.html&amp;usg=__66_MxcWtXQK_5YtBND5QFve4gMA=&amp;h=480&amp;w=640&amp;sz=62&amp;hl=vi&amp;start=9&amp;itbs=1&amp;tbnid=0iQ6QG2N0HNUmM:&amp;tbnh=103&amp;tbnw=137&amp;prev=/images?q=con+ruoi&amp;hl=vi&amp;gbv=2&amp;ndsp=20&amp;tbs=isch:1" TargetMode="External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istrator\Desktop\Rung%20chu&#244;ng%20v&#224;ng%20-%20VTV3-tainhacchuong.biz%20(mp3cut.net).mp3" TargetMode="External"/><Relationship Id="rId6" Type="http://schemas.openxmlformats.org/officeDocument/2006/relationships/image" Target="../media/image48.png"/><Relationship Id="rId5" Type="http://schemas.openxmlformats.org/officeDocument/2006/relationships/image" Target="../media/image47.gif"/><Relationship Id="rId10" Type="http://schemas.openxmlformats.org/officeDocument/2006/relationships/image" Target="../media/image52.png"/><Relationship Id="rId4" Type="http://schemas.openxmlformats.org/officeDocument/2006/relationships/image" Target="../media/image46.gif"/><Relationship Id="rId9" Type="http://schemas.openxmlformats.org/officeDocument/2006/relationships/image" Target="../media/image5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gif"/><Relationship Id="rId5" Type="http://schemas.openxmlformats.org/officeDocument/2006/relationships/image" Target="../media/image53.png"/><Relationship Id="rId4" Type="http://schemas.openxmlformats.org/officeDocument/2006/relationships/image" Target="../media/image4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gif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5.jpeg"/><Relationship Id="rId7" Type="http://schemas.openxmlformats.org/officeDocument/2006/relationships/image" Target="../media/image5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TEMP\Desktop\nhac\Rung%20Chuong%20Va%20ng%20-%20Buc%20Tuong.mp3" TargetMode="External"/><Relationship Id="rId6" Type="http://schemas.openxmlformats.org/officeDocument/2006/relationships/image" Target="../media/image57.gif"/><Relationship Id="rId5" Type="http://schemas.openxmlformats.org/officeDocument/2006/relationships/image" Target="../media/image56.gif"/><Relationship Id="rId4" Type="http://schemas.openxmlformats.org/officeDocument/2006/relationships/image" Target="../media/image4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wmf"/><Relationship Id="rId4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19.xml"/><Relationship Id="rId1" Type="http://schemas.openxmlformats.org/officeDocument/2006/relationships/video" Target="NULL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xmlns=""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BCBB752C-E596-4B25-BE52-EC1BD67C4446}"/>
                  </a:ext>
                </a:extLst>
              </p14:cNvPr>
              <p14:cNvContentPartPr/>
              <p14:nvPr/>
            </p14:nvContentPartPr>
            <p14:xfrm>
              <a:off x="5916949" y="3661792"/>
              <a:ext cx="10935" cy="152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BCBB752C-E596-4B25-BE52-EC1BD67C44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62274" y="3616192"/>
                <a:ext cx="120285" cy="91352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E6A1645-91B6-4641-9F48-0ED355BB1622}"/>
              </a:ext>
            </a:extLst>
          </p:cNvPr>
          <p:cNvSpPr/>
          <p:nvPr/>
        </p:nvSpPr>
        <p:spPr>
          <a:xfrm>
            <a:off x="4227316" y="3128966"/>
            <a:ext cx="3401318" cy="1346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  <p:pic>
        <p:nvPicPr>
          <p:cNvPr id="3076" name="Picture 2" descr="Hình nền Powerpoint đẹp tạo nên một Slide chuyên nghiệ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0720" y="-55658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5"/>
          <p:cNvSpPr txBox="1">
            <a:spLocks noChangeArrowheads="1"/>
          </p:cNvSpPr>
          <p:nvPr/>
        </p:nvSpPr>
        <p:spPr bwMode="auto">
          <a:xfrm>
            <a:off x="2223083" y="153860"/>
            <a:ext cx="79143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alt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 XUYÊN</a:t>
            </a:r>
            <a:endParaRPr lang="en-US" altLang="en-US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40927" y="2151198"/>
            <a:ext cx="3437064" cy="791172"/>
          </a:xfrm>
          <a:prstGeom prst="rect">
            <a:avLst/>
          </a:prstGeom>
          <a:noFill/>
        </p:spPr>
        <p:txBody>
          <a:bodyPr wrap="square" lIns="52001" tIns="26000" rIns="52001" bIns="260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4800" u="sng" dirty="0" err="1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Khoa</a:t>
            </a:r>
            <a:r>
              <a:rPr lang="en-US" sz="4800" u="sng" dirty="0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4800" u="sng" dirty="0" err="1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học</a:t>
            </a:r>
            <a:r>
              <a:rPr lang="en-US" sz="4800" u="sng" dirty="0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en-US" sz="4800" u="sng" dirty="0">
              <a:ln/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034260" y="1045507"/>
            <a:ext cx="1737240" cy="560339"/>
          </a:xfrm>
          <a:prstGeom prst="rect">
            <a:avLst/>
          </a:prstGeom>
          <a:noFill/>
        </p:spPr>
        <p:txBody>
          <a:bodyPr wrap="square" lIns="52001" tIns="26000" rIns="52001" bIns="260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3300" dirty="0" err="1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Lớp</a:t>
            </a:r>
            <a:r>
              <a:rPr lang="en-US" sz="3300" dirty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3300" dirty="0" smtClean="0">
                <a:ln/>
                <a:solidFill>
                  <a:srgbClr val="0070C0"/>
                </a:solidFill>
                <a:cs typeface="Times New Roman" panose="02020603050405020304" pitchFamily="18" charset="0"/>
              </a:rPr>
              <a:t>5</a:t>
            </a:r>
            <a:endParaRPr lang="en-US" sz="3300" dirty="0">
              <a:ln/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3083" name="Group 18"/>
          <p:cNvGrpSpPr>
            <a:grpSpLocks/>
          </p:cNvGrpSpPr>
          <p:nvPr/>
        </p:nvGrpSpPr>
        <p:grpSpPr bwMode="auto">
          <a:xfrm>
            <a:off x="2063203" y="989109"/>
            <a:ext cx="2243863" cy="1718096"/>
            <a:chOff x="5225" y="9335"/>
            <a:chExt cx="2520" cy="1750"/>
          </a:xfrm>
        </p:grpSpPr>
        <p:sp>
          <p:nvSpPr>
            <p:cNvPr id="3097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013">
                <a:cs typeface="Times New Roman" panose="02020603050405020304" pitchFamily="18" charset="0"/>
              </a:endParaRPr>
            </a:p>
          </p:txBody>
        </p:sp>
        <p:pic>
          <p:nvPicPr>
            <p:cNvPr id="3098" name="Picture 26" descr="cosmo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9" name="Picture 25" descr="BOOK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0" name="Picture 24" descr="BOOK1"/>
            <p:cNvSpPr>
              <a:spLocks noChangeAspect="1" noChangeArrowheads="1"/>
            </p:cNvSpPr>
            <p:nvPr/>
          </p:nvSpPr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13"/>
            </a:p>
          </p:txBody>
        </p:sp>
        <p:sp>
          <p:nvSpPr>
            <p:cNvPr id="3101" name="Picture 23" descr="QUILLPEN"/>
            <p:cNvSpPr>
              <a:spLocks noChangeAspect="1" noChangeArrowheads="1"/>
            </p:cNvSpPr>
            <p:nvPr/>
          </p:nvSpPr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013"/>
            </a:p>
          </p:txBody>
        </p:sp>
        <p:sp>
          <p:nvSpPr>
            <p:cNvPr id="310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5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350" kern="10">
                  <a:solidFill>
                    <a:srgbClr val="FFFFFF"/>
                  </a:solidFill>
                  <a:cs typeface="Arial" panose="020B0604020202020204" pitchFamily="34" charset="0"/>
                </a:rPr>
                <a:t>NÀM </a:t>
              </a:r>
            </a:p>
          </p:txBody>
        </p:sp>
        <p:sp>
          <p:nvSpPr>
            <p:cNvPr id="310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1432" tIns="25717" rIns="51432" bIns="25717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84" name="Picture 4" descr="daisy_button_pink_h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0042" y="4932982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 descr="daisy_button_pink_h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3986" y="4514138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4" descr="daisy_button_pink_h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8168" y="1134662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" descr="daisy_button_pink_h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0339" y="5349278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5931" y="3226300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5616" y="3537053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3585" y="2371693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7249" y="3700745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450" y="4299034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7465" y="1942211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461" y="2314578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0" descr="Picture5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7751" y="4446943"/>
            <a:ext cx="675085" cy="59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4" descr="daisy_button_pink_hb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6647" y="5729760"/>
            <a:ext cx="312539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1139908">
            <a:off x="-166801" y="5880821"/>
            <a:ext cx="11066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6902633">
            <a:off x="10902927" y="5966211"/>
            <a:ext cx="11066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WordArt 3"/>
          <p:cNvSpPr>
            <a:spLocks noChangeArrowheads="1" noChangeShapeType="1" noTextEdit="1"/>
          </p:cNvSpPr>
          <p:nvPr/>
        </p:nvSpPr>
        <p:spPr bwMode="auto">
          <a:xfrm>
            <a:off x="609600" y="3308026"/>
            <a:ext cx="10744199" cy="1326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 SINH SẢN CỦA ĐỘNG VẬT</a:t>
            </a: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8" name="Picture 21" descr="Firewrk8"/>
          <p:cNvPicPr>
            <a:picLocks noChangeAspect="1" noChangeArrowheads="1"/>
          </p:cNvPicPr>
          <p:nvPr/>
        </p:nvPicPr>
        <p:blipFill>
          <a:blip r:embed="rId11">
            <a:lum bright="6000" contrast="30000"/>
          </a:blip>
          <a:srcRect/>
          <a:stretch>
            <a:fillRect/>
          </a:stretch>
        </p:blipFill>
        <p:spPr bwMode="auto">
          <a:xfrm>
            <a:off x="-158136" y="-621656"/>
            <a:ext cx="2895600" cy="300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2" descr="Firewrk8"/>
          <p:cNvPicPr>
            <a:picLocks noChangeAspect="1" noChangeArrowheads="1"/>
          </p:cNvPicPr>
          <p:nvPr/>
        </p:nvPicPr>
        <p:blipFill>
          <a:blip r:embed="rId11">
            <a:lum bright="6000" contrast="30000"/>
          </a:blip>
          <a:srcRect/>
          <a:stretch>
            <a:fillRect/>
          </a:stretch>
        </p:blipFill>
        <p:spPr bwMode="auto">
          <a:xfrm>
            <a:off x="8804299" y="153860"/>
            <a:ext cx="2644327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2" descr="Firewrk8"/>
          <p:cNvPicPr>
            <a:picLocks noChangeAspect="1" noChangeArrowheads="1"/>
          </p:cNvPicPr>
          <p:nvPr/>
        </p:nvPicPr>
        <p:blipFill>
          <a:blip r:embed="rId11">
            <a:lum bright="6000" contrast="30000"/>
          </a:blip>
          <a:srcRect/>
          <a:stretch>
            <a:fillRect/>
          </a:stretch>
        </p:blipFill>
        <p:spPr bwMode="auto">
          <a:xfrm>
            <a:off x="4953000" y="4191000"/>
            <a:ext cx="2895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172277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repeatCount="indefinite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304800" y="2743200"/>
            <a:ext cx="55626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vi-VN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Line 13"/>
          <p:cNvSpPr>
            <a:spLocks noChangeShapeType="1"/>
          </p:cNvSpPr>
          <p:nvPr/>
        </p:nvSpPr>
        <p:spPr bwMode="auto">
          <a:xfrm>
            <a:off x="5943600" y="228600"/>
            <a:ext cx="0" cy="6400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210300" y="2743200"/>
            <a:ext cx="56388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hơp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304800" y="304800"/>
            <a:ext cx="5562600" cy="1569660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6019800" y="304800"/>
            <a:ext cx="5410200" cy="2308324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7"/>
          <p:cNvSpPr txBox="1">
            <a:spLocks noChangeArrowheads="1"/>
          </p:cNvSpPr>
          <p:nvPr/>
        </p:nvSpPr>
        <p:spPr bwMode="auto">
          <a:xfrm>
            <a:off x="1371600" y="838200"/>
            <a:ext cx="9448800" cy="2585323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3233107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4297679" y="1505932"/>
            <a:ext cx="3120157" cy="53340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altLang="en-US" sz="4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4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altLang="en-US" sz="4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304800" y="152400"/>
            <a:ext cx="5394960" cy="128016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Con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1725931" y="2098417"/>
            <a:ext cx="2468880" cy="731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auto">
          <a:xfrm>
            <a:off x="3230880" y="1617404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7086599" y="2116632"/>
            <a:ext cx="2468880" cy="731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4" name="Line 52"/>
          <p:cNvSpPr>
            <a:spLocks noChangeShapeType="1"/>
          </p:cNvSpPr>
          <p:nvPr/>
        </p:nvSpPr>
        <p:spPr bwMode="auto">
          <a:xfrm>
            <a:off x="8321039" y="1617404"/>
            <a:ext cx="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6267450" y="190500"/>
            <a:ext cx="5394960" cy="128016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4754880" y="3141404"/>
            <a:ext cx="2468880" cy="73152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auto">
          <a:xfrm>
            <a:off x="5768340" y="2563237"/>
            <a:ext cx="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1" name="Line 59"/>
          <p:cNvSpPr>
            <a:spLocks noChangeShapeType="1"/>
          </p:cNvSpPr>
          <p:nvPr/>
        </p:nvSpPr>
        <p:spPr bwMode="auto">
          <a:xfrm flipH="1">
            <a:off x="5821680" y="2379404"/>
            <a:ext cx="990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auto">
          <a:xfrm>
            <a:off x="4297680" y="2393692"/>
            <a:ext cx="114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auto">
          <a:xfrm>
            <a:off x="5814060" y="3985376"/>
            <a:ext cx="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6" name="Text Box 54"/>
          <p:cNvSpPr txBox="1">
            <a:spLocks noChangeArrowheads="1"/>
          </p:cNvSpPr>
          <p:nvPr/>
        </p:nvSpPr>
        <p:spPr bwMode="auto">
          <a:xfrm>
            <a:off x="182880" y="4594976"/>
            <a:ext cx="11277600" cy="193899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2" grpId="0" animBg="1"/>
      <p:bldP spid="3118" grpId="0" animBg="1"/>
      <p:bldP spid="3120" grpId="0" animBg="1"/>
      <p:bldP spid="3123" grpId="0" animBg="1"/>
      <p:bldP spid="3121" grpId="0" animBg="1"/>
      <p:bldP spid="3124" grpId="0" animBg="1"/>
      <p:bldP spid="3119" grpId="0" animBg="1"/>
      <p:bldP spid="3127" grpId="0" animBg="1"/>
      <p:bldP spid="3128" grpId="0" animBg="1"/>
      <p:bldP spid="3131" grpId="0" animBg="1"/>
      <p:bldP spid="3130" grpId="0" animBg="1"/>
      <p:bldP spid="3125" grpId="0" animBg="1"/>
      <p:bldP spid="31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533400" y="533400"/>
            <a:ext cx="11125200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nongn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4706"/>
          <a:stretch>
            <a:fillRect/>
          </a:stretch>
        </p:blipFill>
        <p:spPr bwMode="auto">
          <a:xfrm>
            <a:off x="129780" y="219618"/>
            <a:ext cx="375642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7" descr="than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9760" y="219618"/>
            <a:ext cx="390744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9" descr="s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86" y="3661940"/>
            <a:ext cx="399120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11" descr="c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0930" y="3680990"/>
            <a:ext cx="394767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13" descr="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840" y="159604"/>
            <a:ext cx="346089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15" descr="v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2757" y="3661940"/>
            <a:ext cx="3483180" cy="27432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nongn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14706"/>
          <a:stretch>
            <a:fillRect/>
          </a:stretch>
        </p:blipFill>
        <p:spPr bwMode="auto">
          <a:xfrm>
            <a:off x="699250" y="152400"/>
            <a:ext cx="29583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710407" y="2619345"/>
            <a:ext cx="2737641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Nòng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nọc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0" name="Picture 7" descr="than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4289" y="152400"/>
            <a:ext cx="307730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4759015" y="2666256"/>
            <a:ext cx="2747848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Thạch</a:t>
            </a:r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 s</a:t>
            </a:r>
            <a:r>
              <a:rPr lang="vi-VN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ùng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2" name="Picture 9" descr="s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408" y="3600510"/>
            <a:ext cx="31432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906045" y="6107044"/>
            <a:ext cx="221497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Con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sâu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4" name="Picture 11" descr="c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631228"/>
            <a:ext cx="310895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4895850" y="6107043"/>
            <a:ext cx="277573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000CC"/>
                </a:solidFill>
                <a:latin typeface="Arial" panose="020B0604020202020204" pitchFamily="34" charset="0"/>
              </a:rPr>
              <a:t>Con </a:t>
            </a:r>
            <a:r>
              <a:rPr lang="en-US" altLang="en-US" sz="3200" dirty="0" err="1">
                <a:solidFill>
                  <a:srgbClr val="0000CC"/>
                </a:solidFill>
                <a:latin typeface="Arial" panose="020B0604020202020204" pitchFamily="34" charset="0"/>
              </a:rPr>
              <a:t>chó</a:t>
            </a:r>
            <a:endParaRPr lang="en-US" altLang="en-US" sz="320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4346" name="Picture 13" descr="g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52400"/>
            <a:ext cx="2725625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8662137" y="2712422"/>
            <a:ext cx="2750288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Con gà</a:t>
            </a:r>
          </a:p>
        </p:txBody>
      </p:sp>
      <p:pic>
        <p:nvPicPr>
          <p:cNvPr id="14348" name="Picture 15" descr="vo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5826" y="3650278"/>
            <a:ext cx="2743200" cy="228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349" name="Text Box 16"/>
          <p:cNvSpPr txBox="1">
            <a:spLocks noChangeArrowheads="1"/>
          </p:cNvSpPr>
          <p:nvPr/>
        </p:nvSpPr>
        <p:spPr bwMode="auto">
          <a:xfrm>
            <a:off x="8505826" y="6107042"/>
            <a:ext cx="2381249" cy="584775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rgbClr val="0000CC"/>
                </a:solidFill>
                <a:latin typeface="Arial" panose="020B0604020202020204" pitchFamily="34" charset="0"/>
              </a:rPr>
              <a:t>Con voi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4267200" y="914400"/>
            <a:ext cx="2971800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 3"/>
          <p:cNvSpPr/>
          <p:nvPr/>
        </p:nvSpPr>
        <p:spPr>
          <a:xfrm>
            <a:off x="609600" y="1981200"/>
            <a:ext cx="10668000" cy="2308324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sản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trứng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4800" kern="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kern="0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đẻ</a:t>
            </a:r>
            <a:r>
              <a:rPr lang="en-US" sz="4800" kern="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con.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6300788" y="4876800"/>
            <a:ext cx="1981200" cy="1938338"/>
            <a:chOff x="3522" y="1632"/>
            <a:chExt cx="1113" cy="1079"/>
          </a:xfrm>
        </p:grpSpPr>
        <p:pic>
          <p:nvPicPr>
            <p:cNvPr id="17443" name="Picture 5" descr="rhin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2" y="1632"/>
              <a:ext cx="1113" cy="107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4" name="Text Box 6"/>
            <p:cNvSpPr txBox="1">
              <a:spLocks noChangeArrowheads="1"/>
            </p:cNvSpPr>
            <p:nvPr/>
          </p:nvSpPr>
          <p:spPr bwMode="auto">
            <a:xfrm>
              <a:off x="3552" y="2400"/>
              <a:ext cx="93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99FF33"/>
                  </a:solidFill>
                  <a:latin typeface="Arial" panose="020B0604020202020204" pitchFamily="34" charset="0"/>
                </a:rPr>
                <a:t>con tê giác</a:t>
              </a:r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7539038" y="2767013"/>
            <a:ext cx="2895600" cy="2049462"/>
            <a:chOff x="4176" y="3024"/>
            <a:chExt cx="1232" cy="1307"/>
          </a:xfrm>
        </p:grpSpPr>
        <p:pic>
          <p:nvPicPr>
            <p:cNvPr id="17441" name="Picture 8" descr="448pxgiraffestandingaq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3024"/>
              <a:ext cx="1232" cy="129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2" name="Text Box 9"/>
            <p:cNvSpPr txBox="1">
              <a:spLocks noChangeArrowheads="1"/>
            </p:cNvSpPr>
            <p:nvPr/>
          </p:nvSpPr>
          <p:spPr bwMode="auto">
            <a:xfrm>
              <a:off x="4176" y="4056"/>
              <a:ext cx="825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latin typeface="Arial" panose="020B0604020202020204" pitchFamily="34" charset="0"/>
                </a:rPr>
                <a:t>Hươu cao cổ</a:t>
              </a:r>
            </a:p>
          </p:txBody>
        </p: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1371600" y="838200"/>
            <a:ext cx="2057400" cy="1847850"/>
            <a:chOff x="0" y="528"/>
            <a:chExt cx="1134" cy="1164"/>
          </a:xfrm>
        </p:grpSpPr>
        <p:pic>
          <p:nvPicPr>
            <p:cNvPr id="17439" name="Picture 11" descr="Oscar_ca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28"/>
              <a:ext cx="1134" cy="116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40" name="Text Box 12"/>
            <p:cNvSpPr txBox="1">
              <a:spLocks noChangeArrowheads="1"/>
            </p:cNvSpPr>
            <p:nvPr/>
          </p:nvSpPr>
          <p:spPr bwMode="auto">
            <a:xfrm>
              <a:off x="144" y="1440"/>
              <a:ext cx="66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 mèo</a:t>
              </a:r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3548063" y="838201"/>
            <a:ext cx="2438400" cy="1838325"/>
            <a:chOff x="0" y="3312"/>
            <a:chExt cx="997" cy="1140"/>
          </a:xfrm>
        </p:grpSpPr>
        <p:pic>
          <p:nvPicPr>
            <p:cNvPr id="17437" name="Picture 14" descr="l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12"/>
              <a:ext cx="997" cy="114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8" name="Text Box 15"/>
            <p:cNvSpPr txBox="1">
              <a:spLocks noChangeArrowheads="1"/>
            </p:cNvSpPr>
            <p:nvPr/>
          </p:nvSpPr>
          <p:spPr bwMode="auto">
            <a:xfrm>
              <a:off x="192" y="4204"/>
              <a:ext cx="42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latin typeface="Arial" panose="020B0604020202020204" pitchFamily="34" charset="0"/>
                </a:rPr>
                <a:t>con </a:t>
              </a:r>
              <a:r>
                <a:rPr lang="en-US" altLang="en-US" sz="1800" dirty="0" err="1">
                  <a:latin typeface="Arial" panose="020B0604020202020204" pitchFamily="34" charset="0"/>
                </a:rPr>
                <a:t>lợn</a:t>
              </a:r>
              <a:endParaRPr lang="en-US" altLang="en-US" sz="18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8305800" y="838200"/>
            <a:ext cx="2109788" cy="1828800"/>
            <a:chOff x="1152" y="3360"/>
            <a:chExt cx="1043" cy="987"/>
          </a:xfrm>
        </p:grpSpPr>
        <p:pic>
          <p:nvPicPr>
            <p:cNvPr id="17435" name="Picture 20" descr="vietnamese_buffal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360"/>
              <a:ext cx="1043" cy="9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6" name="Text Box 21"/>
            <p:cNvSpPr txBox="1">
              <a:spLocks noChangeArrowheads="1"/>
            </p:cNvSpPr>
            <p:nvPr/>
          </p:nvSpPr>
          <p:spPr bwMode="auto">
            <a:xfrm>
              <a:off x="1200" y="3439"/>
              <a:ext cx="541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trâu</a:t>
              </a:r>
            </a:p>
          </p:txBody>
        </p:sp>
      </p:grp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3048000" y="1"/>
            <a:ext cx="5595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Những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vật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đẻ</a:t>
            </a:r>
            <a:r>
              <a:rPr lang="en-US" sz="40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con</a:t>
            </a: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3914775" y="4953000"/>
            <a:ext cx="2286000" cy="1862138"/>
            <a:chOff x="2784" y="576"/>
            <a:chExt cx="1440" cy="1080"/>
          </a:xfrm>
        </p:grpSpPr>
        <p:pic>
          <p:nvPicPr>
            <p:cNvPr id="17433" name="Picture 30" descr="tig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576"/>
              <a:ext cx="1440" cy="108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4" name="Text Box 45"/>
            <p:cNvSpPr txBox="1">
              <a:spLocks noChangeArrowheads="1"/>
            </p:cNvSpPr>
            <p:nvPr/>
          </p:nvSpPr>
          <p:spPr bwMode="auto">
            <a:xfrm>
              <a:off x="3552" y="624"/>
              <a:ext cx="59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con</a:t>
              </a:r>
              <a:r>
                <a:rPr lang="en-US" altLang="en-US" sz="1800" dirty="0">
                  <a:latin typeface="Arial" panose="020B0604020202020204" pitchFamily="34" charset="0"/>
                </a:rPr>
                <a:t> </a:t>
              </a:r>
              <a:r>
                <a:rPr lang="en-US" altLang="en-US" sz="18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hổ</a:t>
              </a:r>
              <a:endParaRPr lang="en-US" altLang="en-US" sz="1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69"/>
          <p:cNvGrpSpPr>
            <a:grpSpLocks/>
          </p:cNvGrpSpPr>
          <p:nvPr/>
        </p:nvGrpSpPr>
        <p:grpSpPr bwMode="auto">
          <a:xfrm>
            <a:off x="8386764" y="4876800"/>
            <a:ext cx="2118237" cy="1924050"/>
            <a:chOff x="3984" y="1872"/>
            <a:chExt cx="1532" cy="1026"/>
          </a:xfrm>
        </p:grpSpPr>
        <p:pic>
          <p:nvPicPr>
            <p:cNvPr id="17431" name="Picture 47" descr="080517093051-808-65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872"/>
              <a:ext cx="1488" cy="102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2" name="Text Box 48"/>
            <p:cNvSpPr txBox="1">
              <a:spLocks noChangeArrowheads="1"/>
            </p:cNvSpPr>
            <p:nvPr/>
          </p:nvSpPr>
          <p:spPr bwMode="auto">
            <a:xfrm>
              <a:off x="4742" y="1895"/>
              <a:ext cx="774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con báo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1371600" y="2762251"/>
            <a:ext cx="2819400" cy="2060575"/>
            <a:chOff x="0" y="1920"/>
            <a:chExt cx="1776" cy="1359"/>
          </a:xfrm>
        </p:grpSpPr>
        <p:pic>
          <p:nvPicPr>
            <p:cNvPr id="17429" name="Picture 36" descr="bova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0"/>
              <a:ext cx="1776" cy="1332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30" name="Text Box 49"/>
            <p:cNvSpPr txBox="1">
              <a:spLocks noChangeArrowheads="1"/>
            </p:cNvSpPr>
            <p:nvPr/>
          </p:nvSpPr>
          <p:spPr bwMode="auto">
            <a:xfrm>
              <a:off x="0" y="2995"/>
              <a:ext cx="701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chemeClr val="bg1"/>
                  </a:solidFill>
                  <a:latin typeface="Arial" panose="020B0604020202020204" pitchFamily="34" charset="0"/>
                </a:rPr>
                <a:t>con bò</a:t>
              </a:r>
            </a:p>
          </p:txBody>
        </p:sp>
      </p:grpSp>
      <p:sp>
        <p:nvSpPr>
          <p:cNvPr id="27698" name="Text Box 50"/>
          <p:cNvSpPr txBox="1">
            <a:spLocks noChangeArrowheads="1"/>
          </p:cNvSpPr>
          <p:nvPr/>
        </p:nvSpPr>
        <p:spPr bwMode="auto">
          <a:xfrm>
            <a:off x="5410200" y="4648200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con sư tử</a:t>
            </a:r>
          </a:p>
        </p:txBody>
      </p:sp>
      <p:grpSp>
        <p:nvGrpSpPr>
          <p:cNvPr id="10" name="Group 68"/>
          <p:cNvGrpSpPr>
            <a:grpSpLocks/>
          </p:cNvGrpSpPr>
          <p:nvPr/>
        </p:nvGrpSpPr>
        <p:grpSpPr bwMode="auto">
          <a:xfrm>
            <a:off x="4329113" y="2752725"/>
            <a:ext cx="3048000" cy="2057400"/>
            <a:chOff x="1872" y="1872"/>
            <a:chExt cx="1920" cy="1248"/>
          </a:xfrm>
        </p:grpSpPr>
        <p:pic>
          <p:nvPicPr>
            <p:cNvPr id="17427" name="Picture 53" descr="Gau_tru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872"/>
              <a:ext cx="1920" cy="1248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8" name="Text Box 56"/>
            <p:cNvSpPr txBox="1">
              <a:spLocks noChangeArrowheads="1"/>
            </p:cNvSpPr>
            <p:nvPr/>
          </p:nvSpPr>
          <p:spPr bwMode="auto">
            <a:xfrm>
              <a:off x="2475" y="2834"/>
              <a:ext cx="1186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200">
                  <a:solidFill>
                    <a:srgbClr val="FFFF00"/>
                  </a:solidFill>
                  <a:latin typeface="Arial" panose="020B0604020202020204" pitchFamily="34" charset="0"/>
                </a:rPr>
                <a:t>con gấu trúc</a:t>
              </a:r>
            </a:p>
          </p:txBody>
        </p:sp>
      </p:grpSp>
      <p:grpSp>
        <p:nvGrpSpPr>
          <p:cNvPr id="11" name="Group 66"/>
          <p:cNvGrpSpPr>
            <a:grpSpLocks/>
          </p:cNvGrpSpPr>
          <p:nvPr/>
        </p:nvGrpSpPr>
        <p:grpSpPr bwMode="auto">
          <a:xfrm>
            <a:off x="6096000" y="838200"/>
            <a:ext cx="2133600" cy="1828800"/>
            <a:chOff x="2112" y="1776"/>
            <a:chExt cx="1290" cy="1104"/>
          </a:xfrm>
        </p:grpSpPr>
        <p:pic>
          <p:nvPicPr>
            <p:cNvPr id="17425" name="Picture 32" descr="090407095602_liontall22628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776"/>
              <a:ext cx="1290" cy="110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6" name="Text Box 57"/>
            <p:cNvSpPr txBox="1">
              <a:spLocks noChangeArrowheads="1"/>
            </p:cNvSpPr>
            <p:nvPr/>
          </p:nvSpPr>
          <p:spPr bwMode="auto">
            <a:xfrm>
              <a:off x="2448" y="2640"/>
              <a:ext cx="763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con sư tử</a:t>
              </a:r>
            </a:p>
          </p:txBody>
        </p:sp>
      </p:grp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1371600" y="4953001"/>
            <a:ext cx="2362200" cy="1908175"/>
            <a:chOff x="0" y="3120"/>
            <a:chExt cx="1488" cy="1202"/>
          </a:xfrm>
        </p:grpSpPr>
        <p:pic>
          <p:nvPicPr>
            <p:cNvPr id="17423" name="Picture 71" descr="11876997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0"/>
              <a:ext cx="1488" cy="11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24" name="Text Box 75"/>
            <p:cNvSpPr txBox="1">
              <a:spLocks noChangeArrowheads="1"/>
            </p:cNvSpPr>
            <p:nvPr/>
          </p:nvSpPr>
          <p:spPr bwMode="auto">
            <a:xfrm>
              <a:off x="528" y="4070"/>
              <a:ext cx="9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con </a:t>
              </a:r>
              <a:r>
                <a:rPr lang="en-US" altLang="en-US" sz="20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lạc</a:t>
              </a:r>
              <a:r>
                <a:rPr lang="en-US" alt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đà</a:t>
              </a:r>
              <a:endParaRPr lang="en-US" altLang="en-US" sz="20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1" grpId="0"/>
      <p:bldP spid="2769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ng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85813"/>
            <a:ext cx="1905000" cy="178911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371600" y="2057400"/>
            <a:ext cx="13644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con ngỗng</a:t>
            </a: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3124201" y="152401"/>
            <a:ext cx="6054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Những con vật đẻ trứng</a:t>
            </a: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281364" y="771525"/>
            <a:ext cx="2433637" cy="1822450"/>
            <a:chOff x="1203" y="486"/>
            <a:chExt cx="1533" cy="1148"/>
          </a:xfrm>
        </p:grpSpPr>
        <p:pic>
          <p:nvPicPr>
            <p:cNvPr id="18468" name="Picture 21" descr="stomoxys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486"/>
              <a:ext cx="1488" cy="11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9" name="Text Box 27"/>
            <p:cNvSpPr txBox="1">
              <a:spLocks noChangeArrowheads="1"/>
            </p:cNvSpPr>
            <p:nvPr/>
          </p:nvSpPr>
          <p:spPr bwMode="auto">
            <a:xfrm>
              <a:off x="1203" y="1401"/>
              <a:ext cx="69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ruồi</a:t>
              </a:r>
            </a:p>
          </p:txBody>
        </p:sp>
      </p:grpSp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8305800" y="771526"/>
            <a:ext cx="2133600" cy="1800225"/>
            <a:chOff x="4368" y="486"/>
            <a:chExt cx="1344" cy="1134"/>
          </a:xfrm>
        </p:grpSpPr>
        <p:pic>
          <p:nvPicPr>
            <p:cNvPr id="18466" name="Picture 15" descr="huntsman_spid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486"/>
              <a:ext cx="1344" cy="110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7" name="Text Box 28"/>
            <p:cNvSpPr txBox="1">
              <a:spLocks noChangeArrowheads="1"/>
            </p:cNvSpPr>
            <p:nvPr/>
          </p:nvSpPr>
          <p:spPr bwMode="auto">
            <a:xfrm>
              <a:off x="4872" y="1368"/>
              <a:ext cx="8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FF00"/>
                  </a:solidFill>
                  <a:latin typeface="Arial" panose="020B0604020202020204" pitchFamily="34" charset="0"/>
                </a:rPr>
                <a:t>con nhện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5838825" y="762001"/>
            <a:ext cx="2362200" cy="1800225"/>
            <a:chOff x="2814" y="480"/>
            <a:chExt cx="1488" cy="1134"/>
          </a:xfrm>
        </p:grpSpPr>
        <p:pic>
          <p:nvPicPr>
            <p:cNvPr id="18464" name="Picture 8" descr="duc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4" y="480"/>
              <a:ext cx="1488" cy="11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5" name="Text Box 29"/>
            <p:cNvSpPr txBox="1">
              <a:spLocks noChangeArrowheads="1"/>
            </p:cNvSpPr>
            <p:nvPr/>
          </p:nvSpPr>
          <p:spPr bwMode="auto">
            <a:xfrm>
              <a:off x="2832" y="528"/>
              <a:ext cx="58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con </a:t>
              </a:r>
              <a:r>
                <a:rPr lang="en-US" altLang="en-US" sz="1800" dirty="0" err="1">
                  <a:solidFill>
                    <a:schemeClr val="bg1"/>
                  </a:solidFill>
                  <a:latin typeface="Arial" panose="020B0604020202020204" pitchFamily="34" charset="0"/>
                </a:rPr>
                <a:t>vịt</a:t>
              </a:r>
              <a:endParaRPr lang="en-US" altLang="en-US" sz="18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943600" y="2657476"/>
            <a:ext cx="2438400" cy="2005013"/>
            <a:chOff x="2880" y="1674"/>
            <a:chExt cx="1536" cy="1263"/>
          </a:xfrm>
        </p:grpSpPr>
        <p:pic>
          <p:nvPicPr>
            <p:cNvPr id="18462" name="Picture 23" descr="eb1d6717-af31-48e1-8857-a8ba6ac0374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680"/>
              <a:ext cx="1536" cy="125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3" name="Text Box 30"/>
            <p:cNvSpPr txBox="1">
              <a:spLocks noChangeArrowheads="1"/>
            </p:cNvSpPr>
            <p:nvPr/>
          </p:nvSpPr>
          <p:spPr bwMode="auto">
            <a:xfrm>
              <a:off x="2988" y="1674"/>
              <a:ext cx="132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bg1"/>
                  </a:solidFill>
                  <a:latin typeface="Arial" panose="020B0604020202020204" pitchFamily="34" charset="0"/>
                </a:rPr>
                <a:t>con chuồn chuồn</a:t>
              </a: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8505827" y="2624138"/>
            <a:ext cx="1995488" cy="2024062"/>
            <a:chOff x="4494" y="1653"/>
            <a:chExt cx="1257" cy="1275"/>
          </a:xfrm>
        </p:grpSpPr>
        <p:pic>
          <p:nvPicPr>
            <p:cNvPr id="18460" name="Picture 13" descr="pigeon_larg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4" y="1680"/>
              <a:ext cx="1210" cy="124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61" name="Text Box 31"/>
            <p:cNvSpPr txBox="1">
              <a:spLocks noChangeArrowheads="1"/>
            </p:cNvSpPr>
            <p:nvPr/>
          </p:nvSpPr>
          <p:spPr bwMode="auto">
            <a:xfrm>
              <a:off x="4786" y="1653"/>
              <a:ext cx="96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chim bồ câu</a:t>
              </a:r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8077200" y="4724401"/>
            <a:ext cx="2438400" cy="2041525"/>
            <a:chOff x="4224" y="2976"/>
            <a:chExt cx="1536" cy="1286"/>
          </a:xfrm>
        </p:grpSpPr>
        <p:pic>
          <p:nvPicPr>
            <p:cNvPr id="18458" name="Picture 9" descr="DongVat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976"/>
              <a:ext cx="1536" cy="1286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9" name="Text Box 32"/>
            <p:cNvSpPr txBox="1">
              <a:spLocks noChangeArrowheads="1"/>
            </p:cNvSpPr>
            <p:nvPr/>
          </p:nvSpPr>
          <p:spPr bwMode="auto">
            <a:xfrm>
              <a:off x="4560" y="2976"/>
              <a:ext cx="8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rgbClr val="FF00FF"/>
                  </a:solidFill>
                  <a:latin typeface="Arial" panose="020B0604020202020204" pitchFamily="34" charset="0"/>
                </a:rPr>
                <a:t>con công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5919788" y="4700588"/>
            <a:ext cx="2081212" cy="2070100"/>
            <a:chOff x="2865" y="2961"/>
            <a:chExt cx="1311" cy="1304"/>
          </a:xfrm>
        </p:grpSpPr>
        <p:pic>
          <p:nvPicPr>
            <p:cNvPr id="18456" name="imgb" descr="ostrich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976"/>
              <a:ext cx="1296" cy="128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7" name="Text Box 33"/>
            <p:cNvSpPr txBox="1">
              <a:spLocks noChangeArrowheads="1"/>
            </p:cNvSpPr>
            <p:nvPr/>
          </p:nvSpPr>
          <p:spPr bwMode="auto">
            <a:xfrm>
              <a:off x="2865" y="2961"/>
              <a:ext cx="92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FFFF00"/>
                  </a:solidFill>
                  <a:latin typeface="Arial" panose="020B0604020202020204" pitchFamily="34" charset="0"/>
                </a:rPr>
                <a:t>con đà điểu</a:t>
              </a: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3233738" y="4867275"/>
            <a:ext cx="2633662" cy="1912938"/>
            <a:chOff x="1173" y="3066"/>
            <a:chExt cx="1659" cy="1205"/>
          </a:xfrm>
        </p:grpSpPr>
        <p:pic>
          <p:nvPicPr>
            <p:cNvPr id="18454" name="Picture 19" descr="tom-dep-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084"/>
              <a:ext cx="1632" cy="1187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5" name="Text Box 34"/>
            <p:cNvSpPr txBox="1">
              <a:spLocks noChangeArrowheads="1"/>
            </p:cNvSpPr>
            <p:nvPr/>
          </p:nvSpPr>
          <p:spPr bwMode="auto">
            <a:xfrm>
              <a:off x="1173" y="3066"/>
              <a:ext cx="68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tôm</a:t>
              </a: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3309938" y="2667001"/>
            <a:ext cx="2514600" cy="2093913"/>
            <a:chOff x="1221" y="1680"/>
            <a:chExt cx="1584" cy="1319"/>
          </a:xfrm>
        </p:grpSpPr>
        <p:pic>
          <p:nvPicPr>
            <p:cNvPr id="18452" name="Picture 11" descr="DaiBangDat-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" y="1680"/>
              <a:ext cx="1584" cy="131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3" name="Text Box 35"/>
            <p:cNvSpPr txBox="1">
              <a:spLocks noChangeArrowheads="1"/>
            </p:cNvSpPr>
            <p:nvPr/>
          </p:nvSpPr>
          <p:spPr bwMode="auto">
            <a:xfrm>
              <a:off x="1296" y="2736"/>
              <a:ext cx="139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chim đại bàng</a:t>
              </a:r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1371600" y="2686051"/>
            <a:ext cx="1828800" cy="2384425"/>
            <a:chOff x="0" y="1695"/>
            <a:chExt cx="1152" cy="1502"/>
          </a:xfrm>
        </p:grpSpPr>
        <p:pic>
          <p:nvPicPr>
            <p:cNvPr id="18450" name="Picture 25" descr="8877_121039101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95"/>
              <a:ext cx="1152" cy="148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51" name="Text Box 36"/>
            <p:cNvSpPr txBox="1">
              <a:spLocks noChangeArrowheads="1"/>
            </p:cNvSpPr>
            <p:nvPr/>
          </p:nvSpPr>
          <p:spPr bwMode="auto">
            <a:xfrm>
              <a:off x="192" y="2964"/>
              <a:ext cx="76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muỗi</a:t>
              </a:r>
            </a:p>
          </p:txBody>
        </p:sp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1371600" y="5186364"/>
            <a:ext cx="1828800" cy="1665287"/>
            <a:chOff x="0" y="3267"/>
            <a:chExt cx="1152" cy="1049"/>
          </a:xfrm>
        </p:grpSpPr>
        <p:pic>
          <p:nvPicPr>
            <p:cNvPr id="18448" name="Picture 17" descr="104943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67"/>
              <a:ext cx="1152" cy="1008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49" name="Text Box 37"/>
            <p:cNvSpPr txBox="1">
              <a:spLocks noChangeArrowheads="1"/>
            </p:cNvSpPr>
            <p:nvPr/>
          </p:nvSpPr>
          <p:spPr bwMode="auto">
            <a:xfrm>
              <a:off x="144" y="4083"/>
              <a:ext cx="8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en-US" sz="1800">
                  <a:latin typeface="Arial" panose="020B0604020202020204" pitchFamily="34" charset="0"/>
                </a:rPr>
                <a:t>con ốc sên</a:t>
              </a: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  <p:bldP spid="286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457200" y="1905000"/>
            <a:ext cx="10972799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57200" y="3962400"/>
            <a:ext cx="11015829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460" name="Text Box 26"/>
          <p:cNvSpPr txBox="1">
            <a:spLocks noChangeArrowheads="1"/>
          </p:cNvSpPr>
          <p:nvPr/>
        </p:nvSpPr>
        <p:spPr bwMode="auto">
          <a:xfrm>
            <a:off x="3352800" y="586263"/>
            <a:ext cx="4184854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623" y="304800"/>
            <a:ext cx="28844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7438" y="343678"/>
            <a:ext cx="7620000" cy="3757084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图片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828731"/>
            <a:ext cx="1158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/>
          </p:cNvPr>
          <p:cNvSpPr/>
          <p:nvPr/>
        </p:nvSpPr>
        <p:spPr>
          <a:xfrm>
            <a:off x="4494919" y="1447800"/>
            <a:ext cx="4745037" cy="1015653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KHỞI</a:t>
            </a:r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ĐỘNG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050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609600" y="457201"/>
            <a:ext cx="107442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8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533886" y="3962400"/>
            <a:ext cx="10840130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0330870" y="46127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grpSp>
        <p:nvGrpSpPr>
          <p:cNvPr id="21508" name="Group 4"/>
          <p:cNvGrpSpPr>
            <a:grpSpLocks/>
          </p:cNvGrpSpPr>
          <p:nvPr/>
        </p:nvGrpSpPr>
        <p:grpSpPr bwMode="auto">
          <a:xfrm>
            <a:off x="4214813" y="3644900"/>
            <a:ext cx="3168650" cy="1944688"/>
            <a:chOff x="1111" y="1298"/>
            <a:chExt cx="1996" cy="1225"/>
          </a:xfrm>
        </p:grpSpPr>
        <p:sp>
          <p:nvSpPr>
            <p:cNvPr id="2153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0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153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2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153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>
                  <a:latin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1509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2875" y="23495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1511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1512" name="AutoShape 11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43020" name="WordArt 12"/>
          <p:cNvSpPr>
            <a:spLocks noChangeArrowheads="1" noChangeShapeType="1" noTextEdit="1"/>
          </p:cNvSpPr>
          <p:nvPr/>
        </p:nvSpPr>
        <p:spPr bwMode="auto">
          <a:xfrm>
            <a:off x="2630489" y="1341438"/>
            <a:ext cx="68421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</a:t>
            </a:r>
          </a:p>
        </p:txBody>
      </p:sp>
      <p:grpSp>
        <p:nvGrpSpPr>
          <p:cNvPr id="21514" name="Group 13"/>
          <p:cNvGrpSpPr>
            <a:grpSpLocks/>
          </p:cNvGrpSpPr>
          <p:nvPr/>
        </p:nvGrpSpPr>
        <p:grpSpPr bwMode="auto">
          <a:xfrm>
            <a:off x="7672389" y="3141663"/>
            <a:ext cx="1685925" cy="1371600"/>
            <a:chOff x="2736" y="1824"/>
            <a:chExt cx="1062" cy="864"/>
          </a:xfrm>
        </p:grpSpPr>
        <p:pic>
          <p:nvPicPr>
            <p:cNvPr id="21529" name="Picture 14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0" name="Picture 15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1" name="Picture 16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2" name="Picture 17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3" name="Picture 18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5" name="Group 19"/>
          <p:cNvGrpSpPr>
            <a:grpSpLocks/>
          </p:cNvGrpSpPr>
          <p:nvPr/>
        </p:nvGrpSpPr>
        <p:grpSpPr bwMode="auto">
          <a:xfrm>
            <a:off x="2559051" y="3141663"/>
            <a:ext cx="1685925" cy="1371600"/>
            <a:chOff x="2736" y="1824"/>
            <a:chExt cx="1062" cy="864"/>
          </a:xfrm>
        </p:grpSpPr>
        <p:pic>
          <p:nvPicPr>
            <p:cNvPr id="21524" name="Picture 20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5" name="Picture 21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6" name="Picture 22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7" name="Picture 23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8" name="Picture 24" descr="clip20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6" name="Group 25"/>
          <p:cNvGrpSpPr>
            <a:grpSpLocks/>
          </p:cNvGrpSpPr>
          <p:nvPr/>
        </p:nvGrpSpPr>
        <p:grpSpPr bwMode="auto">
          <a:xfrm>
            <a:off x="7672389" y="4652963"/>
            <a:ext cx="720725" cy="933450"/>
            <a:chOff x="3923" y="3022"/>
            <a:chExt cx="398" cy="542"/>
          </a:xfrm>
        </p:grpSpPr>
        <p:pic>
          <p:nvPicPr>
            <p:cNvPr id="21522" name="Picture 14" descr="Cau hoi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3" name="Picture 27" descr="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7" name="Text Box 28"/>
          <p:cNvSpPr txBox="1">
            <a:spLocks noChangeArrowheads="1"/>
          </p:cNvSpPr>
          <p:nvPr/>
        </p:nvSpPr>
        <p:spPr bwMode="auto">
          <a:xfrm>
            <a:off x="4214813" y="692150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0000CC"/>
                </a:solidFill>
                <a:cs typeface="Times New Roman" panose="02020603050405020304" pitchFamily="18" charset="0"/>
              </a:rPr>
              <a:t>TRÒ CHƠI</a:t>
            </a:r>
          </a:p>
        </p:txBody>
      </p:sp>
      <p:grpSp>
        <p:nvGrpSpPr>
          <p:cNvPr id="21518" name="Group 29"/>
          <p:cNvGrpSpPr>
            <a:grpSpLocks/>
          </p:cNvGrpSpPr>
          <p:nvPr/>
        </p:nvGrpSpPr>
        <p:grpSpPr bwMode="auto">
          <a:xfrm>
            <a:off x="2630489" y="4292600"/>
            <a:ext cx="1152525" cy="1652588"/>
            <a:chOff x="3923" y="3022"/>
            <a:chExt cx="398" cy="542"/>
          </a:xfrm>
        </p:grpSpPr>
        <p:pic>
          <p:nvPicPr>
            <p:cNvPr id="21520" name="Picture 14" descr="Cau hoi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1" name="Picture 31" descr="1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40" name="Rung chuông vàng - VTV3-tainhacchuong.biz (mp3cut.net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5450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07" fill="hold"/>
                                        <p:tgtEl>
                                          <p:spTgt spid="430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40"/>
                </p:tgtEl>
              </p:cMediaNode>
            </p:audio>
          </p:childTnLst>
        </p:cTn>
      </p:par>
    </p:tnLst>
    <p:bldLst>
      <p:bldP spid="430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0330871" y="4381927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14813" y="4292600"/>
            <a:ext cx="3168650" cy="1944688"/>
            <a:chOff x="1111" y="1298"/>
            <a:chExt cx="1996" cy="1225"/>
          </a:xfrm>
        </p:grpSpPr>
        <p:sp>
          <p:nvSpPr>
            <p:cNvPr id="2255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55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255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2533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1438" y="3068638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5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6" name="AutoShape 11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44" name="WordArt 12"/>
          <p:cNvSpPr>
            <a:spLocks noChangeArrowheads="1" noChangeShapeType="1" noTextEdit="1"/>
          </p:cNvSpPr>
          <p:nvPr/>
        </p:nvSpPr>
        <p:spPr bwMode="auto">
          <a:xfrm>
            <a:off x="2446337" y="139701"/>
            <a:ext cx="6842125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22538" name="Group 13"/>
          <p:cNvGrpSpPr>
            <a:grpSpLocks/>
          </p:cNvGrpSpPr>
          <p:nvPr/>
        </p:nvGrpSpPr>
        <p:grpSpPr bwMode="auto">
          <a:xfrm>
            <a:off x="7959726" y="4076700"/>
            <a:ext cx="1685925" cy="1371600"/>
            <a:chOff x="2736" y="1824"/>
            <a:chExt cx="1062" cy="864"/>
          </a:xfrm>
        </p:grpSpPr>
        <p:pic>
          <p:nvPicPr>
            <p:cNvPr id="22549" name="Picture 14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0" name="Picture 15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1" name="Picture 16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2" name="Picture 17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3" name="Picture 18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9" name="Group 19"/>
          <p:cNvGrpSpPr>
            <a:grpSpLocks/>
          </p:cNvGrpSpPr>
          <p:nvPr/>
        </p:nvGrpSpPr>
        <p:grpSpPr bwMode="auto">
          <a:xfrm>
            <a:off x="2271714" y="4221163"/>
            <a:ext cx="1685925" cy="1371600"/>
            <a:chOff x="2736" y="1824"/>
            <a:chExt cx="1062" cy="864"/>
          </a:xfrm>
        </p:grpSpPr>
        <p:pic>
          <p:nvPicPr>
            <p:cNvPr id="22544" name="Picture 20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5" name="Picture 21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6" name="Picture 22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1824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7" name="Picture 23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12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8" name="Picture 24" descr="clip207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160"/>
              <a:ext cx="39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7527925" y="5084764"/>
            <a:ext cx="863600" cy="1076325"/>
            <a:chOff x="3923" y="3022"/>
            <a:chExt cx="398" cy="542"/>
          </a:xfrm>
        </p:grpSpPr>
        <p:pic>
          <p:nvPicPr>
            <p:cNvPr id="22542" name="Picture 14" descr="Cau hoi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27" descr="1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1" name="Text Box 28"/>
          <p:cNvSpPr txBox="1">
            <a:spLocks noChangeArrowheads="1"/>
          </p:cNvSpPr>
          <p:nvPr/>
        </p:nvSpPr>
        <p:spPr bwMode="auto">
          <a:xfrm>
            <a:off x="228600" y="1219201"/>
            <a:ext cx="11353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b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c.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39 -0.06728 C 0.00556 -0.08139 0.01268 -0.09549 0.00174 -0.10104 C -0.0092 -0.10659 -0.0559 -0.08508 -0.06649 -0.10104 C -0.07708 -0.11699 -0.05416 -0.18289 -0.0618 -0.1963 C -0.06944 -0.20971 -0.10434 -0.16994 -0.1125 -0.1815 C -0.12066 -0.19306 -0.10434 -0.25017 -0.11093 -0.26613 C -0.11753 -0.28208 -0.14514 -0.27445 -0.15225 -0.27653 " pathEditMode="relative" ptsTypes="aaaaaaA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120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330870" y="4704985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6303964" y="3284539"/>
            <a:ext cx="3095625" cy="1800225"/>
            <a:chOff x="1111" y="1298"/>
            <a:chExt cx="1996" cy="1225"/>
          </a:xfrm>
        </p:grpSpPr>
        <p:sp>
          <p:nvSpPr>
            <p:cNvPr id="23571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3572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573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3557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62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9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60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68" name="WordArt 12"/>
          <p:cNvSpPr>
            <a:spLocks noChangeArrowheads="1" noChangeShapeType="1" noTextEdit="1"/>
          </p:cNvSpPr>
          <p:nvPr/>
        </p:nvSpPr>
        <p:spPr bwMode="auto">
          <a:xfrm>
            <a:off x="6969919" y="355602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472613" y="4149726"/>
            <a:ext cx="792162" cy="931863"/>
            <a:chOff x="3923" y="3022"/>
            <a:chExt cx="398" cy="542"/>
          </a:xfrm>
        </p:grpSpPr>
        <p:pic>
          <p:nvPicPr>
            <p:cNvPr id="23569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17"/>
          <p:cNvGrpSpPr>
            <a:grpSpLocks/>
          </p:cNvGrpSpPr>
          <p:nvPr/>
        </p:nvGrpSpPr>
        <p:grpSpPr bwMode="auto">
          <a:xfrm>
            <a:off x="304800" y="1295401"/>
            <a:ext cx="11201401" cy="4564064"/>
            <a:chOff x="-550" y="846"/>
            <a:chExt cx="7056" cy="2875"/>
          </a:xfrm>
        </p:grpSpPr>
        <p:sp>
          <p:nvSpPr>
            <p:cNvPr id="23565" name="Text Box 18"/>
            <p:cNvSpPr txBox="1">
              <a:spLocks noChangeArrowheads="1"/>
            </p:cNvSpPr>
            <p:nvPr/>
          </p:nvSpPr>
          <p:spPr bwMode="auto">
            <a:xfrm>
              <a:off x="-550" y="846"/>
              <a:ext cx="7056" cy="1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1:Đa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loại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mấy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8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 eaLnBrk="1" hangingPunct="1"/>
              <a:endParaRPr lang="en-US" sz="4800" b="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6" name="Text Box 19"/>
            <p:cNvSpPr txBox="1">
              <a:spLocks noChangeArrowheads="1"/>
            </p:cNvSpPr>
            <p:nvPr/>
          </p:nvSpPr>
          <p:spPr bwMode="auto">
            <a:xfrm>
              <a:off x="-201" y="2226"/>
              <a:ext cx="294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Hai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7" name="Text Box 20"/>
            <p:cNvSpPr txBox="1">
              <a:spLocks noChangeArrowheads="1"/>
            </p:cNvSpPr>
            <p:nvPr/>
          </p:nvSpPr>
          <p:spPr bwMode="auto">
            <a:xfrm>
              <a:off x="-205" y="2702"/>
              <a:ext cx="309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Ba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68" name="Text Box 21"/>
            <p:cNvSpPr txBox="1">
              <a:spLocks noChangeArrowheads="1"/>
            </p:cNvSpPr>
            <p:nvPr/>
          </p:nvSpPr>
          <p:spPr bwMode="auto">
            <a:xfrm>
              <a:off x="-214" y="3198"/>
              <a:ext cx="346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giống</a:t>
              </a:r>
              <a:endParaRPr lang="en-US" sz="4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066" name="Oval 26"/>
          <p:cNvSpPr>
            <a:spLocks noChangeArrowheads="1"/>
          </p:cNvSpPr>
          <p:nvPr/>
        </p:nvSpPr>
        <p:spPr bwMode="auto">
          <a:xfrm>
            <a:off x="779464" y="3551877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7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7 -0.07515 C 0.02795 -0.09781 0.0335 -0.12024 0.02257 -0.1281 C 0.01163 -0.13596 -0.03177 -0.12278 -0.04254 -0.12162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30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8" grpId="0" animBg="1"/>
      <p:bldP spid="8706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7800" y="473869"/>
            <a:ext cx="1165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330870" y="4704985"/>
            <a:ext cx="1847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6303964" y="3284539"/>
            <a:ext cx="3095625" cy="1800225"/>
            <a:chOff x="1111" y="1298"/>
            <a:chExt cx="1996" cy="1225"/>
          </a:xfrm>
        </p:grpSpPr>
        <p:sp>
          <p:nvSpPr>
            <p:cNvPr id="24595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4596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4597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4581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625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3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4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48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92" name="WordArt 12"/>
          <p:cNvSpPr>
            <a:spLocks noChangeArrowheads="1" noChangeShapeType="1" noTextEdit="1"/>
          </p:cNvSpPr>
          <p:nvPr/>
        </p:nvSpPr>
        <p:spPr bwMode="auto">
          <a:xfrm>
            <a:off x="6869112" y="275192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556685" y="2839051"/>
            <a:ext cx="792163" cy="931862"/>
            <a:chOff x="3923" y="3022"/>
            <a:chExt cx="398" cy="542"/>
          </a:xfrm>
        </p:grpSpPr>
        <p:pic>
          <p:nvPicPr>
            <p:cNvPr id="24593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587" name="Group 30"/>
          <p:cNvGrpSpPr>
            <a:grpSpLocks/>
          </p:cNvGrpSpPr>
          <p:nvPr/>
        </p:nvGrpSpPr>
        <p:grpSpPr bwMode="auto">
          <a:xfrm>
            <a:off x="952500" y="1600987"/>
            <a:ext cx="9982200" cy="4343164"/>
            <a:chOff x="1072173" y="1600987"/>
            <a:chExt cx="7387759" cy="4343392"/>
          </a:xfrm>
        </p:grpSpPr>
        <p:sp>
          <p:nvSpPr>
            <p:cNvPr id="24589" name="Text Box 18"/>
            <p:cNvSpPr txBox="1">
              <a:spLocks noChangeArrowheads="1"/>
            </p:cNvSpPr>
            <p:nvPr/>
          </p:nvSpPr>
          <p:spPr bwMode="auto">
            <a:xfrm>
              <a:off x="1072173" y="1600987"/>
              <a:ext cx="7387759" cy="1569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just" eaLnBrk="1" hangingPunct="1"/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2: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dục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đực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4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90" name="Text Box 19"/>
            <p:cNvSpPr txBox="1">
              <a:spLocks noChangeArrowheads="1"/>
            </p:cNvSpPr>
            <p:nvPr/>
          </p:nvSpPr>
          <p:spPr bwMode="auto">
            <a:xfrm>
              <a:off x="1482725" y="3543300"/>
              <a:ext cx="3382963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Tinh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trùng</a:t>
              </a:r>
              <a:r>
                <a:rPr lang="en-US" sz="4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4591" name="Text Box 20"/>
            <p:cNvSpPr txBox="1">
              <a:spLocks noChangeArrowheads="1"/>
            </p:cNvSpPr>
            <p:nvPr/>
          </p:nvSpPr>
          <p:spPr bwMode="auto">
            <a:xfrm>
              <a:off x="1482725" y="4321175"/>
              <a:ext cx="3165475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Trứng </a:t>
              </a:r>
            </a:p>
          </p:txBody>
        </p:sp>
        <p:sp>
          <p:nvSpPr>
            <p:cNvPr id="24592" name="Text Box 21"/>
            <p:cNvSpPr txBox="1">
              <a:spLocks noChangeArrowheads="1"/>
            </p:cNvSpPr>
            <p:nvPr/>
          </p:nvSpPr>
          <p:spPr bwMode="auto">
            <a:xfrm>
              <a:off x="1511300" y="5113338"/>
              <a:ext cx="2487613" cy="831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48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Con</a:t>
              </a:r>
            </a:p>
          </p:txBody>
        </p:sp>
      </p:grpSp>
      <p:sp>
        <p:nvSpPr>
          <p:cNvPr id="88090" name="Oval 26"/>
          <p:cNvSpPr>
            <a:spLocks noChangeArrowheads="1"/>
          </p:cNvSpPr>
          <p:nvPr/>
        </p:nvSpPr>
        <p:spPr bwMode="auto">
          <a:xfrm>
            <a:off x="1426695" y="3673741"/>
            <a:ext cx="731520" cy="73152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6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5 0.11088 C 0.03125 0.05949 0.03392 0.00926 0.02885 -0.00833 C 0.02404 -0.02546 0.00468 0.00348 -1.5812E-6 0.00579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2" grpId="0" animBg="1"/>
      <p:bldP spid="880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0331450" y="4800601"/>
            <a:ext cx="184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6324601" y="3733800"/>
            <a:ext cx="3095625" cy="2089150"/>
            <a:chOff x="1111" y="1298"/>
            <a:chExt cx="1996" cy="1225"/>
          </a:xfrm>
        </p:grpSpPr>
        <p:sp>
          <p:nvSpPr>
            <p:cNvPr id="25624" name="Rectangle 5"/>
            <p:cNvSpPr>
              <a:spLocks noChangeArrowheads="1"/>
            </p:cNvSpPr>
            <p:nvPr/>
          </p:nvSpPr>
          <p:spPr bwMode="auto">
            <a:xfrm>
              <a:off x="1111" y="1979"/>
              <a:ext cx="1996" cy="5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625" name="Rectangle 6"/>
            <p:cNvSpPr>
              <a:spLocks noChangeArrowheads="1"/>
            </p:cNvSpPr>
            <p:nvPr/>
          </p:nvSpPr>
          <p:spPr bwMode="auto">
            <a:xfrm>
              <a:off x="1383" y="1616"/>
              <a:ext cx="1452" cy="36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5626" name="Rectangle 7"/>
            <p:cNvSpPr>
              <a:spLocks noChangeArrowheads="1"/>
            </p:cNvSpPr>
            <p:nvPr/>
          </p:nvSpPr>
          <p:spPr bwMode="auto">
            <a:xfrm>
              <a:off x="1610" y="1298"/>
              <a:ext cx="952" cy="318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36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25605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AutoShape 9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AutoShape 10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AutoShape 11" descr="Slide45"/>
          <p:cNvSpPr>
            <a:spLocks noChangeAspect="1" noChangeArrowheads="1"/>
          </p:cNvSpPr>
          <p:nvPr/>
        </p:nvSpPr>
        <p:spPr bwMode="auto">
          <a:xfrm>
            <a:off x="5799138" y="3284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16" name="WordArt 12"/>
          <p:cNvSpPr>
            <a:spLocks noChangeArrowheads="1" noChangeShapeType="1" noTextEdit="1"/>
          </p:cNvSpPr>
          <p:nvPr/>
        </p:nvSpPr>
        <p:spPr bwMode="auto">
          <a:xfrm>
            <a:off x="6781800" y="762000"/>
            <a:ext cx="302418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 CHUÔNG VÀNG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8534401" y="3352801"/>
            <a:ext cx="792163" cy="931863"/>
            <a:chOff x="3923" y="3022"/>
            <a:chExt cx="398" cy="542"/>
          </a:xfrm>
        </p:grpSpPr>
        <p:pic>
          <p:nvPicPr>
            <p:cNvPr id="25622" name="Picture 14" descr="Cau ho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" y="3022"/>
              <a:ext cx="171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3" name="Picture 15" descr="1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113"/>
              <a:ext cx="268" cy="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1" name="Text Box 18"/>
          <p:cNvSpPr txBox="1">
            <a:spLocks noChangeArrowheads="1"/>
          </p:cNvSpPr>
          <p:nvPr/>
        </p:nvSpPr>
        <p:spPr bwMode="auto">
          <a:xfrm>
            <a:off x="1981200" y="15240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3:Hiện tượng tinh trùng kết hợp với trứng gọi là gì?</a:t>
            </a:r>
            <a:endParaRPr lang="en-US" sz="3600" b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12" name="Text Box 19"/>
          <p:cNvSpPr txBox="1">
            <a:spLocks noChangeArrowheads="1"/>
          </p:cNvSpPr>
          <p:nvPr/>
        </p:nvSpPr>
        <p:spPr bwMode="auto">
          <a:xfrm>
            <a:off x="2286000" y="2819401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Sự mang thai</a:t>
            </a:r>
          </a:p>
        </p:txBody>
      </p:sp>
      <p:sp>
        <p:nvSpPr>
          <p:cNvPr id="25613" name="Text Box 20"/>
          <p:cNvSpPr txBox="1">
            <a:spLocks noChangeArrowheads="1"/>
          </p:cNvSpPr>
          <p:nvPr/>
        </p:nvSpPr>
        <p:spPr bwMode="auto">
          <a:xfrm>
            <a:off x="2286000" y="3352801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Sự thụ phấn</a:t>
            </a:r>
          </a:p>
        </p:txBody>
      </p:sp>
      <p:sp>
        <p:nvSpPr>
          <p:cNvPr id="25614" name="Text Box 21"/>
          <p:cNvSpPr txBox="1">
            <a:spLocks noChangeArrowheads="1"/>
          </p:cNvSpPr>
          <p:nvPr/>
        </p:nvSpPr>
        <p:spPr bwMode="auto">
          <a:xfrm>
            <a:off x="2362200" y="4038601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Sự thụ tinh</a:t>
            </a:r>
          </a:p>
        </p:txBody>
      </p: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248400" y="3200401"/>
            <a:ext cx="2922588" cy="1641475"/>
            <a:chOff x="3016" y="1616"/>
            <a:chExt cx="1841" cy="1034"/>
          </a:xfrm>
        </p:grpSpPr>
        <p:pic>
          <p:nvPicPr>
            <p:cNvPr id="25618" name="Picture 33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616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9" name="Picture 34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1842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0" name="Picture 35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1616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21" name="Picture 36" descr="Fireworks-09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1888"/>
              <a:ext cx="299" cy="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16" name="Text Box 52"/>
          <p:cNvSpPr txBox="1">
            <a:spLocks noChangeArrowheads="1"/>
          </p:cNvSpPr>
          <p:nvPr/>
        </p:nvSpPr>
        <p:spPr bwMode="auto">
          <a:xfrm>
            <a:off x="2057400" y="3962401"/>
            <a:ext cx="91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endParaRPr lang="vi-VN" sz="3600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119" name="Oval 31"/>
          <p:cNvSpPr>
            <a:spLocks noChangeArrowheads="1"/>
          </p:cNvSpPr>
          <p:nvPr/>
        </p:nvSpPr>
        <p:spPr bwMode="auto">
          <a:xfrm>
            <a:off x="2362200" y="4114800"/>
            <a:ext cx="4572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7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1 0.00786 C 0.05104 -0.03446 0.06371 -0.07609 0.03871 -0.09066 C 0.01371 -0.10523 -0.08507 -0.08095 -0.10955 -0.07864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566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  <p:bldP spid="891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1734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0330870" y="4615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pic>
        <p:nvPicPr>
          <p:cNvPr id="26628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38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AutoShape 5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6630" name="AutoShape 6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26631" name="AutoShape 7" descr="Slide45"/>
          <p:cNvSpPr>
            <a:spLocks noChangeAspect="1" noChangeArrowheads="1"/>
          </p:cNvSpPr>
          <p:nvPr/>
        </p:nvSpPr>
        <p:spPr bwMode="auto">
          <a:xfrm>
            <a:off x="57912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vi-VN" sz="1800" b="0">
              <a:latin typeface=".VnTime" panose="020B7200000000000000" pitchFamily="34" charset="0"/>
            </a:endParaRP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2522537" y="761740"/>
            <a:ext cx="6842125" cy="138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26633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0"/>
            <a:ext cx="2057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6" descr="Bellcol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86200"/>
            <a:ext cx="2209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1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1" y="2209801"/>
            <a:ext cx="4746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12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19400"/>
            <a:ext cx="1054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3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6365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6401" y="2590801"/>
            <a:ext cx="4746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Picture 15" descr="Fireworks-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819400"/>
            <a:ext cx="1054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0" name="Picture 16" descr="Fireworks-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6365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9" name="Rung Chuong Va ng - Buc T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791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2" name="Picture 1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800601"/>
            <a:ext cx="18462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43" name="Picture 14" descr="Fireworks-0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81600" y="4495801"/>
            <a:ext cx="1582738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2064" fill="hold"/>
                                        <p:tgtEl>
                                          <p:spTgt spid="90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9"/>
                </p:tgtEl>
              </p:cMediaNode>
            </p:audio>
          </p:childTnLst>
        </p:cTn>
      </p:par>
    </p:tnLst>
    <p:bldLst>
      <p:bldP spid="143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0"/>
          <p:cNvSpPr txBox="1">
            <a:spLocks noChangeArrowheads="1"/>
          </p:cNvSpPr>
          <p:nvPr/>
        </p:nvSpPr>
        <p:spPr bwMode="auto">
          <a:xfrm>
            <a:off x="1752600" y="25146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1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286376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13"/>
          <p:cNvSpPr txBox="1">
            <a:spLocks noChangeArrowheads="1"/>
          </p:cNvSpPr>
          <p:nvPr/>
        </p:nvSpPr>
        <p:spPr bwMode="auto">
          <a:xfrm>
            <a:off x="381000" y="922832"/>
            <a:ext cx="11201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</p:txBody>
      </p:sp>
      <p:pic>
        <p:nvPicPr>
          <p:cNvPr id="27653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56"/>
          <a:stretch>
            <a:fillRect/>
          </a:stretch>
        </p:blipFill>
        <p:spPr bwMode="auto">
          <a:xfrm>
            <a:off x="1219200" y="-45720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Line 5"/>
          <p:cNvSpPr>
            <a:spLocks noChangeShapeType="1"/>
          </p:cNvSpPr>
          <p:nvPr/>
        </p:nvSpPr>
        <p:spPr bwMode="auto">
          <a:xfrm>
            <a:off x="1295400" y="9906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470019" y="2899321"/>
            <a:ext cx="7292703" cy="2835062"/>
            <a:chOff x="1440" y="2313"/>
            <a:chExt cx="2496" cy="1590"/>
          </a:xfrm>
        </p:grpSpPr>
        <p:sp>
          <p:nvSpPr>
            <p:cNvPr id="27656" name="AutoShape 22"/>
            <p:cNvSpPr>
              <a:spLocks noChangeArrowheads="1"/>
            </p:cNvSpPr>
            <p:nvPr/>
          </p:nvSpPr>
          <p:spPr bwMode="auto">
            <a:xfrm>
              <a:off x="1440" y="2736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58" name="Text Box 14"/>
            <p:cNvSpPr txBox="1">
              <a:spLocks noChangeArrowheads="1"/>
            </p:cNvSpPr>
            <p:nvPr/>
          </p:nvSpPr>
          <p:spPr bwMode="auto">
            <a:xfrm>
              <a:off x="1919" y="3019"/>
              <a:ext cx="1682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gà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trống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055" y="3978760"/>
            <a:ext cx="3681964" cy="248519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707807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844663" y="921642"/>
            <a:ext cx="1000186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chống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xiên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láo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6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56"/>
          <a:stretch>
            <a:fillRect/>
          </a:stretch>
        </p:blipFill>
        <p:spPr bwMode="auto">
          <a:xfrm>
            <a:off x="76200" y="-22860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1524000" y="8382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029562" y="3505200"/>
            <a:ext cx="6816966" cy="2621059"/>
            <a:chOff x="1492" y="2313"/>
            <a:chExt cx="2559" cy="1543"/>
          </a:xfrm>
        </p:grpSpPr>
        <p:sp>
          <p:nvSpPr>
            <p:cNvPr id="28679" name="AutoShape 11"/>
            <p:cNvSpPr>
              <a:spLocks noChangeArrowheads="1"/>
            </p:cNvSpPr>
            <p:nvPr/>
          </p:nvSpPr>
          <p:spPr bwMode="auto">
            <a:xfrm>
              <a:off x="1843" y="2704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0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1" name="Text Box 13"/>
            <p:cNvSpPr txBox="1">
              <a:spLocks noChangeArrowheads="1"/>
            </p:cNvSpPr>
            <p:nvPr/>
          </p:nvSpPr>
          <p:spPr bwMode="auto">
            <a:xfrm>
              <a:off x="1492" y="3002"/>
              <a:ext cx="2343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cua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129" y="4169383"/>
            <a:ext cx="4273982" cy="2322537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699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1003" y="5700798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57200" y="1005936"/>
            <a:ext cx="111252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ngúc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ngoắc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1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56"/>
          <a:stretch>
            <a:fillRect/>
          </a:stretch>
        </p:blipFill>
        <p:spPr bwMode="auto">
          <a:xfrm>
            <a:off x="25596" y="-58238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Line 5"/>
          <p:cNvSpPr>
            <a:spLocks noChangeShapeType="1"/>
          </p:cNvSpPr>
          <p:nvPr/>
        </p:nvSpPr>
        <p:spPr bwMode="auto">
          <a:xfrm>
            <a:off x="1524000" y="7620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436517" y="3987664"/>
            <a:ext cx="6119446" cy="2638425"/>
            <a:chOff x="1336" y="1968"/>
            <a:chExt cx="2754" cy="1662"/>
          </a:xfrm>
        </p:grpSpPr>
        <p:sp>
          <p:nvSpPr>
            <p:cNvPr id="29704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1597" y="2324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06" name="Text Box 13"/>
            <p:cNvSpPr txBox="1">
              <a:spLocks noChangeArrowheads="1"/>
            </p:cNvSpPr>
            <p:nvPr/>
          </p:nvSpPr>
          <p:spPr bwMode="auto">
            <a:xfrm>
              <a:off x="1336" y="2266"/>
              <a:ext cx="1877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9707" name="Text Box 9"/>
            <p:cNvSpPr txBox="1">
              <a:spLocks noChangeArrowheads="1"/>
            </p:cNvSpPr>
            <p:nvPr/>
          </p:nvSpPr>
          <p:spPr bwMode="auto">
            <a:xfrm>
              <a:off x="1738" y="3145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5452" y="3962400"/>
            <a:ext cx="3946309" cy="257601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752600" y="152400"/>
            <a:ext cx="5638800" cy="830997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8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48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304800" y="1235267"/>
            <a:ext cx="11353800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nhiên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cũng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trọt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cối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bộ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phận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ea typeface="Architecture" panose="020B0500000000000000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17" name="Hình Chữ nhật 16"/>
          <p:cNvSpPr/>
          <p:nvPr/>
        </p:nvSpPr>
        <p:spPr>
          <a:xfrm>
            <a:off x="304800" y="3811012"/>
            <a:ext cx="11353800" cy="304698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4800" dirty="0" smtClean="0">
                <a:ln w="1905"/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    </a:t>
            </a:r>
            <a:r>
              <a:rPr lang="en-US" sz="4800" b="0" dirty="0" err="1" smtClean="0">
                <a:ln w="1905"/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Trong</a:t>
            </a:r>
            <a:r>
              <a:rPr lang="en-US" sz="4800" b="0" dirty="0" smtClean="0">
                <a:ln w="1905"/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trồng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trọt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mọc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hạt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 smtClean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mà</a:t>
            </a:r>
            <a:r>
              <a:rPr lang="en-US" sz="4800" b="0" dirty="0" smtClean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mọc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lên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thân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rễ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0" dirty="0" err="1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lá</a:t>
            </a:r>
            <a:r>
              <a:rPr lang="en-US" sz="4800" b="0" dirty="0">
                <a:ln w="1905"/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0"/>
          <p:cNvSpPr txBox="1">
            <a:spLocks noChangeArrowheads="1"/>
          </p:cNvSpPr>
          <p:nvPr/>
        </p:nvSpPr>
        <p:spPr bwMode="auto">
          <a:xfrm>
            <a:off x="1752600" y="2590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3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717083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4800" y="976312"/>
            <a:ext cx="10972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Khổng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bát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quái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trấn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nạp</a:t>
            </a:r>
            <a:endParaRPr lang="en-US" sz="44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25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56"/>
          <a:stretch>
            <a:fillRect/>
          </a:stretch>
        </p:blipFill>
        <p:spPr bwMode="auto">
          <a:xfrm>
            <a:off x="-13996" y="-30480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Line 5"/>
          <p:cNvSpPr>
            <a:spLocks noChangeShapeType="1"/>
          </p:cNvSpPr>
          <p:nvPr/>
        </p:nvSpPr>
        <p:spPr bwMode="auto">
          <a:xfrm>
            <a:off x="1295400" y="10668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52938" y="3657600"/>
            <a:ext cx="6062662" cy="2802295"/>
            <a:chOff x="1290" y="2304"/>
            <a:chExt cx="2694" cy="1584"/>
          </a:xfrm>
        </p:grpSpPr>
        <p:sp>
          <p:nvSpPr>
            <p:cNvPr id="30728" name="AutoShape 11"/>
            <p:cNvSpPr>
              <a:spLocks noChangeArrowheads="1"/>
            </p:cNvSpPr>
            <p:nvPr/>
          </p:nvSpPr>
          <p:spPr bwMode="auto">
            <a:xfrm>
              <a:off x="1776" y="2736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vi-VN"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30" name="Text Box 13"/>
            <p:cNvSpPr txBox="1">
              <a:spLocks noChangeArrowheads="1"/>
            </p:cNvSpPr>
            <p:nvPr/>
          </p:nvSpPr>
          <p:spPr bwMode="auto">
            <a:xfrm>
              <a:off x="1290" y="3034"/>
              <a:ext cx="264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nhện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0731" name="Text Box 9"/>
            <p:cNvSpPr txBox="1">
              <a:spLocks noChangeArrowheads="1"/>
            </p:cNvSpPr>
            <p:nvPr/>
          </p:nvSpPr>
          <p:spPr bwMode="auto">
            <a:xfrm>
              <a:off x="1584" y="2304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162" y="4513141"/>
            <a:ext cx="5000475" cy="205740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8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7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743576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57200" y="1600201"/>
            <a:ext cx="10972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rủ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rỉ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bụi</a:t>
            </a:r>
            <a:endParaRPr lang="en-US" sz="4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49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56"/>
          <a:stretch>
            <a:fillRect/>
          </a:stretch>
        </p:blipFill>
        <p:spPr bwMode="auto">
          <a:xfrm>
            <a:off x="1371600" y="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Line 5"/>
          <p:cNvSpPr>
            <a:spLocks noChangeShapeType="1"/>
          </p:cNvSpPr>
          <p:nvPr/>
        </p:nvSpPr>
        <p:spPr bwMode="auto">
          <a:xfrm>
            <a:off x="1447800" y="14478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800600" y="3457576"/>
            <a:ext cx="6482617" cy="2355948"/>
            <a:chOff x="1584" y="2045"/>
            <a:chExt cx="2413" cy="1152"/>
          </a:xfrm>
        </p:grpSpPr>
        <p:sp>
          <p:nvSpPr>
            <p:cNvPr id="31752" name="AutoShape 11"/>
            <p:cNvSpPr>
              <a:spLocks noChangeArrowheads="1"/>
            </p:cNvSpPr>
            <p:nvPr/>
          </p:nvSpPr>
          <p:spPr bwMode="auto">
            <a:xfrm>
              <a:off x="1789" y="2045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3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54" name="Text Box 13"/>
            <p:cNvSpPr txBox="1">
              <a:spLocks noChangeArrowheads="1"/>
            </p:cNvSpPr>
            <p:nvPr/>
          </p:nvSpPr>
          <p:spPr bwMode="auto">
            <a:xfrm>
              <a:off x="1595" y="2348"/>
              <a:ext cx="1969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8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muỗi</a:t>
              </a:r>
              <a:r>
                <a:rPr lang="en-US" sz="4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534" y="3505200"/>
            <a:ext cx="4424265" cy="291792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1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5639790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990600" y="979549"/>
            <a:ext cx="109728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6: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3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56"/>
          <a:stretch>
            <a:fillRect/>
          </a:stretch>
        </p:blipFill>
        <p:spPr bwMode="auto">
          <a:xfrm>
            <a:off x="238416" y="-26437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Line 5"/>
          <p:cNvSpPr>
            <a:spLocks noChangeShapeType="1"/>
          </p:cNvSpPr>
          <p:nvPr/>
        </p:nvSpPr>
        <p:spPr bwMode="auto">
          <a:xfrm>
            <a:off x="1638300" y="779884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612132" y="2968117"/>
            <a:ext cx="7275068" cy="2619376"/>
            <a:chOff x="1015" y="1968"/>
            <a:chExt cx="2921" cy="1152"/>
          </a:xfrm>
        </p:grpSpPr>
        <p:sp>
          <p:nvSpPr>
            <p:cNvPr id="32776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78" name="Text Box 13"/>
            <p:cNvSpPr txBox="1">
              <a:spLocks noChangeArrowheads="1"/>
            </p:cNvSpPr>
            <p:nvPr/>
          </p:nvSpPr>
          <p:spPr bwMode="auto">
            <a:xfrm>
              <a:off x="1015" y="2301"/>
              <a:ext cx="2468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trâu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276600"/>
            <a:ext cx="5100134" cy="319295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0"/>
          <p:cNvSpPr txBox="1">
            <a:spLocks noChangeArrowheads="1"/>
          </p:cNvSpPr>
          <p:nvPr/>
        </p:nvSpPr>
        <p:spPr bwMode="auto">
          <a:xfrm>
            <a:off x="1905000" y="2971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5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71107" y="5609944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85800" y="1114009"/>
            <a:ext cx="108966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7: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chẳng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kêu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7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56"/>
          <a:stretch>
            <a:fillRect/>
          </a:stretch>
        </p:blipFill>
        <p:spPr bwMode="auto">
          <a:xfrm>
            <a:off x="126206" y="-181391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Line 5"/>
          <p:cNvSpPr>
            <a:spLocks noChangeShapeType="1"/>
          </p:cNvSpPr>
          <p:nvPr/>
        </p:nvSpPr>
        <p:spPr bwMode="auto">
          <a:xfrm>
            <a:off x="1524000" y="685022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44682" y="3347337"/>
            <a:ext cx="5670305" cy="2257424"/>
            <a:chOff x="1320" y="1968"/>
            <a:chExt cx="2616" cy="1152"/>
          </a:xfrm>
        </p:grpSpPr>
        <p:sp>
          <p:nvSpPr>
            <p:cNvPr id="33800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02" name="Text Box 13"/>
            <p:cNvSpPr txBox="1">
              <a:spLocks noChangeArrowheads="1"/>
            </p:cNvSpPr>
            <p:nvPr/>
          </p:nvSpPr>
          <p:spPr bwMode="auto">
            <a:xfrm>
              <a:off x="1320" y="2255"/>
              <a:ext cx="199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011" y="3356521"/>
            <a:ext cx="5375989" cy="34013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0"/>
          <p:cNvSpPr txBox="1">
            <a:spLocks noChangeArrowheads="1"/>
          </p:cNvSpPr>
          <p:nvPr/>
        </p:nvSpPr>
        <p:spPr bwMode="auto">
          <a:xfrm>
            <a:off x="1981200" y="22860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9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0515" y="5638800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62000" y="1066801"/>
            <a:ext cx="10515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8: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lợp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rung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1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56"/>
          <a:stretch>
            <a:fillRect/>
          </a:stretch>
        </p:blipFill>
        <p:spPr bwMode="auto">
          <a:xfrm>
            <a:off x="442912" y="-228599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Line 5"/>
          <p:cNvSpPr>
            <a:spLocks noChangeShapeType="1"/>
          </p:cNvSpPr>
          <p:nvPr/>
        </p:nvSpPr>
        <p:spPr bwMode="auto">
          <a:xfrm>
            <a:off x="1524000" y="7620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935663" y="3786187"/>
            <a:ext cx="5037137" cy="2157413"/>
            <a:chOff x="1314" y="2615"/>
            <a:chExt cx="2862" cy="1152"/>
          </a:xfrm>
        </p:grpSpPr>
        <p:sp>
          <p:nvSpPr>
            <p:cNvPr id="34824" name="AutoShape 11"/>
            <p:cNvSpPr>
              <a:spLocks noChangeArrowheads="1"/>
            </p:cNvSpPr>
            <p:nvPr/>
          </p:nvSpPr>
          <p:spPr bwMode="auto">
            <a:xfrm>
              <a:off x="1584" y="2615"/>
              <a:ext cx="2592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1560" y="2949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26" name="Text Box 13"/>
            <p:cNvSpPr txBox="1">
              <a:spLocks noChangeArrowheads="1"/>
            </p:cNvSpPr>
            <p:nvPr/>
          </p:nvSpPr>
          <p:spPr bwMode="auto">
            <a:xfrm>
              <a:off x="1314" y="2867"/>
              <a:ext cx="2251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rùa</a:t>
              </a:r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" y="3935075"/>
            <a:ext cx="5448300" cy="2694325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0"/>
          <p:cNvSpPr txBox="1">
            <a:spLocks noChangeArrowheads="1"/>
          </p:cNvSpPr>
          <p:nvPr/>
        </p:nvSpPr>
        <p:spPr bwMode="auto">
          <a:xfrm>
            <a:off x="2209800" y="24384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3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5743575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1715278" y="975156"/>
            <a:ext cx="89916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9:  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5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56"/>
          <a:stretch>
            <a:fillRect/>
          </a:stretch>
        </p:blipFill>
        <p:spPr bwMode="auto">
          <a:xfrm>
            <a:off x="633412" y="1905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Line 5"/>
          <p:cNvSpPr>
            <a:spLocks noChangeShapeType="1"/>
          </p:cNvSpPr>
          <p:nvPr/>
        </p:nvSpPr>
        <p:spPr bwMode="auto">
          <a:xfrm>
            <a:off x="1752600" y="9144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248400" y="3373960"/>
            <a:ext cx="5809677" cy="1828800"/>
            <a:chOff x="1584" y="1757"/>
            <a:chExt cx="2352" cy="1152"/>
          </a:xfrm>
        </p:grpSpPr>
        <p:sp>
          <p:nvSpPr>
            <p:cNvPr id="35848" name="AutoShape 11"/>
            <p:cNvSpPr>
              <a:spLocks noChangeArrowheads="1"/>
            </p:cNvSpPr>
            <p:nvPr/>
          </p:nvSpPr>
          <p:spPr bwMode="auto">
            <a:xfrm>
              <a:off x="1624" y="1757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50" name="Text Box 13"/>
            <p:cNvSpPr txBox="1">
              <a:spLocks noChangeArrowheads="1"/>
            </p:cNvSpPr>
            <p:nvPr/>
          </p:nvSpPr>
          <p:spPr bwMode="auto">
            <a:xfrm>
              <a:off x="1584" y="1999"/>
              <a:ext cx="1851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rắn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646" y="2667000"/>
            <a:ext cx="5462954" cy="38862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0"/>
          <p:cNvSpPr txBox="1">
            <a:spLocks noChangeArrowheads="1"/>
          </p:cNvSpPr>
          <p:nvPr/>
        </p:nvSpPr>
        <p:spPr bwMode="auto">
          <a:xfrm>
            <a:off x="1905000" y="2576512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7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9482" y="5600699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533400" y="1066800"/>
            <a:ext cx="108204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10: 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mướp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cướp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eaLnBrk="1" hangingPunct="1"/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9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56"/>
          <a:stretch>
            <a:fillRect/>
          </a:stretch>
        </p:blipFill>
        <p:spPr bwMode="auto">
          <a:xfrm>
            <a:off x="328612" y="-100190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Line 5"/>
          <p:cNvSpPr>
            <a:spLocks noChangeShapeType="1"/>
          </p:cNvSpPr>
          <p:nvPr/>
        </p:nvSpPr>
        <p:spPr bwMode="auto">
          <a:xfrm>
            <a:off x="1447800" y="1052511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24600" y="3421855"/>
            <a:ext cx="5848117" cy="1828800"/>
            <a:chOff x="1344" y="1968"/>
            <a:chExt cx="2592" cy="1152"/>
          </a:xfrm>
        </p:grpSpPr>
        <p:sp>
          <p:nvSpPr>
            <p:cNvPr id="36872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874" name="Text Box 13"/>
            <p:cNvSpPr txBox="1">
              <a:spLocks noChangeArrowheads="1"/>
            </p:cNvSpPr>
            <p:nvPr/>
          </p:nvSpPr>
          <p:spPr bwMode="auto">
            <a:xfrm>
              <a:off x="1344" y="2255"/>
              <a:ext cx="194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276600"/>
            <a:ext cx="5943600" cy="343852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"/>
          <p:cNvSpPr txBox="1">
            <a:spLocks noChangeArrowheads="1"/>
          </p:cNvSpPr>
          <p:nvPr/>
        </p:nvSpPr>
        <p:spPr bwMode="auto">
          <a:xfrm>
            <a:off x="2209800" y="2438400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1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9007" y="5653841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85800" y="1143000"/>
            <a:ext cx="1039280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11:  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đít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ngậm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châu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893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56"/>
          <a:stretch>
            <a:fillRect/>
          </a:stretch>
        </p:blipFill>
        <p:spPr bwMode="auto">
          <a:xfrm>
            <a:off x="152400" y="-141276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Line 5"/>
          <p:cNvSpPr>
            <a:spLocks noChangeShapeType="1"/>
          </p:cNvSpPr>
          <p:nvPr/>
        </p:nvSpPr>
        <p:spPr bwMode="auto">
          <a:xfrm>
            <a:off x="1752600" y="914399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181600" y="3316286"/>
            <a:ext cx="7086419" cy="2202199"/>
            <a:chOff x="825" y="1871"/>
            <a:chExt cx="3111" cy="1152"/>
          </a:xfrm>
        </p:grpSpPr>
        <p:sp>
          <p:nvSpPr>
            <p:cNvPr id="37896" name="AutoShape 11"/>
            <p:cNvSpPr>
              <a:spLocks noChangeArrowheads="1"/>
            </p:cNvSpPr>
            <p:nvPr/>
          </p:nvSpPr>
          <p:spPr bwMode="auto">
            <a:xfrm>
              <a:off x="1040" y="1871"/>
              <a:ext cx="2757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97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98" name="Text Box 13"/>
            <p:cNvSpPr txBox="1">
              <a:spLocks noChangeArrowheads="1"/>
            </p:cNvSpPr>
            <p:nvPr/>
          </p:nvSpPr>
          <p:spPr bwMode="auto">
            <a:xfrm>
              <a:off x="825" y="2196"/>
              <a:ext cx="259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đom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đóm</a:t>
              </a:r>
              <a:endPara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429001"/>
            <a:ext cx="5473062" cy="32004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"/>
          <p:cNvSpPr txBox="1">
            <a:spLocks noChangeArrowheads="1"/>
          </p:cNvSpPr>
          <p:nvPr/>
        </p:nvSpPr>
        <p:spPr bwMode="auto">
          <a:xfrm>
            <a:off x="2209800" y="2209801"/>
            <a:ext cx="845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4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5" name="Picture 13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0564" y="5693938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27355" y="1047751"/>
            <a:ext cx="11049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12:   Ở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khóc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en-US" sz="4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  <a:p>
            <a:pPr eaLnBrk="1" hangingPunct="1"/>
            <a:endParaRPr lang="en-US" sz="4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917" name="Picture 4" descr="Flower-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9DC"/>
              </a:clrFrom>
              <a:clrTo>
                <a:srgbClr val="FEF9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656"/>
          <a:stretch>
            <a:fillRect/>
          </a:stretch>
        </p:blipFill>
        <p:spPr bwMode="auto">
          <a:xfrm>
            <a:off x="19050" y="-155157"/>
            <a:ext cx="11191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1752600" y="685800"/>
            <a:ext cx="8991600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330645" y="2819400"/>
            <a:ext cx="6019800" cy="2438400"/>
            <a:chOff x="1440" y="1968"/>
            <a:chExt cx="2496" cy="1152"/>
          </a:xfrm>
        </p:grpSpPr>
        <p:sp>
          <p:nvSpPr>
            <p:cNvPr id="38920" name="AutoShape 11"/>
            <p:cNvSpPr>
              <a:spLocks noChangeArrowheads="1"/>
            </p:cNvSpPr>
            <p:nvPr/>
          </p:nvSpPr>
          <p:spPr bwMode="auto">
            <a:xfrm>
              <a:off x="1440" y="1968"/>
              <a:ext cx="2208" cy="1152"/>
            </a:xfrm>
            <a:prstGeom prst="irregularSeal1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21" name="Text Box 9"/>
            <p:cNvSpPr txBox="1">
              <a:spLocks noChangeArrowheads="1"/>
            </p:cNvSpPr>
            <p:nvPr/>
          </p:nvSpPr>
          <p:spPr bwMode="auto">
            <a:xfrm>
              <a:off x="1584" y="2313"/>
              <a:ext cx="235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vi-VN" sz="4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22" name="Text Box 13"/>
            <p:cNvSpPr txBox="1">
              <a:spLocks noChangeArrowheads="1"/>
            </p:cNvSpPr>
            <p:nvPr/>
          </p:nvSpPr>
          <p:spPr bwMode="auto">
            <a:xfrm>
              <a:off x="1931" y="2297"/>
              <a:ext cx="1065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4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4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dế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250" y="3464215"/>
            <a:ext cx="6172200" cy="319295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522511" y="1515457"/>
            <a:ext cx="10771415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 smtClean="0">
                <a:solidFill>
                  <a:srgbClr val="0000CC"/>
                </a:solidFill>
              </a:rPr>
              <a:t>Đa</a:t>
            </a:r>
            <a:r>
              <a:rPr lang="en-US" sz="4800" dirty="0" smtClean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số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vật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được</a:t>
            </a:r>
            <a:r>
              <a:rPr lang="en-US" sz="4800" dirty="0">
                <a:solidFill>
                  <a:srgbClr val="0000CC"/>
                </a:solidFill>
              </a:rPr>
              <a:t> chia </a:t>
            </a:r>
            <a:r>
              <a:rPr lang="en-US" sz="4800" dirty="0" err="1">
                <a:solidFill>
                  <a:srgbClr val="0000CC"/>
                </a:solidFill>
              </a:rPr>
              <a:t>thành</a:t>
            </a:r>
            <a:r>
              <a:rPr lang="en-US" sz="4800" dirty="0">
                <a:solidFill>
                  <a:srgbClr val="0000CC"/>
                </a:solidFill>
              </a:rPr>
              <a:t> 2 </a:t>
            </a:r>
            <a:r>
              <a:rPr lang="en-US" sz="4800" dirty="0" err="1">
                <a:solidFill>
                  <a:srgbClr val="0000CC"/>
                </a:solidFill>
              </a:rPr>
              <a:t>giống</a:t>
            </a:r>
            <a:r>
              <a:rPr lang="en-US" sz="4800" dirty="0">
                <a:solidFill>
                  <a:srgbClr val="0000CC"/>
                </a:solidFill>
              </a:rPr>
              <a:t>:               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457200" y="3581400"/>
            <a:ext cx="10771415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</a:rPr>
              <a:t>- Con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quan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dục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đực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ra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trùng</a:t>
            </a:r>
            <a:r>
              <a:rPr lang="en-US" sz="4800" dirty="0">
                <a:solidFill>
                  <a:srgbClr val="0000CC"/>
                </a:solidFill>
              </a:rPr>
              <a:t>, con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quan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dục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ra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39942" name="Text Box 26"/>
          <p:cNvSpPr txBox="1">
            <a:spLocks noChangeArrowheads="1"/>
          </p:cNvSpPr>
          <p:nvPr/>
        </p:nvSpPr>
        <p:spPr bwMode="auto">
          <a:xfrm>
            <a:off x="533397" y="188178"/>
            <a:ext cx="10820402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</a:rPr>
              <a:t>Bài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học</a:t>
            </a:r>
            <a:r>
              <a:rPr lang="en-US" sz="4800" dirty="0">
                <a:solidFill>
                  <a:srgbClr val="FF0000"/>
                </a:solidFill>
              </a:rPr>
              <a:t>:</a:t>
            </a:r>
            <a:endParaRPr lang="vi-VN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57200" y="1295400"/>
            <a:ext cx="11049000" cy="1569660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2" name="Text Box 16"/>
          <p:cNvSpPr txBox="1">
            <a:spLocks noChangeArrowheads="1"/>
          </p:cNvSpPr>
          <p:nvPr/>
        </p:nvSpPr>
        <p:spPr bwMode="auto">
          <a:xfrm>
            <a:off x="470466" y="609600"/>
            <a:ext cx="109728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0000CC"/>
                </a:solidFill>
              </a:rPr>
              <a:t>-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trùng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kết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hơp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với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  </a:t>
            </a:r>
            <a:r>
              <a:rPr lang="en-US" sz="4800" dirty="0" err="1">
                <a:solidFill>
                  <a:srgbClr val="0000CC"/>
                </a:solidFill>
              </a:rPr>
              <a:t>gọi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sự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thụ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tinh</a:t>
            </a:r>
            <a:r>
              <a:rPr lang="en-US" sz="4800" dirty="0">
                <a:solidFill>
                  <a:srgbClr val="0000CC"/>
                </a:solidFill>
              </a:rPr>
              <a:t>. </a:t>
            </a:r>
            <a:r>
              <a:rPr lang="en-US" sz="4800" dirty="0" err="1">
                <a:solidFill>
                  <a:srgbClr val="0000CC"/>
                </a:solidFill>
              </a:rPr>
              <a:t>Hợp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tử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được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phân</a:t>
            </a:r>
            <a:r>
              <a:rPr lang="en-US" sz="4800" dirty="0">
                <a:solidFill>
                  <a:srgbClr val="0000CC"/>
                </a:solidFill>
              </a:rPr>
              <a:t> chia </a:t>
            </a:r>
            <a:r>
              <a:rPr lang="en-US" sz="4800" dirty="0" err="1">
                <a:solidFill>
                  <a:srgbClr val="0000CC"/>
                </a:solidFill>
              </a:rPr>
              <a:t>nhiều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lần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tạo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thành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cơ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thể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mới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mang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đặc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tính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giống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bố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và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mẹ</a:t>
            </a:r>
            <a:r>
              <a:rPr lang="en-US" sz="4800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2" name="Text Box 16"/>
          <p:cNvSpPr txBox="1">
            <a:spLocks noChangeArrowheads="1"/>
          </p:cNvSpPr>
          <p:nvPr/>
        </p:nvSpPr>
        <p:spPr bwMode="auto">
          <a:xfrm>
            <a:off x="274183" y="4114800"/>
            <a:ext cx="11365366" cy="2308324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0000CC"/>
                </a:solidFill>
              </a:rPr>
              <a:t>- </a:t>
            </a:r>
            <a:r>
              <a:rPr lang="en-US" sz="4800" dirty="0" err="1">
                <a:solidFill>
                  <a:srgbClr val="0000CC"/>
                </a:solidFill>
              </a:rPr>
              <a:t>Những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động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vật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khác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nhau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thì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sự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sinh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sản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khác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nhau</a:t>
            </a:r>
            <a:r>
              <a:rPr lang="en-US" sz="4800" dirty="0">
                <a:solidFill>
                  <a:srgbClr val="0000CC"/>
                </a:solidFill>
              </a:rPr>
              <a:t>: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loài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đẻ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trứng</a:t>
            </a:r>
            <a:r>
              <a:rPr lang="en-US" sz="4800" dirty="0">
                <a:solidFill>
                  <a:srgbClr val="0000CC"/>
                </a:solidFill>
              </a:rPr>
              <a:t>, </a:t>
            </a:r>
            <a:r>
              <a:rPr lang="en-US" sz="4800" dirty="0" err="1">
                <a:solidFill>
                  <a:srgbClr val="0000CC"/>
                </a:solidFill>
              </a:rPr>
              <a:t>có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loại</a:t>
            </a:r>
            <a:r>
              <a:rPr lang="en-US" sz="4800" dirty="0">
                <a:solidFill>
                  <a:srgbClr val="0000CC"/>
                </a:solidFill>
              </a:rPr>
              <a:t> </a:t>
            </a:r>
            <a:r>
              <a:rPr lang="en-US" sz="4800" dirty="0" err="1">
                <a:solidFill>
                  <a:srgbClr val="0000CC"/>
                </a:solidFill>
              </a:rPr>
              <a:t>đẻ</a:t>
            </a:r>
            <a:r>
              <a:rPr lang="en-US" sz="4800" dirty="0">
                <a:solidFill>
                  <a:srgbClr val="0000CC"/>
                </a:solidFill>
              </a:rPr>
              <a:t> con..</a:t>
            </a:r>
          </a:p>
        </p:txBody>
      </p:sp>
    </p:spTree>
    <p:extLst>
      <p:ext uri="{BB962C8B-B14F-4D97-AF65-F5344CB8AC3E}">
        <p14:creationId xmlns:p14="http://schemas.microsoft.com/office/powerpoint/2010/main" xmlns="" val="339850238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164" y="-1143000"/>
            <a:ext cx="4221163" cy="8002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360048"/>
            <a:ext cx="1346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73732" descr="PPT素材-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57200"/>
            <a:ext cx="8458200" cy="504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5117062" y="2223707"/>
            <a:ext cx="5410200" cy="233624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642"/>
              </a:avLst>
            </a:prstTxWarp>
          </a:bodyPr>
          <a:lstStyle/>
          <a:p>
            <a:pPr algn="ctr">
              <a:defRPr/>
            </a:pP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Nhớ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ôn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bài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ở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nhà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</a:p>
          <a:p>
            <a:pPr algn="ctr">
              <a:defRPr/>
            </a:pP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và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chuẩn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bị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bài</a:t>
            </a:r>
            <a:r>
              <a:rPr lang="en-US" sz="300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 </a:t>
            </a:r>
            <a:r>
              <a:rPr lang="en-US" sz="300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sau</a:t>
            </a:r>
            <a:r>
              <a:rPr lang="en-US" sz="3000" dirty="0" smtClean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</a:rPr>
              <a:t>.</a:t>
            </a:r>
            <a:endParaRPr lang="en-US" sz="3300" kern="10" dirty="0">
              <a:ln>
                <a:solidFill>
                  <a:srgbClr val="002060"/>
                </a:solidFill>
              </a:ln>
              <a:solidFill>
                <a:srgbClr val="3410B8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ea typeface="Tahoma" panose="020B0604030504040204" pitchFamily="34" charset="0"/>
            </a:endParaRPr>
          </a:p>
        </p:txBody>
      </p:sp>
      <p:pic>
        <p:nvPicPr>
          <p:cNvPr id="6" name="Picture 7" descr="BALLOON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2038" y="32657"/>
            <a:ext cx="2514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240083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2400" y="457200"/>
            <a:ext cx="11430000" cy="6001643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/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tỏi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mía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khoai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lang</a:t>
            </a:r>
            <a:r>
              <a:rPr lang="en-US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muống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</a:p>
          <a:p>
            <a:pPr eaLnBrk="1" hangingPunct="1"/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800" b="0" dirty="0">
                <a:latin typeface="Arial" panose="020B0604020202020204" pitchFamily="34" charset="0"/>
                <a:cs typeface="Arial" panose="020B0604020202020204" pitchFamily="34" charset="0"/>
              </a:rPr>
              <a:t>, ... </a:t>
            </a:r>
            <a:r>
              <a:rPr lang="en-US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cành</a:t>
            </a:r>
            <a:r>
              <a:rPr lang="en-US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quỳnh</a:t>
            </a:r>
            <a:r>
              <a:rPr lang="en-US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</a:p>
          <a:p>
            <a:pPr eaLnBrk="1" hangingPunct="1"/>
            <a:r>
              <a:rPr lang="en-US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4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rễ</a:t>
            </a:r>
            <a:r>
              <a:rPr lang="en-US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mận</a:t>
            </a:r>
            <a:r>
              <a:rPr lang="en-US" sz="4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endParaRPr lang="en-US" sz="4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47045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53C32441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0" y="6281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 descr="BDRLC0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099"/>
            <a:ext cx="11887200" cy="662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3048000"/>
            <a:ext cx="9677400" cy="255454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Kể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tên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một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số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con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vật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mà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em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biết</a:t>
            </a:r>
            <a:r>
              <a:rPr lang="en-US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?</a:t>
            </a:r>
            <a:endParaRPr lang="en-US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624664"/>
      </p:ext>
    </p:extLst>
  </p:cSld>
  <p:clrMapOvr>
    <a:masterClrMapping/>
  </p:clrMapOvr>
  <p:transition spd="med" advTm="1922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66800"/>
            <a:ext cx="4419600" cy="792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3810000" y="1993745"/>
            <a:ext cx="6858000" cy="2240563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 SINH SẢN </a:t>
            </a:r>
          </a:p>
          <a:p>
            <a:pPr algn="ctr"/>
            <a:r>
              <a:rPr lang="en-US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 ĐỘNG VẬT</a:t>
            </a: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457200"/>
            <a:ext cx="5943600" cy="107721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tư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23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3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2022</a:t>
            </a:r>
          </a:p>
          <a:p>
            <a:pPr algn="ctr">
              <a:defRPr/>
            </a:pPr>
            <a:r>
              <a:rPr lang="en-US" sz="3600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Khoa</a:t>
            </a:r>
            <a:r>
              <a:rPr lang="en-US" sz="36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học</a:t>
            </a:r>
            <a:endParaRPr lang="en-US" sz="3600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143071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0"/>
            <a:ext cx="9372600" cy="11430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l"/>
            <a:r>
              <a:rPr lang="vi-VN" sz="4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Sự sinh sản của động vật</a:t>
            </a:r>
          </a:p>
        </p:txBody>
      </p:sp>
      <p:sp>
        <p:nvSpPr>
          <p:cNvPr id="3" name="Text Box 16"/>
          <p:cNvSpPr txBox="1">
            <a:spLocks noChangeArrowheads="1"/>
          </p:cNvSpPr>
          <p:nvPr/>
        </p:nvSpPr>
        <p:spPr bwMode="auto">
          <a:xfrm>
            <a:off x="1066800" y="2590800"/>
            <a:ext cx="10515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164691" y="630704"/>
            <a:ext cx="56388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304799" y="4141839"/>
            <a:ext cx="5486401" cy="2308324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sz="4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220" name="Line 13"/>
          <p:cNvSpPr>
            <a:spLocks noChangeShapeType="1"/>
          </p:cNvSpPr>
          <p:nvPr/>
        </p:nvSpPr>
        <p:spPr bwMode="auto">
          <a:xfrm>
            <a:off x="6019800" y="289560"/>
            <a:ext cx="0" cy="649224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vi-VN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6477000" y="838200"/>
            <a:ext cx="5181600" cy="3046988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5551" name="Text Box 15"/>
          <p:cNvSpPr txBox="1">
            <a:spLocks noChangeArrowheads="1"/>
          </p:cNvSpPr>
          <p:nvPr/>
        </p:nvSpPr>
        <p:spPr bwMode="auto">
          <a:xfrm>
            <a:off x="6248400" y="4267200"/>
            <a:ext cx="5410199" cy="2308324"/>
          </a:xfrm>
          <a:prstGeom prst="rect">
            <a:avLst/>
          </a:prstGeom>
          <a:solidFill>
            <a:srgbClr val="99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đực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0" grpId="0" animBg="1"/>
      <p:bldP spid="65551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3103</TotalTime>
  <Words>1230</Words>
  <Application>Microsoft Office PowerPoint</Application>
  <PresentationFormat>Custom</PresentationFormat>
  <Paragraphs>167</Paragraphs>
  <Slides>41</Slides>
  <Notes>2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Default Design</vt:lpstr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1. Sự sinh sản của động vật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PCVIP</cp:lastModifiedBy>
  <cp:revision>388</cp:revision>
  <dcterms:created xsi:type="dcterms:W3CDTF">2010-01-20T14:56:19Z</dcterms:created>
  <dcterms:modified xsi:type="dcterms:W3CDTF">2022-03-27T11:48:09Z</dcterms:modified>
</cp:coreProperties>
</file>