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7" r:id="rId2"/>
  </p:sldMasterIdLst>
  <p:notesMasterIdLst>
    <p:notesMasterId r:id="rId12"/>
  </p:notesMasterIdLst>
  <p:sldIdLst>
    <p:sldId id="1064" r:id="rId3"/>
    <p:sldId id="734" r:id="rId4"/>
    <p:sldId id="1047" r:id="rId5"/>
    <p:sldId id="1061" r:id="rId6"/>
    <p:sldId id="1062" r:id="rId7"/>
    <p:sldId id="1048" r:id="rId8"/>
    <p:sldId id="1063" r:id="rId9"/>
    <p:sldId id="996" r:id="rId10"/>
    <p:sldId id="301" r:id="rId11"/>
  </p:sldIdLst>
  <p:sldSz cx="11880850" cy="7200900"/>
  <p:notesSz cx="6858000" cy="9144000"/>
  <p:defaultTextStyle>
    <a:defPPr>
      <a:defRPr lang="en-US"/>
    </a:defPPr>
    <a:lvl1pPr marL="0" algn="l" defTabSz="970178" rtl="0" eaLnBrk="1" latinLnBrk="0" hangingPunct="1">
      <a:defRPr sz="1900" kern="1200">
        <a:solidFill>
          <a:schemeClr val="tx1"/>
        </a:solidFill>
        <a:latin typeface="+mn-lt"/>
        <a:ea typeface="+mn-ea"/>
        <a:cs typeface="+mn-cs"/>
      </a:defRPr>
    </a:lvl1pPr>
    <a:lvl2pPr marL="485089" algn="l" defTabSz="970178" rtl="0" eaLnBrk="1" latinLnBrk="0" hangingPunct="1">
      <a:defRPr sz="1900" kern="1200">
        <a:solidFill>
          <a:schemeClr val="tx1"/>
        </a:solidFill>
        <a:latin typeface="+mn-lt"/>
        <a:ea typeface="+mn-ea"/>
        <a:cs typeface="+mn-cs"/>
      </a:defRPr>
    </a:lvl2pPr>
    <a:lvl3pPr marL="970178" algn="l" defTabSz="970178" rtl="0" eaLnBrk="1" latinLnBrk="0" hangingPunct="1">
      <a:defRPr sz="1900" kern="1200">
        <a:solidFill>
          <a:schemeClr val="tx1"/>
        </a:solidFill>
        <a:latin typeface="+mn-lt"/>
        <a:ea typeface="+mn-ea"/>
        <a:cs typeface="+mn-cs"/>
      </a:defRPr>
    </a:lvl3pPr>
    <a:lvl4pPr marL="1455268" algn="l" defTabSz="970178" rtl="0" eaLnBrk="1" latinLnBrk="0" hangingPunct="1">
      <a:defRPr sz="1900" kern="1200">
        <a:solidFill>
          <a:schemeClr val="tx1"/>
        </a:solidFill>
        <a:latin typeface="+mn-lt"/>
        <a:ea typeface="+mn-ea"/>
        <a:cs typeface="+mn-cs"/>
      </a:defRPr>
    </a:lvl4pPr>
    <a:lvl5pPr marL="1940357" algn="l" defTabSz="970178" rtl="0" eaLnBrk="1" latinLnBrk="0" hangingPunct="1">
      <a:defRPr sz="1900" kern="1200">
        <a:solidFill>
          <a:schemeClr val="tx1"/>
        </a:solidFill>
        <a:latin typeface="+mn-lt"/>
        <a:ea typeface="+mn-ea"/>
        <a:cs typeface="+mn-cs"/>
      </a:defRPr>
    </a:lvl5pPr>
    <a:lvl6pPr marL="2425446" algn="l" defTabSz="970178" rtl="0" eaLnBrk="1" latinLnBrk="0" hangingPunct="1">
      <a:defRPr sz="1900" kern="1200">
        <a:solidFill>
          <a:schemeClr val="tx1"/>
        </a:solidFill>
        <a:latin typeface="+mn-lt"/>
        <a:ea typeface="+mn-ea"/>
        <a:cs typeface="+mn-cs"/>
      </a:defRPr>
    </a:lvl6pPr>
    <a:lvl7pPr marL="2910535" algn="l" defTabSz="970178" rtl="0" eaLnBrk="1" latinLnBrk="0" hangingPunct="1">
      <a:defRPr sz="1900" kern="1200">
        <a:solidFill>
          <a:schemeClr val="tx1"/>
        </a:solidFill>
        <a:latin typeface="+mn-lt"/>
        <a:ea typeface="+mn-ea"/>
        <a:cs typeface="+mn-cs"/>
      </a:defRPr>
    </a:lvl7pPr>
    <a:lvl8pPr marL="3395624" algn="l" defTabSz="970178" rtl="0" eaLnBrk="1" latinLnBrk="0" hangingPunct="1">
      <a:defRPr sz="1900" kern="1200">
        <a:solidFill>
          <a:schemeClr val="tx1"/>
        </a:solidFill>
        <a:latin typeface="+mn-lt"/>
        <a:ea typeface="+mn-ea"/>
        <a:cs typeface="+mn-cs"/>
      </a:defRPr>
    </a:lvl8pPr>
    <a:lvl9pPr marL="3880714" algn="l" defTabSz="970178" rtl="0" eaLnBrk="1" latinLnBrk="0" hangingPunct="1">
      <a:defRPr sz="19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ECFF"/>
    <a:srgbClr val="FFFF00"/>
    <a:srgbClr val="FF3300"/>
    <a:srgbClr val="FF00FF"/>
    <a:srgbClr val="00BC5E"/>
    <a:srgbClr val="008000"/>
    <a:srgbClr val="006600"/>
    <a:srgbClr val="33CC33"/>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2133" autoAdjust="0"/>
  </p:normalViewPr>
  <p:slideViewPr>
    <p:cSldViewPr snapToGrid="0">
      <p:cViewPr>
        <p:scale>
          <a:sx n="66" d="100"/>
          <a:sy n="66" d="100"/>
        </p:scale>
        <p:origin x="-948" y="-198"/>
      </p:cViewPr>
      <p:guideLst>
        <p:guide orient="horz" pos="2378"/>
        <p:guide pos="3742"/>
      </p:guideLst>
    </p:cSldViewPr>
  </p:slideViewPr>
  <p:notesTextViewPr>
    <p:cViewPr>
      <p:scale>
        <a:sx n="1" d="1"/>
        <a:sy n="1" d="1"/>
      </p:scale>
      <p:origin x="0" y="0"/>
    </p:cViewPr>
  </p:notesTextViewPr>
  <p:notesViewPr>
    <p:cSldViewPr snapToGrid="0">
      <p:cViewPr varScale="1">
        <p:scale>
          <a:sx n="57" d="100"/>
          <a:sy n="57" d="100"/>
        </p:scale>
        <p:origin x="-281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4AEAF0-8E4A-4AC5-A77C-9118127B56E8}" type="datetimeFigureOut">
              <a:rPr lang="en-US" smtClean="0"/>
              <a:pPr/>
              <a:t>9/27/2021</a:t>
            </a:fld>
            <a:endParaRPr lang="en-US"/>
          </a:p>
        </p:txBody>
      </p:sp>
      <p:sp>
        <p:nvSpPr>
          <p:cNvPr id="4" name="Slide Image Placeholder 3"/>
          <p:cNvSpPr>
            <a:spLocks noGrp="1" noRot="1" noChangeAspect="1"/>
          </p:cNvSpPr>
          <p:nvPr>
            <p:ph type="sldImg" idx="2"/>
          </p:nvPr>
        </p:nvSpPr>
        <p:spPr>
          <a:xfrm>
            <a:off x="601663" y="685800"/>
            <a:ext cx="56546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F9FD70-84F4-40CA-A790-9ACBD6FB23D9}" type="slidenum">
              <a:rPr lang="en-US" smtClean="0"/>
              <a:pPr/>
              <a:t>‹#›</a:t>
            </a:fld>
            <a:endParaRPr lang="en-US"/>
          </a:p>
        </p:txBody>
      </p:sp>
    </p:spTree>
    <p:extLst>
      <p:ext uri="{BB962C8B-B14F-4D97-AF65-F5344CB8AC3E}">
        <p14:creationId xmlns:p14="http://schemas.microsoft.com/office/powerpoint/2010/main" val="1926328447"/>
      </p:ext>
    </p:extLst>
  </p:cSld>
  <p:clrMap bg1="lt1" tx1="dk1" bg2="lt2" tx2="dk2" accent1="accent1" accent2="accent2" accent3="accent3" accent4="accent4" accent5="accent5" accent6="accent6" hlink="hlink" folHlink="folHlink"/>
  <p:notesStyle>
    <a:lvl1pPr marL="0" algn="l" defTabSz="970178" rtl="0" eaLnBrk="1" latinLnBrk="0" hangingPunct="1">
      <a:defRPr sz="1300" kern="1200">
        <a:solidFill>
          <a:schemeClr val="tx1"/>
        </a:solidFill>
        <a:latin typeface="+mn-lt"/>
        <a:ea typeface="+mn-ea"/>
        <a:cs typeface="+mn-cs"/>
      </a:defRPr>
    </a:lvl1pPr>
    <a:lvl2pPr marL="485089" algn="l" defTabSz="970178" rtl="0" eaLnBrk="1" latinLnBrk="0" hangingPunct="1">
      <a:defRPr sz="1300" kern="1200">
        <a:solidFill>
          <a:schemeClr val="tx1"/>
        </a:solidFill>
        <a:latin typeface="+mn-lt"/>
        <a:ea typeface="+mn-ea"/>
        <a:cs typeface="+mn-cs"/>
      </a:defRPr>
    </a:lvl2pPr>
    <a:lvl3pPr marL="970178" algn="l" defTabSz="970178" rtl="0" eaLnBrk="1" latinLnBrk="0" hangingPunct="1">
      <a:defRPr sz="1300" kern="1200">
        <a:solidFill>
          <a:schemeClr val="tx1"/>
        </a:solidFill>
        <a:latin typeface="+mn-lt"/>
        <a:ea typeface="+mn-ea"/>
        <a:cs typeface="+mn-cs"/>
      </a:defRPr>
    </a:lvl3pPr>
    <a:lvl4pPr marL="1455268" algn="l" defTabSz="970178" rtl="0" eaLnBrk="1" latinLnBrk="0" hangingPunct="1">
      <a:defRPr sz="1300" kern="1200">
        <a:solidFill>
          <a:schemeClr val="tx1"/>
        </a:solidFill>
        <a:latin typeface="+mn-lt"/>
        <a:ea typeface="+mn-ea"/>
        <a:cs typeface="+mn-cs"/>
      </a:defRPr>
    </a:lvl4pPr>
    <a:lvl5pPr marL="1940357" algn="l" defTabSz="970178" rtl="0" eaLnBrk="1" latinLnBrk="0" hangingPunct="1">
      <a:defRPr sz="1300" kern="1200">
        <a:solidFill>
          <a:schemeClr val="tx1"/>
        </a:solidFill>
        <a:latin typeface="+mn-lt"/>
        <a:ea typeface="+mn-ea"/>
        <a:cs typeface="+mn-cs"/>
      </a:defRPr>
    </a:lvl5pPr>
    <a:lvl6pPr marL="2425446" algn="l" defTabSz="970178" rtl="0" eaLnBrk="1" latinLnBrk="0" hangingPunct="1">
      <a:defRPr sz="1300" kern="1200">
        <a:solidFill>
          <a:schemeClr val="tx1"/>
        </a:solidFill>
        <a:latin typeface="+mn-lt"/>
        <a:ea typeface="+mn-ea"/>
        <a:cs typeface="+mn-cs"/>
      </a:defRPr>
    </a:lvl6pPr>
    <a:lvl7pPr marL="2910535" algn="l" defTabSz="970178" rtl="0" eaLnBrk="1" latinLnBrk="0" hangingPunct="1">
      <a:defRPr sz="1300" kern="1200">
        <a:solidFill>
          <a:schemeClr val="tx1"/>
        </a:solidFill>
        <a:latin typeface="+mn-lt"/>
        <a:ea typeface="+mn-ea"/>
        <a:cs typeface="+mn-cs"/>
      </a:defRPr>
    </a:lvl7pPr>
    <a:lvl8pPr marL="3395624" algn="l" defTabSz="970178" rtl="0" eaLnBrk="1" latinLnBrk="0" hangingPunct="1">
      <a:defRPr sz="1300" kern="1200">
        <a:solidFill>
          <a:schemeClr val="tx1"/>
        </a:solidFill>
        <a:latin typeface="+mn-lt"/>
        <a:ea typeface="+mn-ea"/>
        <a:cs typeface="+mn-cs"/>
      </a:defRPr>
    </a:lvl8pPr>
    <a:lvl9pPr marL="3880714" algn="l" defTabSz="970178"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065" y="2236948"/>
            <a:ext cx="10098723" cy="15435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129" y="4080510"/>
            <a:ext cx="8316595" cy="1840230"/>
          </a:xfrm>
        </p:spPr>
        <p:txBody>
          <a:bodyPr/>
          <a:lstStyle>
            <a:lvl1pPr marL="0" indent="0" algn="ctr">
              <a:buNone/>
              <a:defRPr>
                <a:solidFill>
                  <a:schemeClr val="tx1">
                    <a:tint val="75000"/>
                  </a:schemeClr>
                </a:solidFill>
              </a:defRPr>
            </a:lvl1pPr>
            <a:lvl2pPr marL="545135" indent="0" algn="ctr">
              <a:buNone/>
              <a:defRPr>
                <a:solidFill>
                  <a:schemeClr val="tx1">
                    <a:tint val="75000"/>
                  </a:schemeClr>
                </a:solidFill>
              </a:defRPr>
            </a:lvl2pPr>
            <a:lvl3pPr marL="1090273" indent="0" algn="ctr">
              <a:buNone/>
              <a:defRPr>
                <a:solidFill>
                  <a:schemeClr val="tx1">
                    <a:tint val="75000"/>
                  </a:schemeClr>
                </a:solidFill>
              </a:defRPr>
            </a:lvl3pPr>
            <a:lvl4pPr marL="1635409" indent="0" algn="ctr">
              <a:buNone/>
              <a:defRPr>
                <a:solidFill>
                  <a:schemeClr val="tx1">
                    <a:tint val="75000"/>
                  </a:schemeClr>
                </a:solidFill>
              </a:defRPr>
            </a:lvl4pPr>
            <a:lvl5pPr marL="2180544" indent="0" algn="ctr">
              <a:buNone/>
              <a:defRPr>
                <a:solidFill>
                  <a:schemeClr val="tx1">
                    <a:tint val="75000"/>
                  </a:schemeClr>
                </a:solidFill>
              </a:defRPr>
            </a:lvl5pPr>
            <a:lvl6pPr marL="2725681" indent="0" algn="ctr">
              <a:buNone/>
              <a:defRPr>
                <a:solidFill>
                  <a:schemeClr val="tx1">
                    <a:tint val="75000"/>
                  </a:schemeClr>
                </a:solidFill>
              </a:defRPr>
            </a:lvl6pPr>
            <a:lvl7pPr marL="3270818" indent="0" algn="ctr">
              <a:buNone/>
              <a:defRPr>
                <a:solidFill>
                  <a:schemeClr val="tx1">
                    <a:tint val="75000"/>
                  </a:schemeClr>
                </a:solidFill>
              </a:defRPr>
            </a:lvl7pPr>
            <a:lvl8pPr marL="3815953" indent="0" algn="ctr">
              <a:buNone/>
              <a:defRPr>
                <a:solidFill>
                  <a:schemeClr val="tx1">
                    <a:tint val="75000"/>
                  </a:schemeClr>
                </a:solidFill>
              </a:defRPr>
            </a:lvl8pPr>
            <a:lvl9pPr marL="436109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3A17E3-6A89-4095-BD30-16657B828D0B}"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01061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3A17E3-6A89-4095-BD30-16657B828D0B}"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411036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3616" y="288372"/>
            <a:ext cx="2673191" cy="61441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042" y="288372"/>
            <a:ext cx="7821560" cy="61441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3A17E3-6A89-4095-BD30-16657B828D0B}"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832360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043" y="288371"/>
            <a:ext cx="10692765" cy="61441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EF545E-7EAA-44D4-AF1F-7B75EC46BDFC}" type="slidenum">
              <a:rPr lang="en-US"/>
              <a:pPr>
                <a:defRPr/>
              </a:pPr>
              <a:t>‹#›</a:t>
            </a:fld>
            <a:endParaRPr lang="en-US"/>
          </a:p>
        </p:txBody>
      </p:sp>
    </p:spTree>
    <p:extLst>
      <p:ext uri="{BB962C8B-B14F-4D97-AF65-F5344CB8AC3E}">
        <p14:creationId xmlns:p14="http://schemas.microsoft.com/office/powerpoint/2010/main" val="2661718934"/>
      </p:ext>
    </p:extLst>
  </p:cSld>
  <p:clrMapOvr>
    <a:masterClrMapping/>
  </p:clrMapOvr>
  <p:transition spd="med" advTm="3000">
    <p:wheel spokes="2"/>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4" name="Rectangle 29"/>
          <p:cNvSpPr>
            <a:spLocks noChangeArrowheads="1"/>
          </p:cNvSpPr>
          <p:nvPr/>
        </p:nvSpPr>
        <p:spPr bwMode="hidden">
          <a:xfrm>
            <a:off x="0" y="5072301"/>
            <a:ext cx="11915916" cy="1900238"/>
          </a:xfrm>
          <a:prstGeom prst="rect">
            <a:avLst/>
          </a:prstGeom>
          <a:gradFill rotWithShape="1">
            <a:gsLst>
              <a:gs pos="0">
                <a:srgbClr val="000066">
                  <a:gamma/>
                  <a:tint val="0"/>
                  <a:invGamma/>
                  <a:alpha val="0"/>
                </a:srgbClr>
              </a:gs>
              <a:gs pos="50000">
                <a:srgbClr val="000066">
                  <a:alpha val="50000"/>
                </a:srgbClr>
              </a:gs>
              <a:gs pos="100000">
                <a:srgbClr val="000066">
                  <a:gamma/>
                  <a:tint val="0"/>
                  <a:invGamma/>
                  <a:alpha val="0"/>
                </a:srgbClr>
              </a:gs>
            </a:gsLst>
            <a:lin ang="5400000" scaled="1"/>
          </a:gradFill>
          <a:ln w="9525">
            <a:noFill/>
            <a:miter lim="800000"/>
            <a:headEnd/>
            <a:tailEnd/>
          </a:ln>
          <a:effectLst/>
        </p:spPr>
        <p:txBody>
          <a:bodyPr wrap="none" lIns="109033" tIns="54517" rIns="109033" bIns="54517" anchor="ctr"/>
          <a:lstStyle/>
          <a:p>
            <a:pPr defTabSz="914400" fontAlgn="base">
              <a:spcBef>
                <a:spcPct val="0"/>
              </a:spcBef>
              <a:spcAft>
                <a:spcPct val="0"/>
              </a:spcAft>
              <a:defRPr/>
            </a:pPr>
            <a:endParaRPr lang="en-US" sz="1800">
              <a:solidFill>
                <a:srgbClr val="85218F"/>
              </a:solidFill>
              <a:latin typeface=".VnTime" pitchFamily="34" charset="0"/>
            </a:endParaRPr>
          </a:p>
        </p:txBody>
      </p:sp>
      <p:sp>
        <p:nvSpPr>
          <p:cNvPr id="5" name="Rectangle 30"/>
          <p:cNvSpPr>
            <a:spLocks noChangeArrowheads="1"/>
          </p:cNvSpPr>
          <p:nvPr/>
        </p:nvSpPr>
        <p:spPr bwMode="gray">
          <a:xfrm>
            <a:off x="0" y="5555695"/>
            <a:ext cx="11880850" cy="920115"/>
          </a:xfrm>
          <a:prstGeom prst="rect">
            <a:avLst/>
          </a:prstGeom>
          <a:gradFill rotWithShape="1">
            <a:gsLst>
              <a:gs pos="0">
                <a:schemeClr val="tx1">
                  <a:alpha val="27000"/>
                </a:schemeClr>
              </a:gs>
              <a:gs pos="100000">
                <a:schemeClr val="tx1">
                  <a:gamma/>
                  <a:shade val="72941"/>
                  <a:invGamma/>
                  <a:alpha val="89999"/>
                </a:schemeClr>
              </a:gs>
            </a:gsLst>
            <a:lin ang="0" scaled="1"/>
          </a:gradFill>
          <a:ln w="9525">
            <a:noFill/>
            <a:miter lim="800000"/>
            <a:headEnd/>
            <a:tailEnd/>
          </a:ln>
          <a:effectLst/>
        </p:spPr>
        <p:txBody>
          <a:bodyPr wrap="none" lIns="109033" tIns="54517" rIns="109033" bIns="54517" anchor="ctr"/>
          <a:lstStyle/>
          <a:p>
            <a:pPr defTabSz="914400" fontAlgn="base">
              <a:spcBef>
                <a:spcPct val="0"/>
              </a:spcBef>
              <a:spcAft>
                <a:spcPct val="0"/>
              </a:spcAft>
              <a:defRPr/>
            </a:pPr>
            <a:endParaRPr lang="en-US" sz="1800">
              <a:solidFill>
                <a:srgbClr val="85218F"/>
              </a:solidFill>
              <a:latin typeface=".VnTime" pitchFamily="34" charset="0"/>
            </a:endParaRPr>
          </a:p>
        </p:txBody>
      </p:sp>
      <p:sp>
        <p:nvSpPr>
          <p:cNvPr id="6" name="Oval 32"/>
          <p:cNvSpPr>
            <a:spLocks noChangeArrowheads="1"/>
          </p:cNvSpPr>
          <p:nvPr/>
        </p:nvSpPr>
        <p:spPr bwMode="gray">
          <a:xfrm>
            <a:off x="261958" y="4705589"/>
            <a:ext cx="1472730" cy="1215151"/>
          </a:xfrm>
          <a:prstGeom prst="ellipse">
            <a:avLst/>
          </a:prstGeom>
          <a:blipFill dpi="0" rotWithShape="1">
            <a:blip r:embed="rId2" cstate="print"/>
            <a:srcRect/>
            <a:stretch>
              <a:fillRect/>
            </a:stretch>
          </a:blipFill>
          <a:ln w="38100">
            <a:solidFill>
              <a:srgbClr val="FFFFFF"/>
            </a:solidFill>
            <a:round/>
            <a:headEnd/>
            <a:tailEnd/>
          </a:ln>
          <a:effectLst>
            <a:outerShdw dist="71842" dir="2700000" algn="ctr" rotWithShape="0">
              <a:srgbClr val="000000">
                <a:alpha val="50000"/>
              </a:srgbClr>
            </a:outerShdw>
          </a:effectLst>
        </p:spPr>
        <p:txBody>
          <a:bodyPr wrap="none" lIns="109033" tIns="54517" rIns="109033" bIns="54517" anchor="ctr"/>
          <a:lstStyle/>
          <a:p>
            <a:pPr defTabSz="914400" fontAlgn="base">
              <a:spcBef>
                <a:spcPct val="0"/>
              </a:spcBef>
              <a:spcAft>
                <a:spcPct val="0"/>
              </a:spcAft>
              <a:defRPr/>
            </a:pPr>
            <a:endParaRPr lang="en-US" sz="1800">
              <a:solidFill>
                <a:srgbClr val="85218F"/>
              </a:solidFill>
              <a:latin typeface=".VnTime" pitchFamily="34" charset="0"/>
            </a:endParaRPr>
          </a:p>
        </p:txBody>
      </p:sp>
      <p:sp>
        <p:nvSpPr>
          <p:cNvPr id="7" name="Oval 33"/>
          <p:cNvSpPr>
            <a:spLocks noChangeArrowheads="1"/>
          </p:cNvSpPr>
          <p:nvPr/>
        </p:nvSpPr>
        <p:spPr bwMode="gray">
          <a:xfrm>
            <a:off x="2029646" y="4705589"/>
            <a:ext cx="1472730" cy="1215151"/>
          </a:xfrm>
          <a:prstGeom prst="ellipse">
            <a:avLst/>
          </a:prstGeom>
          <a:blipFill dpi="0" rotWithShape="1">
            <a:blip r:embed="rId3" cstate="print"/>
            <a:srcRect/>
            <a:stretch>
              <a:fillRect/>
            </a:stretch>
          </a:blipFill>
          <a:ln w="38100">
            <a:solidFill>
              <a:srgbClr val="FFFFFF"/>
            </a:solidFill>
            <a:round/>
            <a:headEnd/>
            <a:tailEnd/>
          </a:ln>
          <a:effectLst>
            <a:outerShdw dist="71842" dir="2700000" algn="ctr" rotWithShape="0">
              <a:srgbClr val="000000">
                <a:alpha val="50000"/>
              </a:srgbClr>
            </a:outerShdw>
          </a:effectLst>
        </p:spPr>
        <p:txBody>
          <a:bodyPr wrap="none" lIns="109033" tIns="54517" rIns="109033" bIns="54517" anchor="ctr"/>
          <a:lstStyle/>
          <a:p>
            <a:pPr defTabSz="914400" fontAlgn="base">
              <a:spcBef>
                <a:spcPct val="0"/>
              </a:spcBef>
              <a:spcAft>
                <a:spcPct val="0"/>
              </a:spcAft>
              <a:defRPr/>
            </a:pPr>
            <a:endParaRPr lang="en-US" sz="1800">
              <a:solidFill>
                <a:srgbClr val="85218F"/>
              </a:solidFill>
              <a:latin typeface=".VnTime" pitchFamily="34" charset="0"/>
            </a:endParaRPr>
          </a:p>
        </p:txBody>
      </p:sp>
      <p:pic>
        <p:nvPicPr>
          <p:cNvPr id="8" name="Picture 38"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1782127" y="400050"/>
            <a:ext cx="7821560" cy="479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1"/>
          <p:cNvSpPr txBox="1">
            <a:spLocks noChangeArrowheads="1"/>
          </p:cNvSpPr>
          <p:nvPr/>
        </p:nvSpPr>
        <p:spPr bwMode="black">
          <a:xfrm>
            <a:off x="99007" y="100012"/>
            <a:ext cx="1553894" cy="510208"/>
          </a:xfrm>
          <a:prstGeom prst="rect">
            <a:avLst/>
          </a:prstGeom>
          <a:noFill/>
          <a:ln w="9525">
            <a:noFill/>
            <a:miter lim="800000"/>
            <a:headEnd/>
            <a:tailEnd/>
          </a:ln>
          <a:effectLst>
            <a:outerShdw dist="17961" dir="2700000" algn="ctr" rotWithShape="0">
              <a:srgbClr val="000000">
                <a:alpha val="50000"/>
              </a:srgbClr>
            </a:outerShdw>
          </a:effectLst>
        </p:spPr>
        <p:txBody>
          <a:bodyPr wrap="none" lIns="109033" tIns="54517" rIns="109033" bIns="54517">
            <a:spAutoFit/>
          </a:bodyPr>
          <a:lstStyle/>
          <a:p>
            <a:pPr defTabSz="914400" fontAlgn="base">
              <a:spcBef>
                <a:spcPct val="0"/>
              </a:spcBef>
              <a:spcAft>
                <a:spcPct val="0"/>
              </a:spcAft>
              <a:defRPr/>
            </a:pPr>
            <a:r>
              <a:rPr lang="en-US" sz="2600">
                <a:solidFill>
                  <a:srgbClr val="FFFFFF"/>
                </a:solidFill>
                <a:latin typeface="Arial Black" pitchFamily="34" charset="0"/>
              </a:rPr>
              <a:t>L/O/G/O</a:t>
            </a:r>
          </a:p>
        </p:txBody>
      </p:sp>
      <p:sp>
        <p:nvSpPr>
          <p:cNvPr id="3074" name="Rectangle 2"/>
          <p:cNvSpPr>
            <a:spLocks noGrp="1" noChangeArrowheads="1"/>
          </p:cNvSpPr>
          <p:nvPr>
            <p:ph type="ctrTitle"/>
          </p:nvPr>
        </p:nvSpPr>
        <p:spPr bwMode="gray">
          <a:xfrm>
            <a:off x="261958" y="5440680"/>
            <a:ext cx="11288869" cy="1120140"/>
          </a:xfrm>
        </p:spPr>
        <p:txBody>
          <a:bodyPr/>
          <a:lstStyle>
            <a:lvl1pPr algn="r">
              <a:defRPr sz="5500"/>
            </a:lvl1pPr>
          </a:lstStyle>
          <a:p>
            <a:r>
              <a:rPr lang="en-US"/>
              <a:t>Click to edit Master title style</a:t>
            </a:r>
          </a:p>
        </p:txBody>
      </p:sp>
      <p:sp>
        <p:nvSpPr>
          <p:cNvPr id="3075" name="Rectangle 3"/>
          <p:cNvSpPr>
            <a:spLocks noGrp="1" noChangeArrowheads="1"/>
          </p:cNvSpPr>
          <p:nvPr>
            <p:ph type="subTitle" idx="1"/>
          </p:nvPr>
        </p:nvSpPr>
        <p:spPr>
          <a:xfrm>
            <a:off x="5049361" y="6520815"/>
            <a:ext cx="6501465" cy="560070"/>
          </a:xfrm>
        </p:spPr>
        <p:txBody>
          <a:bodyPr/>
          <a:lstStyle>
            <a:lvl1pPr marL="0" indent="0" algn="r">
              <a:buFontTx/>
              <a:buNone/>
              <a:defRPr sz="1900" i="1">
                <a:latin typeface="Times New Roman" pitchFamily="18" charset="0"/>
              </a:defRPr>
            </a:lvl1pPr>
          </a:lstStyle>
          <a:p>
            <a:r>
              <a:rPr lang="en-US"/>
              <a:t>Click to edit Master subtitle style</a:t>
            </a:r>
          </a:p>
        </p:txBody>
      </p:sp>
      <p:sp>
        <p:nvSpPr>
          <p:cNvPr id="10" name="Rectangle 4"/>
          <p:cNvSpPr>
            <a:spLocks noGrp="1" noChangeArrowheads="1"/>
          </p:cNvSpPr>
          <p:nvPr>
            <p:ph type="dt" sz="half" idx="10"/>
          </p:nvPr>
        </p:nvSpPr>
        <p:spPr>
          <a:xfrm>
            <a:off x="594042" y="6709173"/>
            <a:ext cx="2079149" cy="348376"/>
          </a:xfrm>
        </p:spPr>
        <p:txBody>
          <a:bodyPr/>
          <a:lstStyle>
            <a:lvl1pPr>
              <a:defRPr>
                <a:solidFill>
                  <a:schemeClr val="tx1"/>
                </a:solidFill>
              </a:defRPr>
            </a:lvl1pPr>
          </a:lstStyle>
          <a:p>
            <a:pPr>
              <a:defRPr/>
            </a:pPr>
            <a:r>
              <a:rPr lang="en-US">
                <a:solidFill>
                  <a:srgbClr val="85218F"/>
                </a:solidFill>
              </a:rPr>
              <a:t>GV:NGUYÔN THÞ KH¦¥NG</a:t>
            </a:r>
          </a:p>
        </p:txBody>
      </p:sp>
      <p:sp>
        <p:nvSpPr>
          <p:cNvPr id="11" name="Rectangle 5"/>
          <p:cNvSpPr>
            <a:spLocks noGrp="1" noChangeArrowheads="1"/>
          </p:cNvSpPr>
          <p:nvPr>
            <p:ph type="ftr" sz="quarter" idx="11"/>
          </p:nvPr>
        </p:nvSpPr>
        <p:spPr>
          <a:xfrm>
            <a:off x="2939273" y="6709173"/>
            <a:ext cx="2376170" cy="348376"/>
          </a:xfrm>
        </p:spPr>
        <p:txBody>
          <a:bodyPr/>
          <a:lstStyle>
            <a:lvl1pPr>
              <a:defRPr>
                <a:solidFill>
                  <a:schemeClr val="tx1"/>
                </a:solidFill>
              </a:defRPr>
            </a:lvl1pPr>
          </a:lstStyle>
          <a:p>
            <a:pPr>
              <a:defRPr/>
            </a:pPr>
            <a:r>
              <a:rPr lang="en-US">
                <a:solidFill>
                  <a:srgbClr val="85218F"/>
                </a:solidFill>
              </a:rPr>
              <a:t>TRƯỜNG TH THÞ TRÊN Y£N VI£N</a:t>
            </a:r>
          </a:p>
        </p:txBody>
      </p:sp>
      <p:sp>
        <p:nvSpPr>
          <p:cNvPr id="12" name="Rectangle 6"/>
          <p:cNvSpPr>
            <a:spLocks noGrp="1" noChangeArrowheads="1"/>
          </p:cNvSpPr>
          <p:nvPr>
            <p:ph type="sldNum" sz="quarter" idx="12"/>
          </p:nvPr>
        </p:nvSpPr>
        <p:spPr>
          <a:xfrm>
            <a:off x="5643404" y="6709173"/>
            <a:ext cx="1881135" cy="348376"/>
          </a:xfrm>
        </p:spPr>
        <p:txBody>
          <a:bodyPr/>
          <a:lstStyle>
            <a:lvl1pPr>
              <a:defRPr>
                <a:solidFill>
                  <a:schemeClr val="tx1"/>
                </a:solidFill>
              </a:defRPr>
            </a:lvl1pPr>
          </a:lstStyle>
          <a:p>
            <a:pPr>
              <a:defRPr/>
            </a:pPr>
            <a:fld id="{CE40C9FA-5936-4A2D-8931-AA3AB9A61E9C}" type="slidenum">
              <a:rPr lang="en-US">
                <a:solidFill>
                  <a:srgbClr val="85218F"/>
                </a:solidFill>
              </a:rPr>
              <a:pPr>
                <a:defRPr/>
              </a:pPr>
              <a:t>‹#›</a:t>
            </a:fld>
            <a:endParaRPr lang="en-US">
              <a:solidFill>
                <a:srgbClr val="85218F"/>
              </a:solidFill>
            </a:endParaRPr>
          </a:p>
        </p:txBody>
      </p:sp>
    </p:spTree>
    <p:extLst>
      <p:ext uri="{BB962C8B-B14F-4D97-AF65-F5344CB8AC3E}">
        <p14:creationId xmlns:p14="http://schemas.microsoft.com/office/powerpoint/2010/main" val="510282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GV:NGUYÔN THÞ KH¦¥NG</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TRƯỜNG TH THÞ TRÊN Y£N VI£N</a:t>
            </a:r>
          </a:p>
        </p:txBody>
      </p:sp>
      <p:sp>
        <p:nvSpPr>
          <p:cNvPr id="6" name="Rectangle 6"/>
          <p:cNvSpPr>
            <a:spLocks noGrp="1" noChangeArrowheads="1"/>
          </p:cNvSpPr>
          <p:nvPr>
            <p:ph type="sldNum" sz="quarter" idx="12"/>
          </p:nvPr>
        </p:nvSpPr>
        <p:spPr>
          <a:ln/>
        </p:spPr>
        <p:txBody>
          <a:bodyPr/>
          <a:lstStyle>
            <a:lvl1pPr>
              <a:defRPr/>
            </a:lvl1pPr>
          </a:lstStyle>
          <a:p>
            <a:pPr>
              <a:defRPr/>
            </a:pPr>
            <a:fld id="{F9B7F2D6-F6B0-4EF2-B819-576E2285596E}" type="slidenum">
              <a:rPr lang="en-US"/>
              <a:pPr>
                <a:defRPr/>
              </a:pPr>
              <a:t>‹#›</a:t>
            </a:fld>
            <a:endParaRPr lang="en-US"/>
          </a:p>
        </p:txBody>
      </p:sp>
    </p:spTree>
    <p:extLst>
      <p:ext uri="{BB962C8B-B14F-4D97-AF65-F5344CB8AC3E}">
        <p14:creationId xmlns:p14="http://schemas.microsoft.com/office/powerpoint/2010/main" val="2182954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8505" y="4627245"/>
            <a:ext cx="10098723" cy="1430179"/>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38505" y="3052049"/>
            <a:ext cx="10098723" cy="1575196"/>
          </a:xfrm>
        </p:spPr>
        <p:txBody>
          <a:bodyPr anchor="b"/>
          <a:lstStyle>
            <a:lvl1pPr marL="0" indent="0">
              <a:buNone/>
              <a:defRPr sz="2400"/>
            </a:lvl1pPr>
            <a:lvl2pPr marL="545165" indent="0">
              <a:buNone/>
              <a:defRPr sz="2100"/>
            </a:lvl2pPr>
            <a:lvl3pPr marL="1090331" indent="0">
              <a:buNone/>
              <a:defRPr sz="1900"/>
            </a:lvl3pPr>
            <a:lvl4pPr marL="1635496" indent="0">
              <a:buNone/>
              <a:defRPr sz="1700"/>
            </a:lvl4pPr>
            <a:lvl5pPr marL="2180661" indent="0">
              <a:buNone/>
              <a:defRPr sz="1700"/>
            </a:lvl5pPr>
            <a:lvl6pPr marL="2725826" indent="0">
              <a:buNone/>
              <a:defRPr sz="1700"/>
            </a:lvl6pPr>
            <a:lvl7pPr marL="3270992" indent="0">
              <a:buNone/>
              <a:defRPr sz="1700"/>
            </a:lvl7pPr>
            <a:lvl8pPr marL="3816157" indent="0">
              <a:buNone/>
              <a:defRPr sz="1700"/>
            </a:lvl8pPr>
            <a:lvl9pPr marL="4361322"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GV:NGUYÔN THÞ KH¦¥NG</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TRƯỜNG TH THÞ TRÊN Y£N VI£N</a:t>
            </a:r>
          </a:p>
        </p:txBody>
      </p:sp>
      <p:sp>
        <p:nvSpPr>
          <p:cNvPr id="6" name="Rectangle 6"/>
          <p:cNvSpPr>
            <a:spLocks noGrp="1" noChangeArrowheads="1"/>
          </p:cNvSpPr>
          <p:nvPr>
            <p:ph type="sldNum" sz="quarter" idx="12"/>
          </p:nvPr>
        </p:nvSpPr>
        <p:spPr>
          <a:ln/>
        </p:spPr>
        <p:txBody>
          <a:bodyPr/>
          <a:lstStyle>
            <a:lvl1pPr>
              <a:defRPr/>
            </a:lvl1pPr>
          </a:lstStyle>
          <a:p>
            <a:pPr>
              <a:defRPr/>
            </a:pPr>
            <a:fld id="{30FEBFCF-215C-4797-98F3-E2AA9CCB000A}" type="slidenum">
              <a:rPr lang="en-US"/>
              <a:pPr>
                <a:defRPr/>
              </a:pPr>
              <a:t>‹#›</a:t>
            </a:fld>
            <a:endParaRPr lang="en-US"/>
          </a:p>
        </p:txBody>
      </p:sp>
    </p:spTree>
    <p:extLst>
      <p:ext uri="{BB962C8B-B14F-4D97-AF65-F5344CB8AC3E}">
        <p14:creationId xmlns:p14="http://schemas.microsoft.com/office/powerpoint/2010/main" val="414856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043" y="1680211"/>
            <a:ext cx="5247375" cy="475226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39432" y="1680211"/>
            <a:ext cx="5247375" cy="475226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GV:NGUYÔN THÞ KH¦¥NG</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TRƯỜNG TH THÞ TRÊN Y£N VI£N</a:t>
            </a:r>
          </a:p>
        </p:txBody>
      </p:sp>
      <p:sp>
        <p:nvSpPr>
          <p:cNvPr id="7" name="Rectangle 6"/>
          <p:cNvSpPr>
            <a:spLocks noGrp="1" noChangeArrowheads="1"/>
          </p:cNvSpPr>
          <p:nvPr>
            <p:ph type="sldNum" sz="quarter" idx="12"/>
          </p:nvPr>
        </p:nvSpPr>
        <p:spPr>
          <a:ln/>
        </p:spPr>
        <p:txBody>
          <a:bodyPr/>
          <a:lstStyle>
            <a:lvl1pPr>
              <a:defRPr/>
            </a:lvl1pPr>
          </a:lstStyle>
          <a:p>
            <a:pPr>
              <a:defRPr/>
            </a:pPr>
            <a:fld id="{932D947C-753C-44ED-A58D-60F80E90564D}" type="slidenum">
              <a:rPr lang="en-US"/>
              <a:pPr>
                <a:defRPr/>
              </a:pPr>
              <a:t>‹#›</a:t>
            </a:fld>
            <a:endParaRPr lang="en-US"/>
          </a:p>
        </p:txBody>
      </p:sp>
    </p:spTree>
    <p:extLst>
      <p:ext uri="{BB962C8B-B14F-4D97-AF65-F5344CB8AC3E}">
        <p14:creationId xmlns:p14="http://schemas.microsoft.com/office/powerpoint/2010/main" val="73809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043" y="288370"/>
            <a:ext cx="10692765" cy="12001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042" y="1611869"/>
            <a:ext cx="5249439" cy="671750"/>
          </a:xfrm>
        </p:spPr>
        <p:txBody>
          <a:bodyPr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594042" y="2283619"/>
            <a:ext cx="5249439"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5307" y="1611869"/>
            <a:ext cx="5251501" cy="671750"/>
          </a:xfrm>
        </p:spPr>
        <p:txBody>
          <a:bodyPr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035307" y="2283619"/>
            <a:ext cx="5251501"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GV:NGUYÔN THÞ KH¦¥NG</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TRƯỜNG TH THÞ TRÊN Y£N VI£N</a:t>
            </a:r>
          </a:p>
        </p:txBody>
      </p:sp>
      <p:sp>
        <p:nvSpPr>
          <p:cNvPr id="9" name="Rectangle 6"/>
          <p:cNvSpPr>
            <a:spLocks noGrp="1" noChangeArrowheads="1"/>
          </p:cNvSpPr>
          <p:nvPr>
            <p:ph type="sldNum" sz="quarter" idx="12"/>
          </p:nvPr>
        </p:nvSpPr>
        <p:spPr>
          <a:ln/>
        </p:spPr>
        <p:txBody>
          <a:bodyPr/>
          <a:lstStyle>
            <a:lvl1pPr>
              <a:defRPr/>
            </a:lvl1pPr>
          </a:lstStyle>
          <a:p>
            <a:pPr>
              <a:defRPr/>
            </a:pPr>
            <a:fld id="{6EDA2ABD-27B2-470F-BE6E-E61FFA634776}" type="slidenum">
              <a:rPr lang="en-US"/>
              <a:pPr>
                <a:defRPr/>
              </a:pPr>
              <a:t>‹#›</a:t>
            </a:fld>
            <a:endParaRPr lang="en-US"/>
          </a:p>
        </p:txBody>
      </p:sp>
    </p:spTree>
    <p:extLst>
      <p:ext uri="{BB962C8B-B14F-4D97-AF65-F5344CB8AC3E}">
        <p14:creationId xmlns:p14="http://schemas.microsoft.com/office/powerpoint/2010/main" val="196642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GV:NGUYÔN THÞ KH¦¥NG</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TRƯỜNG TH THÞ TRÊN Y£N VI£N</a:t>
            </a:r>
          </a:p>
        </p:txBody>
      </p:sp>
      <p:sp>
        <p:nvSpPr>
          <p:cNvPr id="5" name="Rectangle 6"/>
          <p:cNvSpPr>
            <a:spLocks noGrp="1" noChangeArrowheads="1"/>
          </p:cNvSpPr>
          <p:nvPr>
            <p:ph type="sldNum" sz="quarter" idx="12"/>
          </p:nvPr>
        </p:nvSpPr>
        <p:spPr>
          <a:ln/>
        </p:spPr>
        <p:txBody>
          <a:bodyPr/>
          <a:lstStyle>
            <a:lvl1pPr>
              <a:defRPr/>
            </a:lvl1pPr>
          </a:lstStyle>
          <a:p>
            <a:pPr>
              <a:defRPr/>
            </a:pPr>
            <a:fld id="{F9007DEE-BFB9-438D-B2BB-2263C97FBE24}" type="slidenum">
              <a:rPr lang="en-US"/>
              <a:pPr>
                <a:defRPr/>
              </a:pPr>
              <a:t>‹#›</a:t>
            </a:fld>
            <a:endParaRPr lang="en-US"/>
          </a:p>
        </p:txBody>
      </p:sp>
    </p:spTree>
    <p:extLst>
      <p:ext uri="{BB962C8B-B14F-4D97-AF65-F5344CB8AC3E}">
        <p14:creationId xmlns:p14="http://schemas.microsoft.com/office/powerpoint/2010/main" val="366057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GV:NGUYÔN THÞ KH¦¥NG</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TRƯỜNG TH THÞ TRÊN Y£N VI£N</a:t>
            </a:r>
          </a:p>
        </p:txBody>
      </p:sp>
      <p:sp>
        <p:nvSpPr>
          <p:cNvPr id="4" name="Rectangle 6"/>
          <p:cNvSpPr>
            <a:spLocks noGrp="1" noChangeArrowheads="1"/>
          </p:cNvSpPr>
          <p:nvPr>
            <p:ph type="sldNum" sz="quarter" idx="12"/>
          </p:nvPr>
        </p:nvSpPr>
        <p:spPr>
          <a:ln/>
        </p:spPr>
        <p:txBody>
          <a:bodyPr/>
          <a:lstStyle>
            <a:lvl1pPr>
              <a:defRPr/>
            </a:lvl1pPr>
          </a:lstStyle>
          <a:p>
            <a:pPr>
              <a:defRPr/>
            </a:pPr>
            <a:fld id="{72159600-0FE7-46C5-9D67-567F932F5A79}" type="slidenum">
              <a:rPr lang="en-US"/>
              <a:pPr>
                <a:defRPr/>
              </a:pPr>
              <a:t>‹#›</a:t>
            </a:fld>
            <a:endParaRPr lang="en-US"/>
          </a:p>
        </p:txBody>
      </p:sp>
    </p:spTree>
    <p:extLst>
      <p:ext uri="{BB962C8B-B14F-4D97-AF65-F5344CB8AC3E}">
        <p14:creationId xmlns:p14="http://schemas.microsoft.com/office/powerpoint/2010/main" val="3675639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3A17E3-6A89-4095-BD30-16657B828D0B}"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3797840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043" y="286702"/>
            <a:ext cx="3908718" cy="1220153"/>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645082" y="286703"/>
            <a:ext cx="6641725" cy="6145769"/>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043" y="1506856"/>
            <a:ext cx="3908718" cy="4925616"/>
          </a:xfrm>
        </p:spPr>
        <p:txBody>
          <a:bodyPr/>
          <a:lstStyle>
            <a:lvl1pPr marL="0" indent="0">
              <a:buNone/>
              <a:defRPr sz="1700"/>
            </a:lvl1pPr>
            <a:lvl2pPr marL="545165" indent="0">
              <a:buNone/>
              <a:defRPr sz="1400"/>
            </a:lvl2pPr>
            <a:lvl3pPr marL="1090331" indent="0">
              <a:buNone/>
              <a:defRPr sz="1200"/>
            </a:lvl3pPr>
            <a:lvl4pPr marL="1635496" indent="0">
              <a:buNone/>
              <a:defRPr sz="1100"/>
            </a:lvl4pPr>
            <a:lvl5pPr marL="2180661" indent="0">
              <a:buNone/>
              <a:defRPr sz="1100"/>
            </a:lvl5pPr>
            <a:lvl6pPr marL="2725826" indent="0">
              <a:buNone/>
              <a:defRPr sz="1100"/>
            </a:lvl6pPr>
            <a:lvl7pPr marL="3270992" indent="0">
              <a:buNone/>
              <a:defRPr sz="1100"/>
            </a:lvl7pPr>
            <a:lvl8pPr marL="3816157" indent="0">
              <a:buNone/>
              <a:defRPr sz="1100"/>
            </a:lvl8pPr>
            <a:lvl9pPr marL="4361322"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GV:NGUYÔN THÞ KH¦¥NG</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TRƯỜNG TH THÞ TRÊN Y£N VI£N</a:t>
            </a:r>
          </a:p>
        </p:txBody>
      </p:sp>
      <p:sp>
        <p:nvSpPr>
          <p:cNvPr id="7" name="Rectangle 6"/>
          <p:cNvSpPr>
            <a:spLocks noGrp="1" noChangeArrowheads="1"/>
          </p:cNvSpPr>
          <p:nvPr>
            <p:ph type="sldNum" sz="quarter" idx="12"/>
          </p:nvPr>
        </p:nvSpPr>
        <p:spPr>
          <a:ln/>
        </p:spPr>
        <p:txBody>
          <a:bodyPr/>
          <a:lstStyle>
            <a:lvl1pPr>
              <a:defRPr/>
            </a:lvl1pPr>
          </a:lstStyle>
          <a:p>
            <a:pPr>
              <a:defRPr/>
            </a:pPr>
            <a:fld id="{B21C7047-F023-4BA9-9777-AD50186BD33F}" type="slidenum">
              <a:rPr lang="en-US"/>
              <a:pPr>
                <a:defRPr/>
              </a:pPr>
              <a:t>‹#›</a:t>
            </a:fld>
            <a:endParaRPr lang="en-US"/>
          </a:p>
        </p:txBody>
      </p:sp>
    </p:spTree>
    <p:extLst>
      <p:ext uri="{BB962C8B-B14F-4D97-AF65-F5344CB8AC3E}">
        <p14:creationId xmlns:p14="http://schemas.microsoft.com/office/powerpoint/2010/main" val="954039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8730" y="5040630"/>
            <a:ext cx="7128510" cy="595075"/>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28730" y="643414"/>
            <a:ext cx="7128510" cy="4320540"/>
          </a:xfrm>
        </p:spPr>
        <p:txBody>
          <a:bodyPr/>
          <a:lstStyle>
            <a:lvl1pPr marL="0" indent="0">
              <a:buNone/>
              <a:defRPr sz="3800"/>
            </a:lvl1pPr>
            <a:lvl2pPr marL="545165" indent="0">
              <a:buNone/>
              <a:defRPr sz="3300"/>
            </a:lvl2pPr>
            <a:lvl3pPr marL="1090331" indent="0">
              <a:buNone/>
              <a:defRPr sz="2900"/>
            </a:lvl3pPr>
            <a:lvl4pPr marL="1635496" indent="0">
              <a:buNone/>
              <a:defRPr sz="2400"/>
            </a:lvl4pPr>
            <a:lvl5pPr marL="2180661" indent="0">
              <a:buNone/>
              <a:defRPr sz="2400"/>
            </a:lvl5pPr>
            <a:lvl6pPr marL="2725826" indent="0">
              <a:buNone/>
              <a:defRPr sz="2400"/>
            </a:lvl6pPr>
            <a:lvl7pPr marL="3270992" indent="0">
              <a:buNone/>
              <a:defRPr sz="2400"/>
            </a:lvl7pPr>
            <a:lvl8pPr marL="3816157" indent="0">
              <a:buNone/>
              <a:defRPr sz="2400"/>
            </a:lvl8pPr>
            <a:lvl9pPr marL="4361322" indent="0">
              <a:buNone/>
              <a:defRPr sz="2400"/>
            </a:lvl9pPr>
          </a:lstStyle>
          <a:p>
            <a:pPr lvl="0"/>
            <a:endParaRPr lang="en-US" noProof="0" smtClean="0"/>
          </a:p>
        </p:txBody>
      </p:sp>
      <p:sp>
        <p:nvSpPr>
          <p:cNvPr id="4" name="Text Placeholder 3"/>
          <p:cNvSpPr>
            <a:spLocks noGrp="1"/>
          </p:cNvSpPr>
          <p:nvPr>
            <p:ph type="body" sz="half" idx="2"/>
          </p:nvPr>
        </p:nvSpPr>
        <p:spPr>
          <a:xfrm>
            <a:off x="2328730" y="5635705"/>
            <a:ext cx="7128510" cy="845105"/>
          </a:xfrm>
        </p:spPr>
        <p:txBody>
          <a:bodyPr/>
          <a:lstStyle>
            <a:lvl1pPr marL="0" indent="0">
              <a:buNone/>
              <a:defRPr sz="1700"/>
            </a:lvl1pPr>
            <a:lvl2pPr marL="545165" indent="0">
              <a:buNone/>
              <a:defRPr sz="1400"/>
            </a:lvl2pPr>
            <a:lvl3pPr marL="1090331" indent="0">
              <a:buNone/>
              <a:defRPr sz="1200"/>
            </a:lvl3pPr>
            <a:lvl4pPr marL="1635496" indent="0">
              <a:buNone/>
              <a:defRPr sz="1100"/>
            </a:lvl4pPr>
            <a:lvl5pPr marL="2180661" indent="0">
              <a:buNone/>
              <a:defRPr sz="1100"/>
            </a:lvl5pPr>
            <a:lvl6pPr marL="2725826" indent="0">
              <a:buNone/>
              <a:defRPr sz="1100"/>
            </a:lvl6pPr>
            <a:lvl7pPr marL="3270992" indent="0">
              <a:buNone/>
              <a:defRPr sz="1100"/>
            </a:lvl7pPr>
            <a:lvl8pPr marL="3816157" indent="0">
              <a:buNone/>
              <a:defRPr sz="1100"/>
            </a:lvl8pPr>
            <a:lvl9pPr marL="4361322"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GV:NGUYÔN THÞ KH¦¥NG</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TRƯỜNG TH THÞ TRÊN Y£N VI£N</a:t>
            </a:r>
          </a:p>
        </p:txBody>
      </p:sp>
      <p:sp>
        <p:nvSpPr>
          <p:cNvPr id="7" name="Rectangle 6"/>
          <p:cNvSpPr>
            <a:spLocks noGrp="1" noChangeArrowheads="1"/>
          </p:cNvSpPr>
          <p:nvPr>
            <p:ph type="sldNum" sz="quarter" idx="12"/>
          </p:nvPr>
        </p:nvSpPr>
        <p:spPr>
          <a:ln/>
        </p:spPr>
        <p:txBody>
          <a:bodyPr/>
          <a:lstStyle>
            <a:lvl1pPr>
              <a:defRPr/>
            </a:lvl1pPr>
          </a:lstStyle>
          <a:p>
            <a:pPr>
              <a:defRPr/>
            </a:pPr>
            <a:fld id="{231D329D-0CB0-4C71-BEB5-970D5024C4D2}" type="slidenum">
              <a:rPr lang="en-US"/>
              <a:pPr>
                <a:defRPr/>
              </a:pPr>
              <a:t>‹#›</a:t>
            </a:fld>
            <a:endParaRPr lang="en-US"/>
          </a:p>
        </p:txBody>
      </p:sp>
    </p:spTree>
    <p:extLst>
      <p:ext uri="{BB962C8B-B14F-4D97-AF65-F5344CB8AC3E}">
        <p14:creationId xmlns:p14="http://schemas.microsoft.com/office/powerpoint/2010/main" val="152550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GV:NGUYÔN THÞ KH¦¥NG</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TRƯỜNG TH THÞ TRÊN Y£N VI£N</a:t>
            </a:r>
          </a:p>
        </p:txBody>
      </p:sp>
      <p:sp>
        <p:nvSpPr>
          <p:cNvPr id="6" name="Rectangle 6"/>
          <p:cNvSpPr>
            <a:spLocks noGrp="1" noChangeArrowheads="1"/>
          </p:cNvSpPr>
          <p:nvPr>
            <p:ph type="sldNum" sz="quarter" idx="12"/>
          </p:nvPr>
        </p:nvSpPr>
        <p:spPr>
          <a:ln/>
        </p:spPr>
        <p:txBody>
          <a:bodyPr/>
          <a:lstStyle>
            <a:lvl1pPr>
              <a:defRPr/>
            </a:lvl1pPr>
          </a:lstStyle>
          <a:p>
            <a:pPr>
              <a:defRPr/>
            </a:pPr>
            <a:fld id="{08E404DD-71BC-48B4-BBE0-48D2D1DC008E}" type="slidenum">
              <a:rPr lang="en-US"/>
              <a:pPr>
                <a:defRPr/>
              </a:pPr>
              <a:t>‹#›</a:t>
            </a:fld>
            <a:endParaRPr lang="en-US"/>
          </a:p>
        </p:txBody>
      </p:sp>
    </p:spTree>
    <p:extLst>
      <p:ext uri="{BB962C8B-B14F-4D97-AF65-F5344CB8AC3E}">
        <p14:creationId xmlns:p14="http://schemas.microsoft.com/office/powerpoint/2010/main" val="775726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3616" y="260033"/>
            <a:ext cx="2673191" cy="61724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042" y="260033"/>
            <a:ext cx="7821560" cy="61724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GV:NGUYÔN THÞ KH¦¥NG</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TRƯỜNG TH THÞ TRÊN Y£N VI£N</a:t>
            </a:r>
          </a:p>
        </p:txBody>
      </p:sp>
      <p:sp>
        <p:nvSpPr>
          <p:cNvPr id="6" name="Rectangle 6"/>
          <p:cNvSpPr>
            <a:spLocks noGrp="1" noChangeArrowheads="1"/>
          </p:cNvSpPr>
          <p:nvPr>
            <p:ph type="sldNum" sz="quarter" idx="12"/>
          </p:nvPr>
        </p:nvSpPr>
        <p:spPr>
          <a:ln/>
        </p:spPr>
        <p:txBody>
          <a:bodyPr/>
          <a:lstStyle>
            <a:lvl1pPr>
              <a:defRPr/>
            </a:lvl1pPr>
          </a:lstStyle>
          <a:p>
            <a:pPr>
              <a:defRPr/>
            </a:pPr>
            <a:fld id="{2CD97FF5-383C-436B-96ED-232F3F5FA2DD}" type="slidenum">
              <a:rPr lang="en-US"/>
              <a:pPr>
                <a:defRPr/>
              </a:pPr>
              <a:t>‹#›</a:t>
            </a:fld>
            <a:endParaRPr lang="en-US"/>
          </a:p>
        </p:txBody>
      </p:sp>
    </p:spTree>
    <p:extLst>
      <p:ext uri="{BB962C8B-B14F-4D97-AF65-F5344CB8AC3E}">
        <p14:creationId xmlns:p14="http://schemas.microsoft.com/office/powerpoint/2010/main" val="293706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8505" y="4627246"/>
            <a:ext cx="10098723" cy="1430179"/>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38505" y="3052049"/>
            <a:ext cx="10098723" cy="1575196"/>
          </a:xfrm>
        </p:spPr>
        <p:txBody>
          <a:bodyPr anchor="b"/>
          <a:lstStyle>
            <a:lvl1pPr marL="0" indent="0">
              <a:buNone/>
              <a:defRPr sz="2400">
                <a:solidFill>
                  <a:schemeClr val="tx1">
                    <a:tint val="75000"/>
                  </a:schemeClr>
                </a:solidFill>
              </a:defRPr>
            </a:lvl1pPr>
            <a:lvl2pPr marL="545135" indent="0">
              <a:buNone/>
              <a:defRPr sz="2100">
                <a:solidFill>
                  <a:schemeClr val="tx1">
                    <a:tint val="75000"/>
                  </a:schemeClr>
                </a:solidFill>
              </a:defRPr>
            </a:lvl2pPr>
            <a:lvl3pPr marL="1090273" indent="0">
              <a:buNone/>
              <a:defRPr sz="1900">
                <a:solidFill>
                  <a:schemeClr val="tx1">
                    <a:tint val="75000"/>
                  </a:schemeClr>
                </a:solidFill>
              </a:defRPr>
            </a:lvl3pPr>
            <a:lvl4pPr marL="1635409" indent="0">
              <a:buNone/>
              <a:defRPr sz="1700">
                <a:solidFill>
                  <a:schemeClr val="tx1">
                    <a:tint val="75000"/>
                  </a:schemeClr>
                </a:solidFill>
              </a:defRPr>
            </a:lvl4pPr>
            <a:lvl5pPr marL="2180544" indent="0">
              <a:buNone/>
              <a:defRPr sz="1700">
                <a:solidFill>
                  <a:schemeClr val="tx1">
                    <a:tint val="75000"/>
                  </a:schemeClr>
                </a:solidFill>
              </a:defRPr>
            </a:lvl5pPr>
            <a:lvl6pPr marL="2725681" indent="0">
              <a:buNone/>
              <a:defRPr sz="1700">
                <a:solidFill>
                  <a:schemeClr val="tx1">
                    <a:tint val="75000"/>
                  </a:schemeClr>
                </a:solidFill>
              </a:defRPr>
            </a:lvl6pPr>
            <a:lvl7pPr marL="3270818" indent="0">
              <a:buNone/>
              <a:defRPr sz="1700">
                <a:solidFill>
                  <a:schemeClr val="tx1">
                    <a:tint val="75000"/>
                  </a:schemeClr>
                </a:solidFill>
              </a:defRPr>
            </a:lvl7pPr>
            <a:lvl8pPr marL="3815953" indent="0">
              <a:buNone/>
              <a:defRPr sz="1700">
                <a:solidFill>
                  <a:schemeClr val="tx1">
                    <a:tint val="75000"/>
                  </a:schemeClr>
                </a:solidFill>
              </a:defRPr>
            </a:lvl8pPr>
            <a:lvl9pPr marL="4361090"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3A17E3-6A89-4095-BD30-16657B828D0B}"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76197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044" y="1680212"/>
            <a:ext cx="5247375" cy="475226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39432" y="1680212"/>
            <a:ext cx="5247375" cy="475226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3A17E3-6A89-4095-BD30-16657B828D0B}" type="datetimeFigureOut">
              <a:rPr lang="en-US" smtClean="0"/>
              <a:pPr/>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53741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042" y="1611869"/>
            <a:ext cx="5249439" cy="671750"/>
          </a:xfrm>
        </p:spPr>
        <p:txBody>
          <a:bodyPr anchor="b"/>
          <a:lstStyle>
            <a:lvl1pPr marL="0" indent="0">
              <a:buNone/>
              <a:defRPr sz="2900" b="1"/>
            </a:lvl1pPr>
            <a:lvl2pPr marL="545135" indent="0">
              <a:buNone/>
              <a:defRPr sz="2400" b="1"/>
            </a:lvl2pPr>
            <a:lvl3pPr marL="1090273" indent="0">
              <a:buNone/>
              <a:defRPr sz="2100" b="1"/>
            </a:lvl3pPr>
            <a:lvl4pPr marL="1635409" indent="0">
              <a:buNone/>
              <a:defRPr sz="1900" b="1"/>
            </a:lvl4pPr>
            <a:lvl5pPr marL="2180544" indent="0">
              <a:buNone/>
              <a:defRPr sz="1900" b="1"/>
            </a:lvl5pPr>
            <a:lvl6pPr marL="2725681" indent="0">
              <a:buNone/>
              <a:defRPr sz="1900" b="1"/>
            </a:lvl6pPr>
            <a:lvl7pPr marL="3270818" indent="0">
              <a:buNone/>
              <a:defRPr sz="1900" b="1"/>
            </a:lvl7pPr>
            <a:lvl8pPr marL="3815953" indent="0">
              <a:buNone/>
              <a:defRPr sz="1900" b="1"/>
            </a:lvl8pPr>
            <a:lvl9pPr marL="436109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594042" y="2283619"/>
            <a:ext cx="5249439"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5309" y="1611869"/>
            <a:ext cx="5251501" cy="671750"/>
          </a:xfrm>
        </p:spPr>
        <p:txBody>
          <a:bodyPr anchor="b"/>
          <a:lstStyle>
            <a:lvl1pPr marL="0" indent="0">
              <a:buNone/>
              <a:defRPr sz="2900" b="1"/>
            </a:lvl1pPr>
            <a:lvl2pPr marL="545135" indent="0">
              <a:buNone/>
              <a:defRPr sz="2400" b="1"/>
            </a:lvl2pPr>
            <a:lvl3pPr marL="1090273" indent="0">
              <a:buNone/>
              <a:defRPr sz="2100" b="1"/>
            </a:lvl3pPr>
            <a:lvl4pPr marL="1635409" indent="0">
              <a:buNone/>
              <a:defRPr sz="1900" b="1"/>
            </a:lvl4pPr>
            <a:lvl5pPr marL="2180544" indent="0">
              <a:buNone/>
              <a:defRPr sz="1900" b="1"/>
            </a:lvl5pPr>
            <a:lvl6pPr marL="2725681" indent="0">
              <a:buNone/>
              <a:defRPr sz="1900" b="1"/>
            </a:lvl6pPr>
            <a:lvl7pPr marL="3270818" indent="0">
              <a:buNone/>
              <a:defRPr sz="1900" b="1"/>
            </a:lvl7pPr>
            <a:lvl8pPr marL="3815953" indent="0">
              <a:buNone/>
              <a:defRPr sz="1900" b="1"/>
            </a:lvl8pPr>
            <a:lvl9pPr marL="436109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035309" y="2283619"/>
            <a:ext cx="5251501"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3A17E3-6A89-4095-BD30-16657B828D0B}" type="datetimeFigureOut">
              <a:rPr lang="en-US" smtClean="0"/>
              <a:pPr/>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13849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3A17E3-6A89-4095-BD30-16657B828D0B}" type="datetimeFigureOut">
              <a:rPr lang="en-US" smtClean="0"/>
              <a:pPr/>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60520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A17E3-6A89-4095-BD30-16657B828D0B}" type="datetimeFigureOut">
              <a:rPr lang="en-US" smtClean="0"/>
              <a:pPr/>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550664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043" y="286702"/>
            <a:ext cx="3908718" cy="1220153"/>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645082" y="286704"/>
            <a:ext cx="6641725" cy="6145769"/>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043" y="1506857"/>
            <a:ext cx="3908718" cy="4925616"/>
          </a:xfrm>
        </p:spPr>
        <p:txBody>
          <a:bodyPr/>
          <a:lstStyle>
            <a:lvl1pPr marL="0" indent="0">
              <a:buNone/>
              <a:defRPr sz="1700"/>
            </a:lvl1pPr>
            <a:lvl2pPr marL="545135" indent="0">
              <a:buNone/>
              <a:defRPr sz="1400"/>
            </a:lvl2pPr>
            <a:lvl3pPr marL="1090273" indent="0">
              <a:buNone/>
              <a:defRPr sz="1200"/>
            </a:lvl3pPr>
            <a:lvl4pPr marL="1635409" indent="0">
              <a:buNone/>
              <a:defRPr sz="1100"/>
            </a:lvl4pPr>
            <a:lvl5pPr marL="2180544" indent="0">
              <a:buNone/>
              <a:defRPr sz="1100"/>
            </a:lvl5pPr>
            <a:lvl6pPr marL="2725681" indent="0">
              <a:buNone/>
              <a:defRPr sz="1100"/>
            </a:lvl6pPr>
            <a:lvl7pPr marL="3270818" indent="0">
              <a:buNone/>
              <a:defRPr sz="1100"/>
            </a:lvl7pPr>
            <a:lvl8pPr marL="3815953" indent="0">
              <a:buNone/>
              <a:defRPr sz="1100"/>
            </a:lvl8pPr>
            <a:lvl9pPr marL="436109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pPr/>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3969538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8730" y="5040631"/>
            <a:ext cx="7128510" cy="595075"/>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28730" y="643414"/>
            <a:ext cx="7128510" cy="4320540"/>
          </a:xfrm>
        </p:spPr>
        <p:txBody>
          <a:bodyPr/>
          <a:lstStyle>
            <a:lvl1pPr marL="0" indent="0">
              <a:buNone/>
              <a:defRPr sz="3800"/>
            </a:lvl1pPr>
            <a:lvl2pPr marL="545135" indent="0">
              <a:buNone/>
              <a:defRPr sz="3300"/>
            </a:lvl2pPr>
            <a:lvl3pPr marL="1090273" indent="0">
              <a:buNone/>
              <a:defRPr sz="2900"/>
            </a:lvl3pPr>
            <a:lvl4pPr marL="1635409" indent="0">
              <a:buNone/>
              <a:defRPr sz="2400"/>
            </a:lvl4pPr>
            <a:lvl5pPr marL="2180544" indent="0">
              <a:buNone/>
              <a:defRPr sz="2400"/>
            </a:lvl5pPr>
            <a:lvl6pPr marL="2725681" indent="0">
              <a:buNone/>
              <a:defRPr sz="2400"/>
            </a:lvl6pPr>
            <a:lvl7pPr marL="3270818" indent="0">
              <a:buNone/>
              <a:defRPr sz="2400"/>
            </a:lvl7pPr>
            <a:lvl8pPr marL="3815953" indent="0">
              <a:buNone/>
              <a:defRPr sz="2400"/>
            </a:lvl8pPr>
            <a:lvl9pPr marL="4361090" indent="0">
              <a:buNone/>
              <a:defRPr sz="2400"/>
            </a:lvl9pPr>
          </a:lstStyle>
          <a:p>
            <a:endParaRPr lang="en-US"/>
          </a:p>
        </p:txBody>
      </p:sp>
      <p:sp>
        <p:nvSpPr>
          <p:cNvPr id="4" name="Text Placeholder 3"/>
          <p:cNvSpPr>
            <a:spLocks noGrp="1"/>
          </p:cNvSpPr>
          <p:nvPr>
            <p:ph type="body" sz="half" idx="2"/>
          </p:nvPr>
        </p:nvSpPr>
        <p:spPr>
          <a:xfrm>
            <a:off x="2328730" y="5635706"/>
            <a:ext cx="7128510" cy="845105"/>
          </a:xfrm>
        </p:spPr>
        <p:txBody>
          <a:bodyPr/>
          <a:lstStyle>
            <a:lvl1pPr marL="0" indent="0">
              <a:buNone/>
              <a:defRPr sz="1700"/>
            </a:lvl1pPr>
            <a:lvl2pPr marL="545135" indent="0">
              <a:buNone/>
              <a:defRPr sz="1400"/>
            </a:lvl2pPr>
            <a:lvl3pPr marL="1090273" indent="0">
              <a:buNone/>
              <a:defRPr sz="1200"/>
            </a:lvl3pPr>
            <a:lvl4pPr marL="1635409" indent="0">
              <a:buNone/>
              <a:defRPr sz="1100"/>
            </a:lvl4pPr>
            <a:lvl5pPr marL="2180544" indent="0">
              <a:buNone/>
              <a:defRPr sz="1100"/>
            </a:lvl5pPr>
            <a:lvl6pPr marL="2725681" indent="0">
              <a:buNone/>
              <a:defRPr sz="1100"/>
            </a:lvl6pPr>
            <a:lvl7pPr marL="3270818" indent="0">
              <a:buNone/>
              <a:defRPr sz="1100"/>
            </a:lvl7pPr>
            <a:lvl8pPr marL="3815953" indent="0">
              <a:buNone/>
              <a:defRPr sz="1100"/>
            </a:lvl8pPr>
            <a:lvl9pPr marL="436109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pPr/>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331497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44" y="288370"/>
            <a:ext cx="10692765" cy="1200150"/>
          </a:xfrm>
          <a:prstGeom prst="rect">
            <a:avLst/>
          </a:prstGeom>
        </p:spPr>
        <p:txBody>
          <a:bodyPr vert="horz" lIns="109027" tIns="54514" rIns="109027" bIns="545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4044" y="1680212"/>
            <a:ext cx="10692765" cy="4752261"/>
          </a:xfrm>
          <a:prstGeom prst="rect">
            <a:avLst/>
          </a:prstGeom>
        </p:spPr>
        <p:txBody>
          <a:bodyPr vert="horz" lIns="109027" tIns="54514" rIns="109027" bIns="545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4043" y="6674169"/>
            <a:ext cx="2772198" cy="383381"/>
          </a:xfrm>
          <a:prstGeom prst="rect">
            <a:avLst/>
          </a:prstGeom>
        </p:spPr>
        <p:txBody>
          <a:bodyPr vert="horz" lIns="109027" tIns="54514" rIns="109027" bIns="54514" rtlCol="0" anchor="ctr"/>
          <a:lstStyle>
            <a:lvl1pPr algn="l">
              <a:defRPr sz="1400">
                <a:solidFill>
                  <a:schemeClr val="tx1">
                    <a:tint val="75000"/>
                  </a:schemeClr>
                </a:solidFill>
              </a:defRPr>
            </a:lvl1pPr>
          </a:lstStyle>
          <a:p>
            <a:fld id="{FE3A17E3-6A89-4095-BD30-16657B828D0B}" type="datetimeFigureOut">
              <a:rPr lang="en-US" smtClean="0"/>
              <a:pPr/>
              <a:t>9/27/2021</a:t>
            </a:fld>
            <a:endParaRPr lang="en-US"/>
          </a:p>
        </p:txBody>
      </p:sp>
      <p:sp>
        <p:nvSpPr>
          <p:cNvPr id="5" name="Footer Placeholder 4"/>
          <p:cNvSpPr>
            <a:spLocks noGrp="1"/>
          </p:cNvSpPr>
          <p:nvPr>
            <p:ph type="ftr" sz="quarter" idx="3"/>
          </p:nvPr>
        </p:nvSpPr>
        <p:spPr>
          <a:xfrm>
            <a:off x="4059292" y="6674169"/>
            <a:ext cx="3762269" cy="383381"/>
          </a:xfrm>
          <a:prstGeom prst="rect">
            <a:avLst/>
          </a:prstGeom>
        </p:spPr>
        <p:txBody>
          <a:bodyPr vert="horz" lIns="109027" tIns="54514" rIns="109027" bIns="54514"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4609" y="6674169"/>
            <a:ext cx="2772198" cy="383381"/>
          </a:xfrm>
          <a:prstGeom prst="rect">
            <a:avLst/>
          </a:prstGeom>
        </p:spPr>
        <p:txBody>
          <a:bodyPr vert="horz" lIns="109027" tIns="54514" rIns="109027" bIns="54514" rtlCol="0" anchor="ctr"/>
          <a:lstStyle>
            <a:lvl1pPr algn="r">
              <a:defRPr sz="1400">
                <a:solidFill>
                  <a:schemeClr val="tx1">
                    <a:tint val="75000"/>
                  </a:schemeClr>
                </a:solidFill>
              </a:defRPr>
            </a:lvl1pPr>
          </a:lstStyle>
          <a:p>
            <a:fld id="{581EA640-BE9C-4D34-8120-74047C17BD65}" type="slidenum">
              <a:rPr lang="en-US" smtClean="0"/>
              <a:pPr/>
              <a:t>‹#›</a:t>
            </a:fld>
            <a:endParaRPr lang="en-US"/>
          </a:p>
        </p:txBody>
      </p:sp>
    </p:spTree>
    <p:extLst>
      <p:ext uri="{BB962C8B-B14F-4D97-AF65-F5344CB8AC3E}">
        <p14:creationId xmlns:p14="http://schemas.microsoft.com/office/powerpoint/2010/main" val="398619077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defTabSz="1090273" rtl="0" eaLnBrk="1" latinLnBrk="0" hangingPunct="1">
        <a:spcBef>
          <a:spcPct val="0"/>
        </a:spcBef>
        <a:buNone/>
        <a:defRPr sz="5200" kern="1200">
          <a:solidFill>
            <a:schemeClr val="tx1"/>
          </a:solidFill>
          <a:latin typeface="+mj-lt"/>
          <a:ea typeface="+mj-ea"/>
          <a:cs typeface="+mj-cs"/>
        </a:defRPr>
      </a:lvl1pPr>
    </p:titleStyle>
    <p:bodyStyle>
      <a:lvl1pPr marL="408852" indent="-408852" algn="l" defTabSz="1090273"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5847" indent="-340710" algn="l" defTabSz="1090273"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2840" indent="-272568" algn="l" defTabSz="1090273"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7976"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53113"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8249"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43385"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8521"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33658"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0273" rtl="0" eaLnBrk="1" latinLnBrk="0" hangingPunct="1">
        <a:defRPr sz="2100" kern="1200">
          <a:solidFill>
            <a:schemeClr val="tx1"/>
          </a:solidFill>
          <a:latin typeface="+mn-lt"/>
          <a:ea typeface="+mn-ea"/>
          <a:cs typeface="+mn-cs"/>
        </a:defRPr>
      </a:lvl1pPr>
      <a:lvl2pPr marL="545135" algn="l" defTabSz="1090273" rtl="0" eaLnBrk="1" latinLnBrk="0" hangingPunct="1">
        <a:defRPr sz="2100" kern="1200">
          <a:solidFill>
            <a:schemeClr val="tx1"/>
          </a:solidFill>
          <a:latin typeface="+mn-lt"/>
          <a:ea typeface="+mn-ea"/>
          <a:cs typeface="+mn-cs"/>
        </a:defRPr>
      </a:lvl2pPr>
      <a:lvl3pPr marL="1090273" algn="l" defTabSz="1090273" rtl="0" eaLnBrk="1" latinLnBrk="0" hangingPunct="1">
        <a:defRPr sz="2100" kern="1200">
          <a:solidFill>
            <a:schemeClr val="tx1"/>
          </a:solidFill>
          <a:latin typeface="+mn-lt"/>
          <a:ea typeface="+mn-ea"/>
          <a:cs typeface="+mn-cs"/>
        </a:defRPr>
      </a:lvl3pPr>
      <a:lvl4pPr marL="1635409" algn="l" defTabSz="1090273" rtl="0" eaLnBrk="1" latinLnBrk="0" hangingPunct="1">
        <a:defRPr sz="2100" kern="1200">
          <a:solidFill>
            <a:schemeClr val="tx1"/>
          </a:solidFill>
          <a:latin typeface="+mn-lt"/>
          <a:ea typeface="+mn-ea"/>
          <a:cs typeface="+mn-cs"/>
        </a:defRPr>
      </a:lvl4pPr>
      <a:lvl5pPr marL="2180544" algn="l" defTabSz="1090273" rtl="0" eaLnBrk="1" latinLnBrk="0" hangingPunct="1">
        <a:defRPr sz="2100" kern="1200">
          <a:solidFill>
            <a:schemeClr val="tx1"/>
          </a:solidFill>
          <a:latin typeface="+mn-lt"/>
          <a:ea typeface="+mn-ea"/>
          <a:cs typeface="+mn-cs"/>
        </a:defRPr>
      </a:lvl5pPr>
      <a:lvl6pPr marL="2725681" algn="l" defTabSz="1090273" rtl="0" eaLnBrk="1" latinLnBrk="0" hangingPunct="1">
        <a:defRPr sz="2100" kern="1200">
          <a:solidFill>
            <a:schemeClr val="tx1"/>
          </a:solidFill>
          <a:latin typeface="+mn-lt"/>
          <a:ea typeface="+mn-ea"/>
          <a:cs typeface="+mn-cs"/>
        </a:defRPr>
      </a:lvl6pPr>
      <a:lvl7pPr marL="3270818" algn="l" defTabSz="1090273" rtl="0" eaLnBrk="1" latinLnBrk="0" hangingPunct="1">
        <a:defRPr sz="2100" kern="1200">
          <a:solidFill>
            <a:schemeClr val="tx1"/>
          </a:solidFill>
          <a:latin typeface="+mn-lt"/>
          <a:ea typeface="+mn-ea"/>
          <a:cs typeface="+mn-cs"/>
        </a:defRPr>
      </a:lvl7pPr>
      <a:lvl8pPr marL="3815953" algn="l" defTabSz="1090273" rtl="0" eaLnBrk="1" latinLnBrk="0" hangingPunct="1">
        <a:defRPr sz="2100" kern="1200">
          <a:solidFill>
            <a:schemeClr val="tx1"/>
          </a:solidFill>
          <a:latin typeface="+mn-lt"/>
          <a:ea typeface="+mn-ea"/>
          <a:cs typeface="+mn-cs"/>
        </a:defRPr>
      </a:lvl8pPr>
      <a:lvl9pPr marL="4361090" algn="l" defTabSz="1090273"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041" name="Rectangle 17"/>
          <p:cNvSpPr>
            <a:spLocks noChangeArrowheads="1"/>
          </p:cNvSpPr>
          <p:nvPr/>
        </p:nvSpPr>
        <p:spPr bwMode="ltGray">
          <a:xfrm>
            <a:off x="0" y="511732"/>
            <a:ext cx="11880850" cy="763429"/>
          </a:xfrm>
          <a:prstGeom prst="rect">
            <a:avLst/>
          </a:prstGeom>
          <a:gradFill rotWithShape="1">
            <a:gsLst>
              <a:gs pos="0">
                <a:schemeClr val="tx1">
                  <a:gamma/>
                  <a:shade val="72941"/>
                  <a:invGamma/>
                  <a:alpha val="67999"/>
                </a:schemeClr>
              </a:gs>
              <a:gs pos="100000">
                <a:schemeClr val="tx1">
                  <a:alpha val="27000"/>
                </a:schemeClr>
              </a:gs>
            </a:gsLst>
            <a:lin ang="0" scaled="1"/>
          </a:gradFill>
          <a:ln w="9525">
            <a:noFill/>
            <a:miter lim="800000"/>
            <a:headEnd/>
            <a:tailEnd/>
          </a:ln>
          <a:effectLst/>
        </p:spPr>
        <p:txBody>
          <a:bodyPr wrap="none" lIns="109033" tIns="54517" rIns="109033" bIns="54517" anchor="ctr"/>
          <a:lstStyle/>
          <a:p>
            <a:pPr defTabSz="914400" fontAlgn="base">
              <a:spcBef>
                <a:spcPct val="0"/>
              </a:spcBef>
              <a:spcAft>
                <a:spcPct val="0"/>
              </a:spcAft>
              <a:defRPr/>
            </a:pPr>
            <a:endParaRPr lang="en-US" sz="1800">
              <a:solidFill>
                <a:srgbClr val="85218F"/>
              </a:solidFill>
              <a:latin typeface=".VnTime" pitchFamily="34" charset="0"/>
            </a:endParaRPr>
          </a:p>
        </p:txBody>
      </p:sp>
      <p:sp>
        <p:nvSpPr>
          <p:cNvPr id="1043" name="Oval 19"/>
          <p:cNvSpPr>
            <a:spLocks noChangeArrowheads="1"/>
          </p:cNvSpPr>
          <p:nvPr/>
        </p:nvSpPr>
        <p:spPr bwMode="gray">
          <a:xfrm>
            <a:off x="8390851" y="221696"/>
            <a:ext cx="1472730" cy="1215151"/>
          </a:xfrm>
          <a:prstGeom prst="ellipse">
            <a:avLst/>
          </a:prstGeom>
          <a:blipFill dpi="0" rotWithShape="1">
            <a:blip r:embed="rId13" cstate="print"/>
            <a:srcRect/>
            <a:stretch>
              <a:fillRect/>
            </a:stretch>
          </a:blipFill>
          <a:ln w="38100">
            <a:solidFill>
              <a:srgbClr val="FFFFFF"/>
            </a:solidFill>
            <a:round/>
            <a:headEnd/>
            <a:tailEnd/>
          </a:ln>
          <a:effectLst>
            <a:outerShdw dist="81320" dir="3080412" algn="ctr" rotWithShape="0">
              <a:srgbClr val="000000">
                <a:alpha val="50000"/>
              </a:srgbClr>
            </a:outerShdw>
          </a:effectLst>
        </p:spPr>
        <p:txBody>
          <a:bodyPr wrap="none" lIns="109033" tIns="54517" rIns="109033" bIns="54517" anchor="ctr"/>
          <a:lstStyle/>
          <a:p>
            <a:pPr defTabSz="914400" fontAlgn="base">
              <a:spcBef>
                <a:spcPct val="0"/>
              </a:spcBef>
              <a:spcAft>
                <a:spcPct val="0"/>
              </a:spcAft>
              <a:defRPr/>
            </a:pPr>
            <a:endParaRPr lang="en-US" sz="1800">
              <a:solidFill>
                <a:srgbClr val="85218F"/>
              </a:solidFill>
              <a:latin typeface=".VnTime" pitchFamily="34" charset="0"/>
            </a:endParaRPr>
          </a:p>
        </p:txBody>
      </p:sp>
      <p:sp>
        <p:nvSpPr>
          <p:cNvPr id="1044" name="Oval 20"/>
          <p:cNvSpPr>
            <a:spLocks noChangeArrowheads="1"/>
          </p:cNvSpPr>
          <p:nvPr/>
        </p:nvSpPr>
        <p:spPr bwMode="gray">
          <a:xfrm>
            <a:off x="10197730" y="221696"/>
            <a:ext cx="1472730" cy="1215151"/>
          </a:xfrm>
          <a:prstGeom prst="ellipse">
            <a:avLst/>
          </a:prstGeom>
          <a:blipFill dpi="0" rotWithShape="1">
            <a:blip r:embed="rId14" cstate="print"/>
            <a:srcRect/>
            <a:stretch>
              <a:fillRect/>
            </a:stretch>
          </a:blipFill>
          <a:ln w="38100">
            <a:solidFill>
              <a:srgbClr val="FFFFFF"/>
            </a:solidFill>
            <a:round/>
            <a:headEnd/>
            <a:tailEnd/>
          </a:ln>
          <a:effectLst>
            <a:outerShdw dist="81320" dir="3080412" algn="ctr" rotWithShape="0">
              <a:srgbClr val="000000">
                <a:alpha val="50000"/>
              </a:srgbClr>
            </a:outerShdw>
          </a:effectLst>
        </p:spPr>
        <p:txBody>
          <a:bodyPr wrap="none" lIns="109033" tIns="54517" rIns="109033" bIns="54517" anchor="ctr"/>
          <a:lstStyle/>
          <a:p>
            <a:pPr defTabSz="914400" fontAlgn="base">
              <a:spcBef>
                <a:spcPct val="0"/>
              </a:spcBef>
              <a:spcAft>
                <a:spcPct val="0"/>
              </a:spcAft>
              <a:defRPr/>
            </a:pPr>
            <a:endParaRPr lang="en-US" sz="1800">
              <a:solidFill>
                <a:srgbClr val="85218F"/>
              </a:solidFill>
              <a:latin typeface=".VnTime" pitchFamily="34" charset="0"/>
            </a:endParaRPr>
          </a:p>
        </p:txBody>
      </p:sp>
      <p:sp>
        <p:nvSpPr>
          <p:cNvPr id="1029" name="Rectangle 2"/>
          <p:cNvSpPr>
            <a:spLocks noGrp="1" noChangeArrowheads="1"/>
          </p:cNvSpPr>
          <p:nvPr>
            <p:ph type="title"/>
          </p:nvPr>
        </p:nvSpPr>
        <p:spPr bwMode="black">
          <a:xfrm>
            <a:off x="594042" y="260033"/>
            <a:ext cx="772255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033" tIns="54517" rIns="109033" bIns="54517"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gray">
          <a:xfrm>
            <a:off x="594043" y="1680211"/>
            <a:ext cx="10692765" cy="475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033" tIns="54517" rIns="109033" bIns="545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594043" y="6557486"/>
            <a:ext cx="2772198" cy="500063"/>
          </a:xfrm>
          <a:prstGeom prst="rect">
            <a:avLst/>
          </a:prstGeom>
          <a:noFill/>
          <a:ln w="9525">
            <a:noFill/>
            <a:miter lim="800000"/>
            <a:headEnd/>
            <a:tailEnd/>
          </a:ln>
          <a:effectLst/>
        </p:spPr>
        <p:txBody>
          <a:bodyPr vert="horz" wrap="square" lIns="109033" tIns="54517" rIns="109033" bIns="54517" numCol="1" anchor="t" anchorCtr="0" compatLnSpc="1">
            <a:prstTxWarp prst="textNoShape">
              <a:avLst/>
            </a:prstTxWarp>
          </a:bodyPr>
          <a:lstStyle>
            <a:lvl1pPr>
              <a:defRPr sz="1700">
                <a:solidFill>
                  <a:srgbClr val="000000"/>
                </a:solidFill>
                <a:latin typeface="+mn-lt"/>
              </a:defRPr>
            </a:lvl1pPr>
          </a:lstStyle>
          <a:p>
            <a:pPr defTabSz="914400" fontAlgn="base">
              <a:spcBef>
                <a:spcPct val="0"/>
              </a:spcBef>
              <a:spcAft>
                <a:spcPct val="0"/>
              </a:spcAft>
              <a:defRPr/>
            </a:pPr>
            <a:r>
              <a:rPr lang="en-US"/>
              <a:t>GV:NGUYÔN THÞ KH¦¥NG</a:t>
            </a:r>
          </a:p>
        </p:txBody>
      </p:sp>
      <p:sp>
        <p:nvSpPr>
          <p:cNvPr id="2" name="Rectangle 5"/>
          <p:cNvSpPr>
            <a:spLocks noGrp="1" noChangeArrowheads="1"/>
          </p:cNvSpPr>
          <p:nvPr>
            <p:ph type="ftr" sz="quarter" idx="3"/>
          </p:nvPr>
        </p:nvSpPr>
        <p:spPr bwMode="gray">
          <a:xfrm>
            <a:off x="4059291" y="6557486"/>
            <a:ext cx="3762269" cy="500063"/>
          </a:xfrm>
          <a:prstGeom prst="rect">
            <a:avLst/>
          </a:prstGeom>
          <a:noFill/>
          <a:ln w="9525">
            <a:noFill/>
            <a:miter lim="800000"/>
            <a:headEnd/>
            <a:tailEnd/>
          </a:ln>
          <a:effectLst/>
        </p:spPr>
        <p:txBody>
          <a:bodyPr vert="horz" wrap="square" lIns="109033" tIns="54517" rIns="109033" bIns="54517" numCol="1" anchor="t" anchorCtr="0" compatLnSpc="1">
            <a:prstTxWarp prst="textNoShape">
              <a:avLst/>
            </a:prstTxWarp>
          </a:bodyPr>
          <a:lstStyle>
            <a:lvl1pPr algn="ctr">
              <a:defRPr sz="1700">
                <a:solidFill>
                  <a:srgbClr val="000000"/>
                </a:solidFill>
                <a:latin typeface="+mn-lt"/>
              </a:defRPr>
            </a:lvl1pPr>
          </a:lstStyle>
          <a:p>
            <a:pPr defTabSz="914400" fontAlgn="base">
              <a:spcBef>
                <a:spcPct val="0"/>
              </a:spcBef>
              <a:spcAft>
                <a:spcPct val="0"/>
              </a:spcAft>
              <a:defRPr/>
            </a:pPr>
            <a:r>
              <a:rPr lang="en-US"/>
              <a:t>TRƯỜNG TH THÞ TRÊN Y£N VI£N</a:t>
            </a:r>
          </a:p>
        </p:txBody>
      </p:sp>
      <p:sp>
        <p:nvSpPr>
          <p:cNvPr id="3" name="Rectangle 6"/>
          <p:cNvSpPr>
            <a:spLocks noGrp="1" noChangeArrowheads="1"/>
          </p:cNvSpPr>
          <p:nvPr>
            <p:ph type="sldNum" sz="quarter" idx="4"/>
          </p:nvPr>
        </p:nvSpPr>
        <p:spPr bwMode="gray">
          <a:xfrm>
            <a:off x="8514609" y="6557486"/>
            <a:ext cx="2772198" cy="500063"/>
          </a:xfrm>
          <a:prstGeom prst="rect">
            <a:avLst/>
          </a:prstGeom>
          <a:noFill/>
          <a:ln w="9525">
            <a:noFill/>
            <a:miter lim="800000"/>
            <a:headEnd/>
            <a:tailEnd/>
          </a:ln>
          <a:effectLst/>
        </p:spPr>
        <p:txBody>
          <a:bodyPr vert="horz" wrap="square" lIns="109033" tIns="54517" rIns="109033" bIns="54517" numCol="1" anchor="t" anchorCtr="0" compatLnSpc="1">
            <a:prstTxWarp prst="textNoShape">
              <a:avLst/>
            </a:prstTxWarp>
          </a:bodyPr>
          <a:lstStyle>
            <a:lvl1pPr algn="r">
              <a:defRPr sz="1700">
                <a:solidFill>
                  <a:srgbClr val="000000"/>
                </a:solidFill>
                <a:latin typeface="+mn-lt"/>
              </a:defRPr>
            </a:lvl1pPr>
          </a:lstStyle>
          <a:p>
            <a:pPr defTabSz="914400" fontAlgn="base">
              <a:spcBef>
                <a:spcPct val="0"/>
              </a:spcBef>
              <a:spcAft>
                <a:spcPct val="0"/>
              </a:spcAft>
              <a:defRPr/>
            </a:pPr>
            <a:fld id="{49720FC9-373A-4371-8A6B-75C88001B322}"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361690866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txStyles>
    <p:titleStyle>
      <a:lvl1pPr algn="l" rtl="0" eaLnBrk="0" fontAlgn="base" hangingPunct="0">
        <a:spcBef>
          <a:spcPct val="0"/>
        </a:spcBef>
        <a:spcAft>
          <a:spcPct val="0"/>
        </a:spcAft>
        <a:defRPr sz="5200" b="1">
          <a:solidFill>
            <a:srgbClr val="FFFFFF"/>
          </a:solidFill>
          <a:latin typeface="+mj-lt"/>
          <a:ea typeface="+mj-ea"/>
          <a:cs typeface="+mj-cs"/>
        </a:defRPr>
      </a:lvl1pPr>
      <a:lvl2pPr algn="l" rtl="0" eaLnBrk="0" fontAlgn="base" hangingPunct="0">
        <a:spcBef>
          <a:spcPct val="0"/>
        </a:spcBef>
        <a:spcAft>
          <a:spcPct val="0"/>
        </a:spcAft>
        <a:defRPr sz="5200" b="1">
          <a:solidFill>
            <a:srgbClr val="FFFFFF"/>
          </a:solidFill>
          <a:latin typeface="Arial" charset="0"/>
        </a:defRPr>
      </a:lvl2pPr>
      <a:lvl3pPr algn="l" rtl="0" eaLnBrk="0" fontAlgn="base" hangingPunct="0">
        <a:spcBef>
          <a:spcPct val="0"/>
        </a:spcBef>
        <a:spcAft>
          <a:spcPct val="0"/>
        </a:spcAft>
        <a:defRPr sz="5200" b="1">
          <a:solidFill>
            <a:srgbClr val="FFFFFF"/>
          </a:solidFill>
          <a:latin typeface="Arial" charset="0"/>
        </a:defRPr>
      </a:lvl3pPr>
      <a:lvl4pPr algn="l" rtl="0" eaLnBrk="0" fontAlgn="base" hangingPunct="0">
        <a:spcBef>
          <a:spcPct val="0"/>
        </a:spcBef>
        <a:spcAft>
          <a:spcPct val="0"/>
        </a:spcAft>
        <a:defRPr sz="5200" b="1">
          <a:solidFill>
            <a:srgbClr val="FFFFFF"/>
          </a:solidFill>
          <a:latin typeface="Arial" charset="0"/>
        </a:defRPr>
      </a:lvl4pPr>
      <a:lvl5pPr algn="l" rtl="0" eaLnBrk="0" fontAlgn="base" hangingPunct="0">
        <a:spcBef>
          <a:spcPct val="0"/>
        </a:spcBef>
        <a:spcAft>
          <a:spcPct val="0"/>
        </a:spcAft>
        <a:defRPr sz="5200" b="1">
          <a:solidFill>
            <a:srgbClr val="FFFFFF"/>
          </a:solidFill>
          <a:latin typeface="Arial" charset="0"/>
        </a:defRPr>
      </a:lvl5pPr>
      <a:lvl6pPr marL="545165" algn="l" rtl="0" fontAlgn="base">
        <a:spcBef>
          <a:spcPct val="0"/>
        </a:spcBef>
        <a:spcAft>
          <a:spcPct val="0"/>
        </a:spcAft>
        <a:defRPr sz="5200" b="1">
          <a:solidFill>
            <a:srgbClr val="FFFFFF"/>
          </a:solidFill>
          <a:latin typeface="Arial" charset="0"/>
        </a:defRPr>
      </a:lvl6pPr>
      <a:lvl7pPr marL="1090331" algn="l" rtl="0" fontAlgn="base">
        <a:spcBef>
          <a:spcPct val="0"/>
        </a:spcBef>
        <a:spcAft>
          <a:spcPct val="0"/>
        </a:spcAft>
        <a:defRPr sz="5200" b="1">
          <a:solidFill>
            <a:srgbClr val="FFFFFF"/>
          </a:solidFill>
          <a:latin typeface="Arial" charset="0"/>
        </a:defRPr>
      </a:lvl7pPr>
      <a:lvl8pPr marL="1635496" algn="l" rtl="0" fontAlgn="base">
        <a:spcBef>
          <a:spcPct val="0"/>
        </a:spcBef>
        <a:spcAft>
          <a:spcPct val="0"/>
        </a:spcAft>
        <a:defRPr sz="5200" b="1">
          <a:solidFill>
            <a:srgbClr val="FFFFFF"/>
          </a:solidFill>
          <a:latin typeface="Arial" charset="0"/>
        </a:defRPr>
      </a:lvl8pPr>
      <a:lvl9pPr marL="2180661" algn="l" rtl="0" fontAlgn="base">
        <a:spcBef>
          <a:spcPct val="0"/>
        </a:spcBef>
        <a:spcAft>
          <a:spcPct val="0"/>
        </a:spcAft>
        <a:defRPr sz="5200" b="1">
          <a:solidFill>
            <a:srgbClr val="FFFFFF"/>
          </a:solidFill>
          <a:latin typeface="Arial" charset="0"/>
        </a:defRPr>
      </a:lvl9pPr>
    </p:titleStyle>
    <p:bodyStyle>
      <a:lvl1pPr marL="408874" indent="-408874" algn="l" rtl="0" eaLnBrk="0" fontAlgn="base" hangingPunct="0">
        <a:spcBef>
          <a:spcPct val="20000"/>
        </a:spcBef>
        <a:spcAft>
          <a:spcPct val="0"/>
        </a:spcAft>
        <a:buChar char="•"/>
        <a:defRPr sz="3800">
          <a:solidFill>
            <a:srgbClr val="000000"/>
          </a:solidFill>
          <a:latin typeface="+mn-lt"/>
          <a:ea typeface="+mn-ea"/>
          <a:cs typeface="+mn-cs"/>
        </a:defRPr>
      </a:lvl1pPr>
      <a:lvl2pPr marL="885894" indent="-340728" algn="l" rtl="0" eaLnBrk="0" fontAlgn="base" hangingPunct="0">
        <a:spcBef>
          <a:spcPct val="20000"/>
        </a:spcBef>
        <a:spcAft>
          <a:spcPct val="0"/>
        </a:spcAft>
        <a:buChar char="–"/>
        <a:defRPr sz="3300">
          <a:solidFill>
            <a:srgbClr val="000000"/>
          </a:solidFill>
          <a:latin typeface="+mn-lt"/>
        </a:defRPr>
      </a:lvl2pPr>
      <a:lvl3pPr marL="1362913" indent="-272583" algn="l" rtl="0" eaLnBrk="0" fontAlgn="base" hangingPunct="0">
        <a:spcBef>
          <a:spcPct val="20000"/>
        </a:spcBef>
        <a:spcAft>
          <a:spcPct val="0"/>
        </a:spcAft>
        <a:buChar char="•"/>
        <a:defRPr sz="2900">
          <a:solidFill>
            <a:srgbClr val="000000"/>
          </a:solidFill>
          <a:latin typeface="+mn-lt"/>
        </a:defRPr>
      </a:lvl3pPr>
      <a:lvl4pPr marL="1908078" indent="-272583" algn="l" rtl="0" eaLnBrk="0" fontAlgn="base" hangingPunct="0">
        <a:spcBef>
          <a:spcPct val="20000"/>
        </a:spcBef>
        <a:spcAft>
          <a:spcPct val="0"/>
        </a:spcAft>
        <a:buChar char="–"/>
        <a:defRPr sz="2400">
          <a:solidFill>
            <a:srgbClr val="000000"/>
          </a:solidFill>
          <a:latin typeface="+mn-lt"/>
        </a:defRPr>
      </a:lvl4pPr>
      <a:lvl5pPr marL="2453244" indent="-272583" algn="l" rtl="0" eaLnBrk="0" fontAlgn="base" hangingPunct="0">
        <a:spcBef>
          <a:spcPct val="20000"/>
        </a:spcBef>
        <a:spcAft>
          <a:spcPct val="0"/>
        </a:spcAft>
        <a:buChar char="»"/>
        <a:defRPr sz="2400">
          <a:solidFill>
            <a:srgbClr val="000000"/>
          </a:solidFill>
          <a:latin typeface="+mn-lt"/>
        </a:defRPr>
      </a:lvl5pPr>
      <a:lvl6pPr marL="2998409" indent="-272583" algn="l" rtl="0" fontAlgn="base">
        <a:spcBef>
          <a:spcPct val="20000"/>
        </a:spcBef>
        <a:spcAft>
          <a:spcPct val="0"/>
        </a:spcAft>
        <a:buChar char="»"/>
        <a:defRPr sz="2400">
          <a:solidFill>
            <a:srgbClr val="000000"/>
          </a:solidFill>
          <a:latin typeface="+mn-lt"/>
        </a:defRPr>
      </a:lvl6pPr>
      <a:lvl7pPr marL="3543574" indent="-272583" algn="l" rtl="0" fontAlgn="base">
        <a:spcBef>
          <a:spcPct val="20000"/>
        </a:spcBef>
        <a:spcAft>
          <a:spcPct val="0"/>
        </a:spcAft>
        <a:buChar char="»"/>
        <a:defRPr sz="2400">
          <a:solidFill>
            <a:srgbClr val="000000"/>
          </a:solidFill>
          <a:latin typeface="+mn-lt"/>
        </a:defRPr>
      </a:lvl7pPr>
      <a:lvl8pPr marL="4088740" indent="-272583" algn="l" rtl="0" fontAlgn="base">
        <a:spcBef>
          <a:spcPct val="20000"/>
        </a:spcBef>
        <a:spcAft>
          <a:spcPct val="0"/>
        </a:spcAft>
        <a:buChar char="»"/>
        <a:defRPr sz="2400">
          <a:solidFill>
            <a:srgbClr val="000000"/>
          </a:solidFill>
          <a:latin typeface="+mn-lt"/>
        </a:defRPr>
      </a:lvl8pPr>
      <a:lvl9pPr marL="4633905" indent="-272583" algn="l" rtl="0" fontAlgn="base">
        <a:spcBef>
          <a:spcPct val="20000"/>
        </a:spcBef>
        <a:spcAft>
          <a:spcPct val="0"/>
        </a:spcAft>
        <a:buChar char="»"/>
        <a:defRPr sz="2400">
          <a:solidFill>
            <a:srgbClr val="000000"/>
          </a:solidFill>
          <a:latin typeface="+mn-lt"/>
        </a:defRPr>
      </a:lvl9pPr>
    </p:bodyStyle>
    <p:otherStyle>
      <a:defPPr>
        <a:defRPr lang="en-US"/>
      </a:defPPr>
      <a:lvl1pPr marL="0" algn="l" defTabSz="1090331" rtl="0" eaLnBrk="1" latinLnBrk="0" hangingPunct="1">
        <a:defRPr sz="2100" kern="1200">
          <a:solidFill>
            <a:schemeClr val="tx1"/>
          </a:solidFill>
          <a:latin typeface="+mn-lt"/>
          <a:ea typeface="+mn-ea"/>
          <a:cs typeface="+mn-cs"/>
        </a:defRPr>
      </a:lvl1pPr>
      <a:lvl2pPr marL="545165" algn="l" defTabSz="1090331" rtl="0" eaLnBrk="1" latinLnBrk="0" hangingPunct="1">
        <a:defRPr sz="2100" kern="1200">
          <a:solidFill>
            <a:schemeClr val="tx1"/>
          </a:solidFill>
          <a:latin typeface="+mn-lt"/>
          <a:ea typeface="+mn-ea"/>
          <a:cs typeface="+mn-cs"/>
        </a:defRPr>
      </a:lvl2pPr>
      <a:lvl3pPr marL="1090331" algn="l" defTabSz="1090331" rtl="0" eaLnBrk="1" latinLnBrk="0" hangingPunct="1">
        <a:defRPr sz="2100" kern="1200">
          <a:solidFill>
            <a:schemeClr val="tx1"/>
          </a:solidFill>
          <a:latin typeface="+mn-lt"/>
          <a:ea typeface="+mn-ea"/>
          <a:cs typeface="+mn-cs"/>
        </a:defRPr>
      </a:lvl3pPr>
      <a:lvl4pPr marL="1635496" algn="l" defTabSz="1090331" rtl="0" eaLnBrk="1" latinLnBrk="0" hangingPunct="1">
        <a:defRPr sz="2100" kern="1200">
          <a:solidFill>
            <a:schemeClr val="tx1"/>
          </a:solidFill>
          <a:latin typeface="+mn-lt"/>
          <a:ea typeface="+mn-ea"/>
          <a:cs typeface="+mn-cs"/>
        </a:defRPr>
      </a:lvl4pPr>
      <a:lvl5pPr marL="2180661" algn="l" defTabSz="1090331" rtl="0" eaLnBrk="1" latinLnBrk="0" hangingPunct="1">
        <a:defRPr sz="2100" kern="1200">
          <a:solidFill>
            <a:schemeClr val="tx1"/>
          </a:solidFill>
          <a:latin typeface="+mn-lt"/>
          <a:ea typeface="+mn-ea"/>
          <a:cs typeface="+mn-cs"/>
        </a:defRPr>
      </a:lvl5pPr>
      <a:lvl6pPr marL="2725826" algn="l" defTabSz="1090331" rtl="0" eaLnBrk="1" latinLnBrk="0" hangingPunct="1">
        <a:defRPr sz="2100" kern="1200">
          <a:solidFill>
            <a:schemeClr val="tx1"/>
          </a:solidFill>
          <a:latin typeface="+mn-lt"/>
          <a:ea typeface="+mn-ea"/>
          <a:cs typeface="+mn-cs"/>
        </a:defRPr>
      </a:lvl6pPr>
      <a:lvl7pPr marL="3270992" algn="l" defTabSz="1090331" rtl="0" eaLnBrk="1" latinLnBrk="0" hangingPunct="1">
        <a:defRPr sz="2100" kern="1200">
          <a:solidFill>
            <a:schemeClr val="tx1"/>
          </a:solidFill>
          <a:latin typeface="+mn-lt"/>
          <a:ea typeface="+mn-ea"/>
          <a:cs typeface="+mn-cs"/>
        </a:defRPr>
      </a:lvl7pPr>
      <a:lvl8pPr marL="3816157" algn="l" defTabSz="1090331" rtl="0" eaLnBrk="1" latinLnBrk="0" hangingPunct="1">
        <a:defRPr sz="2100" kern="1200">
          <a:solidFill>
            <a:schemeClr val="tx1"/>
          </a:solidFill>
          <a:latin typeface="+mn-lt"/>
          <a:ea typeface="+mn-ea"/>
          <a:cs typeface="+mn-cs"/>
        </a:defRPr>
      </a:lvl8pPr>
      <a:lvl9pPr marL="4361322" algn="l" defTabSz="1090331"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z="5000" i="1" dirty="0">
                <a:solidFill>
                  <a:srgbClr val="FFFF00"/>
                </a:solidFill>
                <a:latin typeface="Times New Roman" pitchFamily="18" charset="0"/>
              </a:rPr>
              <a:t/>
            </a:r>
            <a:br>
              <a:rPr lang="en-US" sz="5000" i="1" dirty="0">
                <a:solidFill>
                  <a:srgbClr val="FFFF00"/>
                </a:solidFill>
                <a:latin typeface="Times New Roman" pitchFamily="18" charset="0"/>
              </a:rPr>
            </a:br>
            <a:r>
              <a:rPr lang="en-US" sz="5000" i="1" dirty="0" err="1">
                <a:solidFill>
                  <a:srgbClr val="FFFF00"/>
                </a:solidFill>
                <a:latin typeface="Times New Roman" pitchFamily="18" charset="0"/>
              </a:rPr>
              <a:t>Đến</a:t>
            </a:r>
            <a:r>
              <a:rPr lang="en-US" sz="5000" i="1" dirty="0">
                <a:solidFill>
                  <a:srgbClr val="FFFF00"/>
                </a:solidFill>
                <a:latin typeface="Times New Roman" pitchFamily="18" charset="0"/>
              </a:rPr>
              <a:t> </a:t>
            </a:r>
            <a:r>
              <a:rPr lang="en-US" sz="5000" i="1" dirty="0" err="1">
                <a:solidFill>
                  <a:srgbClr val="FFFF00"/>
                </a:solidFill>
                <a:latin typeface="Times New Roman" pitchFamily="18" charset="0"/>
              </a:rPr>
              <a:t>dự</a:t>
            </a:r>
            <a:r>
              <a:rPr lang="en-US" sz="5000" i="1" dirty="0">
                <a:solidFill>
                  <a:srgbClr val="FFFF00"/>
                </a:solidFill>
                <a:latin typeface="Times New Roman" pitchFamily="18" charset="0"/>
              </a:rPr>
              <a:t> </a:t>
            </a:r>
            <a:r>
              <a:rPr lang="en-US" sz="5000" i="1" dirty="0" err="1">
                <a:solidFill>
                  <a:srgbClr val="FFFF00"/>
                </a:solidFill>
                <a:latin typeface="Times New Roman" pitchFamily="18" charset="0"/>
              </a:rPr>
              <a:t>giờ</a:t>
            </a:r>
            <a:r>
              <a:rPr lang="en-US" sz="5000" i="1" dirty="0">
                <a:solidFill>
                  <a:srgbClr val="FFFF00"/>
                </a:solidFill>
                <a:latin typeface="Times New Roman" pitchFamily="18" charset="0"/>
              </a:rPr>
              <a:t> </a:t>
            </a:r>
            <a:r>
              <a:rPr lang="en-US" sz="5000" i="1" dirty="0" err="1">
                <a:solidFill>
                  <a:srgbClr val="FFFF00"/>
                </a:solidFill>
                <a:latin typeface="Times New Roman" pitchFamily="18" charset="0"/>
              </a:rPr>
              <a:t>lớp</a:t>
            </a:r>
            <a:r>
              <a:rPr lang="en-US" sz="5000" i="1" dirty="0">
                <a:solidFill>
                  <a:srgbClr val="FFFF00"/>
                </a:solidFill>
                <a:latin typeface="Times New Roman" pitchFamily="18" charset="0"/>
              </a:rPr>
              <a:t> </a:t>
            </a:r>
            <a:r>
              <a:rPr lang="en-US" sz="5000" i="1" dirty="0" smtClean="0">
                <a:solidFill>
                  <a:srgbClr val="FFFF00"/>
                </a:solidFill>
                <a:latin typeface="Times New Roman" pitchFamily="18" charset="0"/>
              </a:rPr>
              <a:t>5</a:t>
            </a:r>
            <a:r>
              <a:rPr lang="en-US" sz="5000" i="1" dirty="0">
                <a:solidFill>
                  <a:srgbClr val="FFFF00"/>
                </a:solidFill>
                <a:latin typeface="Times New Roman" pitchFamily="18" charset="0"/>
              </a:rPr>
              <a:t/>
            </a:r>
            <a:br>
              <a:rPr lang="en-US" sz="5000" i="1" dirty="0">
                <a:solidFill>
                  <a:srgbClr val="FFFF00"/>
                </a:solidFill>
                <a:latin typeface="Times New Roman" pitchFamily="18" charset="0"/>
              </a:rPr>
            </a:br>
            <a:endParaRPr lang="en-US" sz="5000" i="1" dirty="0">
              <a:solidFill>
                <a:srgbClr val="FFFF00"/>
              </a:solidFill>
              <a:latin typeface="Times New Roman" pitchFamily="18" charset="0"/>
            </a:endParaRPr>
          </a:p>
        </p:txBody>
      </p:sp>
      <p:sp>
        <p:nvSpPr>
          <p:cNvPr id="2053" name="WordArt 5"/>
          <p:cNvSpPr>
            <a:spLocks noChangeArrowheads="1" noChangeShapeType="1" noTextEdit="1"/>
          </p:cNvSpPr>
          <p:nvPr/>
        </p:nvSpPr>
        <p:spPr bwMode="auto">
          <a:xfrm>
            <a:off x="1074640" y="803434"/>
            <a:ext cx="9504680" cy="3520440"/>
          </a:xfrm>
          <a:prstGeom prst="rect">
            <a:avLst/>
          </a:prstGeom>
        </p:spPr>
        <p:txBody>
          <a:bodyPr wrap="none" lIns="109027" tIns="54514" rIns="109027" bIns="54514" fromWordArt="1">
            <a:prstTxWarp prst="textPlain">
              <a:avLst>
                <a:gd name="adj" fmla="val 50000"/>
              </a:avLst>
            </a:prstTxWarp>
          </a:bodyPr>
          <a:lstStyle/>
          <a:p>
            <a:pPr algn="ctr" defTabSz="1090331" fontAlgn="base">
              <a:spcBef>
                <a:spcPct val="0"/>
              </a:spcBef>
              <a:spcAft>
                <a:spcPct val="0"/>
              </a:spcAft>
            </a:pPr>
            <a:r>
              <a:rPr lang="en-US" sz="4300"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Time"/>
              </a:rPr>
              <a:t>nhiÖt liÖt chµo mõng </a:t>
            </a:r>
          </a:p>
          <a:p>
            <a:pPr algn="ctr" defTabSz="1090331" fontAlgn="base">
              <a:spcBef>
                <a:spcPct val="0"/>
              </a:spcBef>
              <a:spcAft>
                <a:spcPct val="0"/>
              </a:spcAft>
            </a:pPr>
            <a:r>
              <a:rPr lang="en-US" sz="4300"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Time"/>
              </a:rPr>
              <a:t>c¸c thµy c« gi¸o</a:t>
            </a:r>
          </a:p>
        </p:txBody>
      </p:sp>
    </p:spTree>
    <p:extLst>
      <p:ext uri="{BB962C8B-B14F-4D97-AF65-F5344CB8AC3E}">
        <p14:creationId xmlns:p14="http://schemas.microsoft.com/office/powerpoint/2010/main" val="2104549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1000" fill="hold"/>
                                        <p:tgtEl>
                                          <p:spTgt spid="2053"/>
                                        </p:tgtEl>
                                        <p:attrNameLst>
                                          <p:attrName>ppt_x</p:attrName>
                                        </p:attrNameLst>
                                      </p:cBhvr>
                                      <p:tavLst>
                                        <p:tav tm="0">
                                          <p:val>
                                            <p:strVal val="#ppt_x-.2"/>
                                          </p:val>
                                        </p:tav>
                                        <p:tav tm="100000">
                                          <p:val>
                                            <p:strVal val="#ppt_x"/>
                                          </p:val>
                                        </p:tav>
                                      </p:tavLst>
                                    </p:anim>
                                    <p:anim calcmode="lin" valueType="num">
                                      <p:cBhvr>
                                        <p:cTn id="8" dur="1000" fill="hold"/>
                                        <p:tgtEl>
                                          <p:spTgt spid="20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3"/>
                                        </p:tgtEl>
                                      </p:cBhvr>
                                    </p:animEffect>
                                  </p:childTnLst>
                                </p:cTn>
                              </p:par>
                              <p:par>
                                <p:cTn id="10" presetID="5" presetClass="entr" presetSubtype="10" fill="hold" grpId="0"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heckerboard(across)">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13" descr="Picture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652856">
            <a:off x="68068" y="3983834"/>
            <a:ext cx="1844007" cy="157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Nguyen Van Dam\Downloads\h\IMG_20190306_081124.jpg"/>
          <p:cNvPicPr/>
          <p:nvPr/>
        </p:nvPicPr>
        <p:blipFill rotWithShape="1">
          <a:blip r:embed="rId5" cstate="print">
            <a:extLst>
              <a:ext uri="{28A0092B-C50C-407E-A947-70E740481C1C}">
                <a14:useLocalDpi xmlns:a14="http://schemas.microsoft.com/office/drawing/2010/main" val="0"/>
              </a:ext>
            </a:extLst>
          </a:blip>
          <a:srcRect l="25254" t="12580" r="24383" b="17951"/>
          <a:stretch/>
        </p:blipFill>
        <p:spPr bwMode="auto">
          <a:xfrm rot="16200000">
            <a:off x="10434677" y="5872731"/>
            <a:ext cx="1280160" cy="1216159"/>
          </a:xfrm>
          <a:prstGeom prst="ellipse">
            <a:avLst/>
          </a:prstGeom>
          <a:ln/>
          <a:extLst>
            <a:ext uri="{53640926-AAD7-44D8-BBD7-CCE9431645EC}">
              <a14:shadowObscured xmlns:a14="http://schemas.microsoft.com/office/drawing/2010/main"/>
            </a:ext>
          </a:extLst>
        </p:spPr>
        <p:style>
          <a:lnRef idx="2">
            <a:schemeClr val="dk1"/>
          </a:lnRef>
          <a:fillRef idx="1">
            <a:schemeClr val="lt1"/>
          </a:fillRef>
          <a:effectRef idx="0">
            <a:schemeClr val="dk1"/>
          </a:effectRef>
          <a:fontRef idx="minor">
            <a:schemeClr val="dk1"/>
          </a:fontRef>
        </p:style>
      </p:pic>
      <p:pic>
        <p:nvPicPr>
          <p:cNvPr id="10" name="Picture 9" descr="E:\www.blogtinhoc.net - Vista Sidebar for XP v.2.2\Vista Sidebar for XP v.2.2\Vista 5744 Gadgets Pack 2\VistaOrbClock.Gadget\images\newv1_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65593" y="5840730"/>
            <a:ext cx="21039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33"/>
          <p:cNvSpPr txBox="1">
            <a:spLocks noChangeArrowheads="1"/>
          </p:cNvSpPr>
          <p:nvPr/>
        </p:nvSpPr>
        <p:spPr bwMode="auto">
          <a:xfrm>
            <a:off x="10713456" y="6652501"/>
            <a:ext cx="742553" cy="38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18" tIns="48509" rIns="97018" bIns="48509">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pPr>
            <a:r>
              <a:rPr lang="en-US" sz="1900" b="1">
                <a:solidFill>
                  <a:srgbClr val="FF0000"/>
                </a:solidFill>
                <a:cs typeface="Times New Roman" pitchFamily="18" charset="0"/>
              </a:rPr>
              <a:t>20s</a:t>
            </a:r>
          </a:p>
        </p:txBody>
      </p:sp>
      <p:sp>
        <p:nvSpPr>
          <p:cNvPr id="15" name="Oval 18"/>
          <p:cNvSpPr>
            <a:spLocks noChangeArrowheads="1"/>
          </p:cNvSpPr>
          <p:nvPr/>
        </p:nvSpPr>
        <p:spPr bwMode="auto">
          <a:xfrm>
            <a:off x="198014" y="1360170"/>
            <a:ext cx="1980142" cy="1280160"/>
          </a:xfrm>
          <a:prstGeom prst="ellipse">
            <a:avLst/>
          </a:prstGeom>
          <a:solidFill>
            <a:srgbClr val="FFFF00"/>
          </a:solidFill>
          <a:ln w="12700">
            <a:solidFill>
              <a:srgbClr val="0000FF"/>
            </a:solidFill>
            <a:round/>
            <a:headEnd/>
            <a:tailEnd/>
          </a:ln>
        </p:spPr>
        <p:txBody>
          <a:bodyPr wrap="none" lIns="97018" tIns="48509" rIns="97018" bIns="48509" anchor="ctr"/>
          <a:lstStyle/>
          <a:p>
            <a:pPr algn="ctr"/>
            <a:r>
              <a:rPr lang="en-US" sz="3200" b="1" i="1" u="sng">
                <a:solidFill>
                  <a:srgbClr val="FF0000"/>
                </a:solidFill>
                <a:latin typeface="Times New Roman" pitchFamily="18" charset="0"/>
                <a:cs typeface="Times New Roman" pitchFamily="18" charset="0"/>
              </a:rPr>
              <a:t>Câu 1</a:t>
            </a:r>
          </a:p>
        </p:txBody>
      </p:sp>
      <p:sp>
        <p:nvSpPr>
          <p:cNvPr id="16" name="AutoShape 17"/>
          <p:cNvSpPr>
            <a:spLocks noChangeArrowheads="1"/>
          </p:cNvSpPr>
          <p:nvPr/>
        </p:nvSpPr>
        <p:spPr bwMode="auto">
          <a:xfrm>
            <a:off x="2277163" y="1200150"/>
            <a:ext cx="9207659" cy="1520190"/>
          </a:xfrm>
          <a:prstGeom prst="roundRect">
            <a:avLst>
              <a:gd name="adj" fmla="val 16667"/>
            </a:avLst>
          </a:prstGeom>
          <a:solidFill>
            <a:srgbClr val="6600FF"/>
          </a:solidFill>
          <a:ln w="9525">
            <a:solidFill>
              <a:srgbClr val="FF0000"/>
            </a:solidFill>
            <a:round/>
            <a:headEnd/>
            <a:tailEnd/>
          </a:ln>
        </p:spPr>
        <p:txBody>
          <a:bodyPr wrap="none" lIns="97018" tIns="48509" rIns="97018" bIns="48509" anchor="ctr"/>
          <a:lstStyle/>
          <a:p>
            <a:pPr>
              <a:spcBef>
                <a:spcPct val="50000"/>
              </a:spcBef>
            </a:pPr>
            <a:r>
              <a:rPr lang="en-US" sz="3200" b="1" i="1">
                <a:solidFill>
                  <a:schemeClr val="bg1"/>
                </a:solidFill>
                <a:latin typeface="Times New Roman" pitchFamily="18" charset="0"/>
                <a:cs typeface="Times New Roman" pitchFamily="18" charset="0"/>
              </a:rPr>
              <a:t>Nêu tác hại của các chất gây nghiện ?</a:t>
            </a:r>
          </a:p>
        </p:txBody>
      </p:sp>
      <p:sp>
        <p:nvSpPr>
          <p:cNvPr id="11" name="AutoShape 22" descr="5%"/>
          <p:cNvSpPr>
            <a:spLocks noChangeArrowheads="1"/>
          </p:cNvSpPr>
          <p:nvPr/>
        </p:nvSpPr>
        <p:spPr bwMode="auto">
          <a:xfrm>
            <a:off x="2291602" y="2881725"/>
            <a:ext cx="9207659" cy="2648218"/>
          </a:xfrm>
          <a:prstGeom prst="roundRect">
            <a:avLst>
              <a:gd name="adj" fmla="val 16667"/>
            </a:avLst>
          </a:prstGeom>
          <a:solidFill>
            <a:srgbClr val="0099FF"/>
          </a:solidFill>
          <a:ln w="19050">
            <a:solidFill>
              <a:srgbClr val="CCFFFF"/>
            </a:solidFill>
            <a:round/>
            <a:headEnd/>
            <a:tailEnd/>
          </a:ln>
        </p:spPr>
        <p:txBody>
          <a:bodyPr wrap="none" lIns="97018" tIns="48509" rIns="97018" bIns="48509" anchor="ctr"/>
          <a:lstStyle/>
          <a:p>
            <a:r>
              <a:rPr lang="en-US" sz="3200" smtClean="0">
                <a:solidFill>
                  <a:schemeClr val="bg1"/>
                </a:solidFill>
                <a:latin typeface="Times New Roman" pitchFamily="18" charset="0"/>
                <a:cs typeface="Times New Roman" pitchFamily="18" charset="0"/>
              </a:rPr>
              <a:t>    Các chất gây nghiện đều gây hại cho sức khoẻ của</a:t>
            </a:r>
          </a:p>
          <a:p>
            <a:r>
              <a:rPr lang="en-US" sz="3200" smtClean="0">
                <a:solidFill>
                  <a:schemeClr val="bg1"/>
                </a:solidFill>
                <a:latin typeface="Times New Roman" pitchFamily="18" charset="0"/>
                <a:cs typeface="Times New Roman" pitchFamily="18" charset="0"/>
              </a:rPr>
              <a:t>người sử dụng và những người xung quanh; làm tiêu</a:t>
            </a:r>
          </a:p>
          <a:p>
            <a:r>
              <a:rPr lang="en-US" sz="3200" smtClean="0">
                <a:solidFill>
                  <a:schemeClr val="bg1"/>
                </a:solidFill>
                <a:latin typeface="Times New Roman" pitchFamily="18" charset="0"/>
                <a:cs typeface="Times New Roman" pitchFamily="18" charset="0"/>
              </a:rPr>
              <a:t>hao tiền của bản thân, gia đình; làm mất trật tự an toàn</a:t>
            </a:r>
          </a:p>
          <a:p>
            <a:r>
              <a:rPr lang="en-US" sz="3200">
                <a:solidFill>
                  <a:schemeClr val="bg1"/>
                </a:solidFill>
                <a:latin typeface="Times New Roman" pitchFamily="18" charset="0"/>
                <a:cs typeface="Times New Roman" pitchFamily="18" charset="0"/>
              </a:rPr>
              <a:t>x</a:t>
            </a:r>
            <a:r>
              <a:rPr lang="en-US" sz="3200" smtClean="0">
                <a:solidFill>
                  <a:schemeClr val="bg1"/>
                </a:solidFill>
                <a:latin typeface="Times New Roman" pitchFamily="18" charset="0"/>
                <a:cs typeface="Times New Roman" pitchFamily="18" charset="0"/>
              </a:rPr>
              <a:t>ã hội.  </a:t>
            </a:r>
            <a:endParaRPr lang="en-US" sz="3200">
              <a:solidFill>
                <a:schemeClr val="bg1"/>
              </a:solidFill>
              <a:latin typeface="Times New Roman" pitchFamily="18" charset="0"/>
              <a:cs typeface="Times New Roman" pitchFamily="18" charset="0"/>
            </a:endParaRPr>
          </a:p>
        </p:txBody>
      </p:sp>
      <p:sp>
        <p:nvSpPr>
          <p:cNvPr id="2" name="TextBox 1"/>
          <p:cNvSpPr txBox="1"/>
          <p:nvPr/>
        </p:nvSpPr>
        <p:spPr>
          <a:xfrm>
            <a:off x="4238150" y="377377"/>
            <a:ext cx="3619902" cy="707886"/>
          </a:xfrm>
          <a:prstGeom prst="rect">
            <a:avLst/>
          </a:prstGeom>
          <a:noFill/>
        </p:spPr>
        <p:txBody>
          <a:bodyPr wrap="none" rtlCol="0">
            <a:spAutoFit/>
          </a:bodyPr>
          <a:lstStyle/>
          <a:p>
            <a:r>
              <a:rPr lang="en-US" sz="4000" b="1" dirty="0" err="1" smtClean="0">
                <a:solidFill>
                  <a:srgbClr val="FF0000"/>
                </a:solidFill>
                <a:latin typeface="Times New Roman" pitchFamily="18" charset="0"/>
                <a:cs typeface="Times New Roman" pitchFamily="18" charset="0"/>
              </a:rPr>
              <a:t>Kiểm</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tra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bài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cũ</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615723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1000"/>
                                        <p:tgtEl>
                                          <p:spTgt spid="15"/>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Left)">
                                      <p:cBhvr>
                                        <p:cTn id="11" dur="1000"/>
                                        <p:tgtEl>
                                          <p:spTgt spid="16"/>
                                        </p:tgtEl>
                                      </p:cBhvr>
                                    </p:animEffect>
                                  </p:childTnLst>
                                </p:cTn>
                              </p:par>
                            </p:childTnLst>
                          </p:cTn>
                        </p:par>
                        <p:par>
                          <p:cTn id="12" fill="hold">
                            <p:stCondLst>
                              <p:cond delay="2000"/>
                            </p:stCondLst>
                            <p:childTnLst>
                              <p:par>
                                <p:cTn id="13" presetID="21"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4)">
                                      <p:cBhvr>
                                        <p:cTn id="15" dur="1000"/>
                                        <p:tgtEl>
                                          <p:spTgt spid="7"/>
                                        </p:tgtEl>
                                      </p:cBhvr>
                                    </p:animEffect>
                                  </p:childTnLst>
                                </p:cTn>
                              </p:par>
                              <p:par>
                                <p:cTn id="16" presetID="21"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4)">
                                      <p:cBhvr>
                                        <p:cTn id="18" dur="1000"/>
                                        <p:tgtEl>
                                          <p:spTgt spid="9"/>
                                        </p:tgtEl>
                                      </p:cBhvr>
                                    </p:animEffect>
                                  </p:childTnLst>
                                </p:cTn>
                              </p:par>
                            </p:childTnLst>
                          </p:cTn>
                        </p:par>
                        <p:par>
                          <p:cTn id="19" fill="hold" nodeType="afterGroup">
                            <p:stCondLst>
                              <p:cond delay="3000"/>
                            </p:stCondLst>
                            <p:childTnLst>
                              <p:par>
                                <p:cTn id="20" presetID="21" presetClass="entr" presetSubtype="4" fill="hold" grpId="0" nodeType="afterEffect">
                                  <p:stCondLst>
                                    <p:cond delay="0"/>
                                  </p:stCondLst>
                                  <p:childTnLst>
                                    <p:set>
                                      <p:cBhvr>
                                        <p:cTn id="21" dur="1" fill="hold">
                                          <p:stCondLst>
                                            <p:cond delay="0"/>
                                          </p:stCondLst>
                                        </p:cTn>
                                        <p:tgtEl>
                                          <p:spTgt spid="11273"/>
                                        </p:tgtEl>
                                        <p:attrNameLst>
                                          <p:attrName>style.visibility</p:attrName>
                                        </p:attrNameLst>
                                      </p:cBhvr>
                                      <p:to>
                                        <p:strVal val="visible"/>
                                      </p:to>
                                    </p:set>
                                    <p:animEffect transition="in" filter="wheel(4)">
                                      <p:cBhvr>
                                        <p:cTn id="22" dur="1000"/>
                                        <p:tgtEl>
                                          <p:spTgt spid="11273"/>
                                        </p:tgtEl>
                                      </p:cBhvr>
                                    </p:animEffect>
                                  </p:childTnLst>
                                </p:cTn>
                              </p:par>
                            </p:childTnLst>
                          </p:cTn>
                        </p:par>
                        <p:par>
                          <p:cTn id="23" fill="hold" nodeType="afterGroup">
                            <p:stCondLst>
                              <p:cond delay="4000"/>
                            </p:stCondLst>
                            <p:childTnLst>
                              <p:par>
                                <p:cTn id="24" presetID="21" presetClass="entr" presetSubtype="4"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4)">
                                      <p:cBhvr>
                                        <p:cTn id="26" dur="10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fill="hold" nodeType="clickEffect">
                                  <p:stCondLst>
                                    <p:cond delay="0"/>
                                  </p:stCondLst>
                                  <p:childTnLst>
                                    <p:animRot by="21600000">
                                      <p:cBhvr>
                                        <p:cTn id="30" dur="10000" fill="hold"/>
                                        <p:tgtEl>
                                          <p:spTgt spid="10"/>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1" fill="hold" nodeType="afterGroup">
                            <p:stCondLst>
                              <p:cond delay="10000"/>
                            </p:stCondLst>
                            <p:childTnLst>
                              <p:par>
                                <p:cTn id="32" presetID="1" presetClass="entr" presetSubtype="0" fill="hold" nodeType="afterEffect">
                                  <p:stCondLst>
                                    <p:cond delay="0"/>
                                  </p:stCondLst>
                                  <p:childTnLst>
                                    <p:set>
                                      <p:cBhvr>
                                        <p:cTn id="33"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par>
                                <p:cTn id="34" presetID="21" presetClass="exit" presetSubtype="1" fill="hold" nodeType="withEffect">
                                  <p:stCondLst>
                                    <p:cond delay="0"/>
                                  </p:stCondLst>
                                  <p:childTnLst>
                                    <p:animEffect transition="out" filter="wheel(1)">
                                      <p:cBhvr>
                                        <p:cTn id="35" dur="1000"/>
                                        <p:tgtEl>
                                          <p:spTgt spid="9"/>
                                        </p:tgtEl>
                                      </p:cBhvr>
                                    </p:animEffect>
                                    <p:set>
                                      <p:cBhvr>
                                        <p:cTn id="36" dur="1" fill="hold">
                                          <p:stCondLst>
                                            <p:cond delay="999"/>
                                          </p:stCondLst>
                                        </p:cTn>
                                        <p:tgtEl>
                                          <p:spTgt spid="9"/>
                                        </p:tgtEl>
                                        <p:attrNameLst>
                                          <p:attrName>style.visibility</p:attrName>
                                        </p:attrNameLst>
                                      </p:cBhvr>
                                      <p:to>
                                        <p:strVal val="hidden"/>
                                      </p:to>
                                    </p:set>
                                  </p:childTnLst>
                                </p:cTn>
                              </p:par>
                              <p:par>
                                <p:cTn id="37" presetID="21" presetClass="exit" presetSubtype="1" fill="hold" grpId="1" nodeType="withEffect">
                                  <p:stCondLst>
                                    <p:cond delay="0"/>
                                  </p:stCondLst>
                                  <p:childTnLst>
                                    <p:animEffect transition="out" filter="wheel(1)">
                                      <p:cBhvr>
                                        <p:cTn id="38" dur="1000"/>
                                        <p:tgtEl>
                                          <p:spTgt spid="11273"/>
                                        </p:tgtEl>
                                      </p:cBhvr>
                                    </p:animEffect>
                                    <p:set>
                                      <p:cBhvr>
                                        <p:cTn id="39" dur="1" fill="hold">
                                          <p:stCondLst>
                                            <p:cond delay="999"/>
                                          </p:stCondLst>
                                        </p:cTn>
                                        <p:tgtEl>
                                          <p:spTgt spid="11273"/>
                                        </p:tgtEl>
                                        <p:attrNameLst>
                                          <p:attrName>style.visibility</p:attrName>
                                        </p:attrNameLst>
                                      </p:cBhvr>
                                      <p:to>
                                        <p:strVal val="hidden"/>
                                      </p:to>
                                    </p:set>
                                  </p:childTnLst>
                                </p:cTn>
                              </p:par>
                              <p:par>
                                <p:cTn id="40" presetID="21" presetClass="exit" presetSubtype="1" fill="hold" nodeType="withEffect">
                                  <p:stCondLst>
                                    <p:cond delay="0"/>
                                  </p:stCondLst>
                                  <p:childTnLst>
                                    <p:animEffect transition="out" filter="wheel(1)">
                                      <p:cBhvr>
                                        <p:cTn id="41" dur="1000"/>
                                        <p:tgtEl>
                                          <p:spTgt spid="10"/>
                                        </p:tgtEl>
                                      </p:cBhvr>
                                    </p:animEffect>
                                    <p:set>
                                      <p:cBhvr>
                                        <p:cTn id="42" dur="1" fill="hold">
                                          <p:stCondLst>
                                            <p:cond delay="9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1000" fill="hold"/>
                                        <p:tgtEl>
                                          <p:spTgt spid="11"/>
                                        </p:tgtEl>
                                        <p:attrNameLst>
                                          <p:attrName>ppt_x</p:attrName>
                                        </p:attrNameLst>
                                      </p:cBhvr>
                                      <p:tavLst>
                                        <p:tav tm="0">
                                          <p:val>
                                            <p:strVal val="0-#ppt_w/2"/>
                                          </p:val>
                                        </p:tav>
                                        <p:tav tm="100000">
                                          <p:val>
                                            <p:strVal val="#ppt_x"/>
                                          </p:val>
                                        </p:tav>
                                      </p:tavLst>
                                    </p:anim>
                                    <p:anim calcmode="lin" valueType="num">
                                      <p:cBhvr additive="base">
                                        <p:cTn id="4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P spid="11273" grpId="1"/>
      <p:bldP spid="15" grpId="0" animBg="1"/>
      <p:bldP spid="16"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13"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652856">
            <a:off x="68069" y="3983832"/>
            <a:ext cx="1844007" cy="157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Nguyen Van Dam\Downloads\h\IMG_20190306_081124.jpg"/>
          <p:cNvPicPr/>
          <p:nvPr/>
        </p:nvPicPr>
        <p:blipFill rotWithShape="1">
          <a:blip r:embed="rId6" cstate="print">
            <a:extLst>
              <a:ext uri="{28A0092B-C50C-407E-A947-70E740481C1C}">
                <a14:useLocalDpi xmlns:a14="http://schemas.microsoft.com/office/drawing/2010/main" val="0"/>
              </a:ext>
            </a:extLst>
          </a:blip>
          <a:srcRect l="25254" t="12580" r="24383" b="17951"/>
          <a:stretch/>
        </p:blipFill>
        <p:spPr bwMode="auto">
          <a:xfrm rot="16200000">
            <a:off x="10250699" y="5688754"/>
            <a:ext cx="1280160" cy="1584113"/>
          </a:xfrm>
          <a:prstGeom prst="ellipse">
            <a:avLst/>
          </a:prstGeom>
          <a:ln/>
          <a:extLst>
            <a:ext uri="{53640926-AAD7-44D8-BBD7-CCE9431645EC}">
              <a14:shadowObscured xmlns:a14="http://schemas.microsoft.com/office/drawing/2010/main"/>
            </a:ext>
          </a:extLst>
        </p:spPr>
        <p:style>
          <a:lnRef idx="2">
            <a:schemeClr val="dk1"/>
          </a:lnRef>
          <a:fillRef idx="1">
            <a:schemeClr val="lt1"/>
          </a:fillRef>
          <a:effectRef idx="0">
            <a:schemeClr val="dk1"/>
          </a:effectRef>
          <a:fontRef idx="minor">
            <a:schemeClr val="dk1"/>
          </a:fontRef>
        </p:style>
      </p:pic>
      <p:pic>
        <p:nvPicPr>
          <p:cNvPr id="10" name="Picture 9" descr="E:\www.blogtinhoc.net - Vista Sidebar for XP v.2.2\Vista Sidebar for XP v.2.2\Vista 5744 Gadgets Pack 2\VistaOrbClock.Gadget\images\newv1_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79397" y="5840730"/>
            <a:ext cx="21039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33"/>
          <p:cNvSpPr txBox="1">
            <a:spLocks noChangeArrowheads="1"/>
          </p:cNvSpPr>
          <p:nvPr/>
        </p:nvSpPr>
        <p:spPr bwMode="auto">
          <a:xfrm>
            <a:off x="10593758" y="6652499"/>
            <a:ext cx="742553" cy="43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033" tIns="54517" rIns="109033" bIns="54517">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pPr>
            <a:r>
              <a:rPr lang="en-US" sz="2100" b="1">
                <a:solidFill>
                  <a:srgbClr val="FF0000"/>
                </a:solidFill>
                <a:cs typeface="Times New Roman" pitchFamily="18" charset="0"/>
              </a:rPr>
              <a:t>20s</a:t>
            </a:r>
          </a:p>
        </p:txBody>
      </p:sp>
      <p:sp>
        <p:nvSpPr>
          <p:cNvPr id="15" name="Oval 18"/>
          <p:cNvSpPr>
            <a:spLocks noChangeArrowheads="1"/>
          </p:cNvSpPr>
          <p:nvPr/>
        </p:nvSpPr>
        <p:spPr bwMode="auto">
          <a:xfrm>
            <a:off x="198014" y="1259304"/>
            <a:ext cx="1980142" cy="1306830"/>
          </a:xfrm>
          <a:prstGeom prst="ellipse">
            <a:avLst/>
          </a:prstGeom>
          <a:solidFill>
            <a:srgbClr val="FFFF00"/>
          </a:solidFill>
          <a:ln w="12700">
            <a:solidFill>
              <a:srgbClr val="0000FF"/>
            </a:solidFill>
            <a:round/>
            <a:headEnd/>
            <a:tailEnd/>
          </a:ln>
        </p:spPr>
        <p:txBody>
          <a:bodyPr wrap="none" lIns="109033" tIns="54517" rIns="109033" bIns="54517" anchor="ctr"/>
          <a:lstStyle/>
          <a:p>
            <a:pPr algn="ctr"/>
            <a:r>
              <a:rPr lang="en-US" sz="3800" b="1" i="1" u="sng">
                <a:solidFill>
                  <a:srgbClr val="FF0000"/>
                </a:solidFill>
                <a:latin typeface="Times New Roman" pitchFamily="18" charset="0"/>
                <a:cs typeface="Times New Roman" pitchFamily="18" charset="0"/>
              </a:rPr>
              <a:t>Câu 2</a:t>
            </a:r>
          </a:p>
        </p:txBody>
      </p:sp>
      <p:sp>
        <p:nvSpPr>
          <p:cNvPr id="16" name="AutoShape 17"/>
          <p:cNvSpPr>
            <a:spLocks noChangeArrowheads="1"/>
          </p:cNvSpPr>
          <p:nvPr/>
        </p:nvSpPr>
        <p:spPr bwMode="auto">
          <a:xfrm>
            <a:off x="2277163" y="1208322"/>
            <a:ext cx="9207659" cy="1360170"/>
          </a:xfrm>
          <a:prstGeom prst="roundRect">
            <a:avLst>
              <a:gd name="adj" fmla="val 16667"/>
            </a:avLst>
          </a:prstGeom>
          <a:solidFill>
            <a:srgbClr val="6600FF"/>
          </a:solidFill>
          <a:ln w="9525">
            <a:solidFill>
              <a:srgbClr val="FF0000"/>
            </a:solidFill>
            <a:round/>
            <a:headEnd/>
            <a:tailEnd/>
          </a:ln>
        </p:spPr>
        <p:txBody>
          <a:bodyPr wrap="none" lIns="109033" tIns="54517" rIns="109033" bIns="54517" anchor="ctr"/>
          <a:lstStyle/>
          <a:p>
            <a:pPr>
              <a:spcBef>
                <a:spcPts val="894"/>
              </a:spcBef>
            </a:pPr>
            <a:r>
              <a:rPr lang="en-US" sz="3800" i="1">
                <a:solidFill>
                  <a:schemeClr val="bg1"/>
                </a:solidFill>
                <a:latin typeface="Times New Roman" pitchFamily="18" charset="0"/>
                <a:cs typeface="Times New Roman" pitchFamily="18" charset="0"/>
              </a:rPr>
              <a:t>Người nghiện thuốc lá sẽ mắc </a:t>
            </a:r>
            <a:r>
              <a:rPr lang="en-US" sz="3800" i="1" smtClean="0">
                <a:solidFill>
                  <a:schemeClr val="bg1"/>
                </a:solidFill>
                <a:latin typeface="Times New Roman" pitchFamily="18" charset="0"/>
                <a:cs typeface="Times New Roman" pitchFamily="18" charset="0"/>
              </a:rPr>
              <a:t>những bệnh</a:t>
            </a:r>
          </a:p>
          <a:p>
            <a:pPr>
              <a:spcBef>
                <a:spcPts val="894"/>
              </a:spcBef>
            </a:pPr>
            <a:r>
              <a:rPr lang="en-US" sz="3800" i="1" smtClean="0">
                <a:solidFill>
                  <a:schemeClr val="bg1"/>
                </a:solidFill>
                <a:latin typeface="Times New Roman" pitchFamily="18" charset="0"/>
                <a:cs typeface="Times New Roman" pitchFamily="18" charset="0"/>
              </a:rPr>
              <a:t>nào </a:t>
            </a:r>
            <a:r>
              <a:rPr lang="en-US" sz="3800" i="1">
                <a:solidFill>
                  <a:schemeClr val="bg1"/>
                </a:solidFill>
                <a:latin typeface="Times New Roman" pitchFamily="18" charset="0"/>
                <a:cs typeface="Times New Roman" pitchFamily="18" charset="0"/>
              </a:rPr>
              <a:t>?</a:t>
            </a:r>
          </a:p>
        </p:txBody>
      </p:sp>
      <p:sp>
        <p:nvSpPr>
          <p:cNvPr id="20" name="AutoShape 22" descr="5%"/>
          <p:cNvSpPr>
            <a:spLocks noChangeArrowheads="1"/>
          </p:cNvSpPr>
          <p:nvPr/>
        </p:nvSpPr>
        <p:spPr bwMode="auto">
          <a:xfrm>
            <a:off x="2277163" y="2728512"/>
            <a:ext cx="7623545" cy="736759"/>
          </a:xfrm>
          <a:prstGeom prst="roundRect">
            <a:avLst>
              <a:gd name="adj" fmla="val 16667"/>
            </a:avLst>
          </a:prstGeom>
          <a:solidFill>
            <a:schemeClr val="hlink"/>
          </a:solidFill>
          <a:ln w="19050">
            <a:solidFill>
              <a:srgbClr val="CCFFFF"/>
            </a:solidFill>
            <a:round/>
            <a:headEnd/>
            <a:tailEnd/>
          </a:ln>
        </p:spPr>
        <p:txBody>
          <a:bodyPr wrap="none" lIns="109033" tIns="54517" rIns="109033" bIns="54517" anchor="ctr"/>
          <a:lstStyle/>
          <a:p>
            <a:pPr algn="just"/>
            <a:r>
              <a:rPr lang="en-US" sz="3800">
                <a:solidFill>
                  <a:schemeClr val="bg1"/>
                </a:solidFill>
                <a:latin typeface="Times New Roman" pitchFamily="18" charset="0"/>
                <a:cs typeface="Times New Roman" pitchFamily="18" charset="0"/>
              </a:rPr>
              <a:t>A. Ung thư</a:t>
            </a:r>
            <a:r>
              <a:rPr lang="en-US" sz="3800" i="1">
                <a:solidFill>
                  <a:schemeClr val="bg1"/>
                </a:solidFill>
                <a:latin typeface="Times New Roman" pitchFamily="18" charset="0"/>
                <a:cs typeface="Times New Roman" pitchFamily="18" charset="0"/>
              </a:rPr>
              <a:t>.</a:t>
            </a:r>
            <a:endParaRPr lang="en-US" altLang="en-US" sz="3800" i="1">
              <a:solidFill>
                <a:schemeClr val="bg1"/>
              </a:solidFill>
              <a:latin typeface="Times New Roman" pitchFamily="18" charset="0"/>
              <a:cs typeface="Times New Roman" pitchFamily="18" charset="0"/>
            </a:endParaRPr>
          </a:p>
        </p:txBody>
      </p:sp>
      <p:sp>
        <p:nvSpPr>
          <p:cNvPr id="11" name="AutoShape 22" descr="5%"/>
          <p:cNvSpPr>
            <a:spLocks noChangeArrowheads="1"/>
          </p:cNvSpPr>
          <p:nvPr/>
        </p:nvSpPr>
        <p:spPr bwMode="auto">
          <a:xfrm>
            <a:off x="2277163" y="3591954"/>
            <a:ext cx="7623545" cy="736759"/>
          </a:xfrm>
          <a:prstGeom prst="roundRect">
            <a:avLst>
              <a:gd name="adj" fmla="val 16667"/>
            </a:avLst>
          </a:prstGeom>
          <a:solidFill>
            <a:schemeClr val="hlink"/>
          </a:solidFill>
          <a:ln w="19050">
            <a:solidFill>
              <a:srgbClr val="CCFFFF"/>
            </a:solidFill>
            <a:round/>
            <a:headEnd/>
            <a:tailEnd/>
          </a:ln>
        </p:spPr>
        <p:txBody>
          <a:bodyPr wrap="none" lIns="109033" tIns="54517" rIns="109033" bIns="54517" anchor="ctr"/>
          <a:lstStyle/>
          <a:p>
            <a:pPr algn="just"/>
            <a:r>
              <a:rPr lang="en-US" sz="3800">
                <a:solidFill>
                  <a:schemeClr val="bg1"/>
                </a:solidFill>
                <a:latin typeface="Times New Roman" pitchFamily="18" charset="0"/>
                <a:cs typeface="Times New Roman" pitchFamily="18" charset="0"/>
              </a:rPr>
              <a:t>B. Cận thị</a:t>
            </a:r>
            <a:r>
              <a:rPr lang="en-US" sz="3800" i="1">
                <a:solidFill>
                  <a:schemeClr val="bg1"/>
                </a:solidFill>
                <a:latin typeface="Times New Roman" pitchFamily="18" charset="0"/>
                <a:cs typeface="Times New Roman" pitchFamily="18" charset="0"/>
              </a:rPr>
              <a:t>.</a:t>
            </a:r>
            <a:endParaRPr lang="en-US" altLang="en-US" sz="3800" i="1">
              <a:solidFill>
                <a:schemeClr val="bg1"/>
              </a:solidFill>
              <a:latin typeface="Times New Roman" pitchFamily="18" charset="0"/>
              <a:cs typeface="Times New Roman" pitchFamily="18" charset="0"/>
            </a:endParaRPr>
          </a:p>
        </p:txBody>
      </p:sp>
      <p:sp>
        <p:nvSpPr>
          <p:cNvPr id="12" name="AutoShape 22" descr="5%"/>
          <p:cNvSpPr>
            <a:spLocks noChangeArrowheads="1"/>
          </p:cNvSpPr>
          <p:nvPr/>
        </p:nvSpPr>
        <p:spPr bwMode="auto">
          <a:xfrm>
            <a:off x="2277163" y="4472064"/>
            <a:ext cx="7623545" cy="736759"/>
          </a:xfrm>
          <a:prstGeom prst="roundRect">
            <a:avLst>
              <a:gd name="adj" fmla="val 16667"/>
            </a:avLst>
          </a:prstGeom>
          <a:solidFill>
            <a:schemeClr val="hlink"/>
          </a:solidFill>
          <a:ln w="19050">
            <a:solidFill>
              <a:srgbClr val="CCFFFF"/>
            </a:solidFill>
            <a:round/>
            <a:headEnd/>
            <a:tailEnd/>
          </a:ln>
        </p:spPr>
        <p:txBody>
          <a:bodyPr wrap="none" lIns="109033" tIns="54517" rIns="109033" bIns="54517" anchor="ctr"/>
          <a:lstStyle/>
          <a:p>
            <a:pPr algn="just"/>
            <a:r>
              <a:rPr lang="en-US" sz="3800">
                <a:solidFill>
                  <a:schemeClr val="bg1"/>
                </a:solidFill>
                <a:latin typeface="Times New Roman" pitchFamily="18" charset="0"/>
                <a:cs typeface="Times New Roman" pitchFamily="18" charset="0"/>
              </a:rPr>
              <a:t>C. Tai mũi họng</a:t>
            </a:r>
            <a:r>
              <a:rPr lang="en-US" sz="3800" i="1">
                <a:solidFill>
                  <a:schemeClr val="bg1"/>
                </a:solidFill>
                <a:latin typeface="Times New Roman" pitchFamily="18" charset="0"/>
                <a:cs typeface="Times New Roman" pitchFamily="18" charset="0"/>
              </a:rPr>
              <a:t>.</a:t>
            </a:r>
            <a:endParaRPr lang="en-US" altLang="en-US" sz="3800" i="1">
              <a:solidFill>
                <a:schemeClr val="bg1"/>
              </a:solidFill>
              <a:latin typeface="Times New Roman" pitchFamily="18" charset="0"/>
              <a:cs typeface="Times New Roman" pitchFamily="18" charset="0"/>
            </a:endParaRPr>
          </a:p>
        </p:txBody>
      </p:sp>
      <p:sp>
        <p:nvSpPr>
          <p:cNvPr id="13" name="AutoShape 22" descr="5%"/>
          <p:cNvSpPr>
            <a:spLocks noChangeArrowheads="1"/>
          </p:cNvSpPr>
          <p:nvPr/>
        </p:nvSpPr>
        <p:spPr bwMode="auto">
          <a:xfrm>
            <a:off x="2277163" y="5368842"/>
            <a:ext cx="7623545" cy="736759"/>
          </a:xfrm>
          <a:prstGeom prst="roundRect">
            <a:avLst>
              <a:gd name="adj" fmla="val 16667"/>
            </a:avLst>
          </a:prstGeom>
          <a:solidFill>
            <a:schemeClr val="hlink"/>
          </a:solidFill>
          <a:ln w="19050">
            <a:solidFill>
              <a:srgbClr val="CCFFFF"/>
            </a:solidFill>
            <a:round/>
            <a:headEnd/>
            <a:tailEnd/>
          </a:ln>
        </p:spPr>
        <p:txBody>
          <a:bodyPr wrap="none" lIns="109033" tIns="54517" rIns="109033" bIns="54517" anchor="ctr"/>
          <a:lstStyle/>
          <a:p>
            <a:pPr algn="just"/>
            <a:r>
              <a:rPr lang="en-US" sz="3800">
                <a:solidFill>
                  <a:schemeClr val="bg1"/>
                </a:solidFill>
                <a:latin typeface="Times New Roman" pitchFamily="18" charset="0"/>
                <a:cs typeface="Times New Roman" pitchFamily="18" charset="0"/>
              </a:rPr>
              <a:t>D. Tất cả các ý trên</a:t>
            </a:r>
            <a:r>
              <a:rPr lang="en-US" sz="3800" i="1">
                <a:solidFill>
                  <a:schemeClr val="bg1"/>
                </a:solidFill>
                <a:latin typeface="Times New Roman" pitchFamily="18" charset="0"/>
                <a:cs typeface="Times New Roman" pitchFamily="18" charset="0"/>
              </a:rPr>
              <a:t>.</a:t>
            </a:r>
            <a:endParaRPr lang="en-US" altLang="en-US" sz="3800" i="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467248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Left)">
                                      <p:cBhvr>
                                        <p:cTn id="11" dur="500"/>
                                        <p:tgtEl>
                                          <p:spTgt spid="16"/>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1+#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1000"/>
                            </p:stCondLst>
                            <p:childTnLst>
                              <p:par>
                                <p:cTn id="29" presetID="21"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4)">
                                      <p:cBhvr>
                                        <p:cTn id="31" dur="1000"/>
                                        <p:tgtEl>
                                          <p:spTgt spid="7"/>
                                        </p:tgtEl>
                                      </p:cBhvr>
                                    </p:animEffect>
                                  </p:childTnLst>
                                </p:cTn>
                              </p:par>
                            </p:childTnLst>
                          </p:cTn>
                        </p:par>
                        <p:par>
                          <p:cTn id="32" fill="hold" nodeType="afterGroup">
                            <p:stCondLst>
                              <p:cond delay="2000"/>
                            </p:stCondLst>
                            <p:childTnLst>
                              <p:par>
                                <p:cTn id="33" presetID="21"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4)">
                                      <p:cBhvr>
                                        <p:cTn id="35" dur="1000"/>
                                        <p:tgtEl>
                                          <p:spTgt spid="9"/>
                                        </p:tgtEl>
                                      </p:cBhvr>
                                    </p:animEffect>
                                  </p:childTnLst>
                                </p:cTn>
                              </p:par>
                            </p:childTnLst>
                          </p:cTn>
                        </p:par>
                        <p:par>
                          <p:cTn id="36" fill="hold" nodeType="afterGroup">
                            <p:stCondLst>
                              <p:cond delay="3000"/>
                            </p:stCondLst>
                            <p:childTnLst>
                              <p:par>
                                <p:cTn id="37" presetID="21" presetClass="entr" presetSubtype="4" fill="hold" grpId="0" nodeType="afterEffect">
                                  <p:stCondLst>
                                    <p:cond delay="0"/>
                                  </p:stCondLst>
                                  <p:childTnLst>
                                    <p:set>
                                      <p:cBhvr>
                                        <p:cTn id="38" dur="1" fill="hold">
                                          <p:stCondLst>
                                            <p:cond delay="0"/>
                                          </p:stCondLst>
                                        </p:cTn>
                                        <p:tgtEl>
                                          <p:spTgt spid="11273"/>
                                        </p:tgtEl>
                                        <p:attrNameLst>
                                          <p:attrName>style.visibility</p:attrName>
                                        </p:attrNameLst>
                                      </p:cBhvr>
                                      <p:to>
                                        <p:strVal val="visible"/>
                                      </p:to>
                                    </p:set>
                                    <p:animEffect transition="in" filter="wheel(4)">
                                      <p:cBhvr>
                                        <p:cTn id="39" dur="1000"/>
                                        <p:tgtEl>
                                          <p:spTgt spid="11273"/>
                                        </p:tgtEl>
                                      </p:cBhvr>
                                    </p:animEffect>
                                  </p:childTnLst>
                                </p:cTn>
                              </p:par>
                            </p:childTnLst>
                          </p:cTn>
                        </p:par>
                        <p:par>
                          <p:cTn id="40" fill="hold" nodeType="afterGroup">
                            <p:stCondLst>
                              <p:cond delay="4000"/>
                            </p:stCondLst>
                            <p:childTnLst>
                              <p:par>
                                <p:cTn id="41" presetID="21"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4)">
                                      <p:cBhvr>
                                        <p:cTn id="43" dur="1000"/>
                                        <p:tgtEl>
                                          <p:spTgt spid="10"/>
                                        </p:tgtEl>
                                      </p:cBhvr>
                                    </p:animEffect>
                                  </p:childTnLst>
                                </p:cTn>
                              </p:par>
                            </p:childTnLst>
                          </p:cTn>
                        </p:par>
                      </p:childTnLst>
                    </p:cTn>
                  </p:par>
                  <p:par>
                    <p:cTn id="44" fill="hold">
                      <p:stCondLst>
                        <p:cond delay="indefinite"/>
                      </p:stCondLst>
                      <p:childTnLst>
                        <p:par>
                          <p:cTn id="45" fill="hold" nodeType="afterGroup">
                            <p:stCondLst>
                              <p:cond delay="0"/>
                            </p:stCondLst>
                            <p:childTnLst>
                              <p:par>
                                <p:cTn id="46" presetID="8" presetClass="emph" presetSubtype="0" fill="hold" nodeType="clickEffect">
                                  <p:stCondLst>
                                    <p:cond delay="0"/>
                                  </p:stCondLst>
                                  <p:childTnLst>
                                    <p:animRot by="21600000">
                                      <p:cBhvr>
                                        <p:cTn id="47" dur="10000" fill="hold"/>
                                        <p:tgtEl>
                                          <p:spTgt spid="10"/>
                                        </p:tgtEl>
                                        <p:attrNameLst>
                                          <p:attrName>r</p:attrName>
                                        </p:attrNameLst>
                                      </p:cBhvr>
                                    </p:animRo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childTnLst>
                          </p:cTn>
                        </p:par>
                        <p:par>
                          <p:cTn id="48" fill="hold" nodeType="afterGroup">
                            <p:stCondLst>
                              <p:cond delay="10000"/>
                            </p:stCondLst>
                            <p:childTnLst>
                              <p:par>
                                <p:cTn id="49" presetID="1"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par>
                                <p:cTn id="51" presetID="21" presetClass="exit" presetSubtype="1" fill="hold" nodeType="withEffect">
                                  <p:stCondLst>
                                    <p:cond delay="0"/>
                                  </p:stCondLst>
                                  <p:childTnLst>
                                    <p:animEffect transition="out" filter="wheel(1)">
                                      <p:cBhvr>
                                        <p:cTn id="52" dur="2000"/>
                                        <p:tgtEl>
                                          <p:spTgt spid="9"/>
                                        </p:tgtEl>
                                      </p:cBhvr>
                                    </p:animEffect>
                                    <p:set>
                                      <p:cBhvr>
                                        <p:cTn id="53" dur="1" fill="hold">
                                          <p:stCondLst>
                                            <p:cond delay="1999"/>
                                          </p:stCondLst>
                                        </p:cTn>
                                        <p:tgtEl>
                                          <p:spTgt spid="9"/>
                                        </p:tgtEl>
                                        <p:attrNameLst>
                                          <p:attrName>style.visibility</p:attrName>
                                        </p:attrNameLst>
                                      </p:cBhvr>
                                      <p:to>
                                        <p:strVal val="hidden"/>
                                      </p:to>
                                    </p:set>
                                  </p:childTnLst>
                                </p:cTn>
                              </p:par>
                              <p:par>
                                <p:cTn id="54" presetID="21" presetClass="exit" presetSubtype="1" fill="hold" grpId="1" nodeType="withEffect">
                                  <p:stCondLst>
                                    <p:cond delay="0"/>
                                  </p:stCondLst>
                                  <p:childTnLst>
                                    <p:animEffect transition="out" filter="wheel(1)">
                                      <p:cBhvr>
                                        <p:cTn id="55" dur="2000"/>
                                        <p:tgtEl>
                                          <p:spTgt spid="11273"/>
                                        </p:tgtEl>
                                      </p:cBhvr>
                                    </p:animEffect>
                                    <p:set>
                                      <p:cBhvr>
                                        <p:cTn id="56" dur="1" fill="hold">
                                          <p:stCondLst>
                                            <p:cond delay="1999"/>
                                          </p:stCondLst>
                                        </p:cTn>
                                        <p:tgtEl>
                                          <p:spTgt spid="11273"/>
                                        </p:tgtEl>
                                        <p:attrNameLst>
                                          <p:attrName>style.visibility</p:attrName>
                                        </p:attrNameLst>
                                      </p:cBhvr>
                                      <p:to>
                                        <p:strVal val="hidden"/>
                                      </p:to>
                                    </p:set>
                                  </p:childTnLst>
                                </p:cTn>
                              </p:par>
                              <p:par>
                                <p:cTn id="57" presetID="21" presetClass="exit" presetSubtype="1" fill="hold" nodeType="withEffect">
                                  <p:stCondLst>
                                    <p:cond delay="0"/>
                                  </p:stCondLst>
                                  <p:childTnLst>
                                    <p:animEffect transition="out" filter="wheel(1)">
                                      <p:cBhvr>
                                        <p:cTn id="58" dur="2000"/>
                                        <p:tgtEl>
                                          <p:spTgt spid="10"/>
                                        </p:tgtEl>
                                      </p:cBhvr>
                                    </p:animEffect>
                                    <p:set>
                                      <p:cBhvr>
                                        <p:cTn id="59" dur="1" fill="hold">
                                          <p:stCondLst>
                                            <p:cond delay="1999"/>
                                          </p:stCondLst>
                                        </p:cTn>
                                        <p:tgtEl>
                                          <p:spTgt spid="10"/>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mph" presetSubtype="2" fill="hold" nodeType="clickEffect">
                                  <p:stCondLst>
                                    <p:cond delay="0"/>
                                  </p:stCondLst>
                                  <p:childTnLst>
                                    <p:animClr clrSpc="rgb" dir="cw">
                                      <p:cBhvr>
                                        <p:cTn id="63" dur="500" fill="hold"/>
                                        <p:tgtEl>
                                          <p:spTgt spid="20"/>
                                        </p:tgtEl>
                                        <p:attrNameLst>
                                          <p:attrName>fillcolor</p:attrName>
                                        </p:attrNameLst>
                                      </p:cBhvr>
                                      <p:to>
                                        <a:srgbClr val="FF3300"/>
                                      </p:to>
                                    </p:animClr>
                                    <p:set>
                                      <p:cBhvr>
                                        <p:cTn id="64" dur="500" fill="hold"/>
                                        <p:tgtEl>
                                          <p:spTgt spid="20"/>
                                        </p:tgtEl>
                                        <p:attrNameLst>
                                          <p:attrName>fill.type</p:attrName>
                                        </p:attrNameLst>
                                      </p:cBhvr>
                                      <p:to>
                                        <p:strVal val="solid"/>
                                      </p:to>
                                    </p:set>
                                    <p:set>
                                      <p:cBhvr>
                                        <p:cTn id="65" dur="500" fill="hold"/>
                                        <p:tgtEl>
                                          <p:spTgt spid="20"/>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P spid="11273" grpId="1"/>
      <p:bldP spid="15" grpId="0" animBg="1"/>
      <p:bldP spid="16" grpId="0" animBg="1"/>
      <p:bldP spid="2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13"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652856">
            <a:off x="68069" y="3983832"/>
            <a:ext cx="1844007" cy="157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Nguyen Van Dam\Downloads\h\IMG_20190306_081124.jpg"/>
          <p:cNvPicPr/>
          <p:nvPr/>
        </p:nvPicPr>
        <p:blipFill rotWithShape="1">
          <a:blip r:embed="rId6" cstate="print">
            <a:extLst>
              <a:ext uri="{28A0092B-C50C-407E-A947-70E740481C1C}">
                <a14:useLocalDpi xmlns:a14="http://schemas.microsoft.com/office/drawing/2010/main" val="0"/>
              </a:ext>
            </a:extLst>
          </a:blip>
          <a:srcRect l="25254" t="12580" r="24383" b="17951"/>
          <a:stretch/>
        </p:blipFill>
        <p:spPr bwMode="auto">
          <a:xfrm rot="16200000">
            <a:off x="10250699" y="5688754"/>
            <a:ext cx="1280160" cy="1584113"/>
          </a:xfrm>
          <a:prstGeom prst="ellipse">
            <a:avLst/>
          </a:prstGeom>
          <a:ln/>
          <a:extLst>
            <a:ext uri="{53640926-AAD7-44D8-BBD7-CCE9431645EC}">
              <a14:shadowObscured xmlns:a14="http://schemas.microsoft.com/office/drawing/2010/main"/>
            </a:ext>
          </a:extLst>
        </p:spPr>
        <p:style>
          <a:lnRef idx="2">
            <a:schemeClr val="dk1"/>
          </a:lnRef>
          <a:fillRef idx="1">
            <a:schemeClr val="lt1"/>
          </a:fillRef>
          <a:effectRef idx="0">
            <a:schemeClr val="dk1"/>
          </a:effectRef>
          <a:fontRef idx="minor">
            <a:schemeClr val="dk1"/>
          </a:fontRef>
        </p:style>
      </p:pic>
      <p:pic>
        <p:nvPicPr>
          <p:cNvPr id="10" name="Picture 9" descr="E:\www.blogtinhoc.net - Vista Sidebar for XP v.2.2\Vista Sidebar for XP v.2.2\Vista 5744 Gadgets Pack 2\VistaOrbClock.Gadget\images\newv1_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79397" y="5840730"/>
            <a:ext cx="21039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33"/>
          <p:cNvSpPr txBox="1">
            <a:spLocks noChangeArrowheads="1"/>
          </p:cNvSpPr>
          <p:nvPr/>
        </p:nvSpPr>
        <p:spPr bwMode="auto">
          <a:xfrm>
            <a:off x="10593758" y="6652499"/>
            <a:ext cx="742553" cy="43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033" tIns="54517" rIns="109033" bIns="54517">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pPr>
            <a:r>
              <a:rPr lang="en-US" sz="2100" b="1">
                <a:solidFill>
                  <a:srgbClr val="FF0000"/>
                </a:solidFill>
                <a:cs typeface="Times New Roman" pitchFamily="18" charset="0"/>
              </a:rPr>
              <a:t>20s</a:t>
            </a:r>
          </a:p>
        </p:txBody>
      </p:sp>
      <p:sp>
        <p:nvSpPr>
          <p:cNvPr id="15" name="Oval 18"/>
          <p:cNvSpPr>
            <a:spLocks noChangeArrowheads="1"/>
          </p:cNvSpPr>
          <p:nvPr/>
        </p:nvSpPr>
        <p:spPr bwMode="auto">
          <a:xfrm>
            <a:off x="198014" y="1259304"/>
            <a:ext cx="1980142" cy="1306830"/>
          </a:xfrm>
          <a:prstGeom prst="ellipse">
            <a:avLst/>
          </a:prstGeom>
          <a:solidFill>
            <a:srgbClr val="FFFF00"/>
          </a:solidFill>
          <a:ln w="12700">
            <a:solidFill>
              <a:srgbClr val="0000FF"/>
            </a:solidFill>
            <a:round/>
            <a:headEnd/>
            <a:tailEnd/>
          </a:ln>
        </p:spPr>
        <p:txBody>
          <a:bodyPr wrap="none" lIns="109033" tIns="54517" rIns="109033" bIns="54517" anchor="ctr"/>
          <a:lstStyle/>
          <a:p>
            <a:pPr algn="ctr"/>
            <a:r>
              <a:rPr lang="en-US" sz="3800" b="1" i="1" u="sng">
                <a:solidFill>
                  <a:srgbClr val="FF0000"/>
                </a:solidFill>
                <a:latin typeface="Times New Roman" pitchFamily="18" charset="0"/>
                <a:cs typeface="Times New Roman" pitchFamily="18" charset="0"/>
              </a:rPr>
              <a:t>Câu </a:t>
            </a:r>
            <a:r>
              <a:rPr lang="en-US" sz="3800" b="1" i="1" u="sng" smtClean="0">
                <a:solidFill>
                  <a:srgbClr val="FF0000"/>
                </a:solidFill>
                <a:latin typeface="Times New Roman" pitchFamily="18" charset="0"/>
                <a:cs typeface="Times New Roman" pitchFamily="18" charset="0"/>
              </a:rPr>
              <a:t>3</a:t>
            </a:r>
            <a:endParaRPr lang="en-US" sz="3800" b="1" i="1" u="sng">
              <a:solidFill>
                <a:srgbClr val="FF0000"/>
              </a:solidFill>
              <a:latin typeface="Times New Roman" pitchFamily="18" charset="0"/>
              <a:cs typeface="Times New Roman" pitchFamily="18" charset="0"/>
            </a:endParaRPr>
          </a:p>
        </p:txBody>
      </p:sp>
      <p:sp>
        <p:nvSpPr>
          <p:cNvPr id="16" name="AutoShape 17"/>
          <p:cNvSpPr>
            <a:spLocks noChangeArrowheads="1"/>
          </p:cNvSpPr>
          <p:nvPr/>
        </p:nvSpPr>
        <p:spPr bwMode="auto">
          <a:xfrm>
            <a:off x="2277163" y="1208322"/>
            <a:ext cx="9207659" cy="1360170"/>
          </a:xfrm>
          <a:prstGeom prst="roundRect">
            <a:avLst>
              <a:gd name="adj" fmla="val 16667"/>
            </a:avLst>
          </a:prstGeom>
          <a:solidFill>
            <a:srgbClr val="6600FF"/>
          </a:solidFill>
          <a:ln w="9525">
            <a:solidFill>
              <a:srgbClr val="FF0000"/>
            </a:solidFill>
            <a:round/>
            <a:headEnd/>
            <a:tailEnd/>
          </a:ln>
        </p:spPr>
        <p:txBody>
          <a:bodyPr wrap="none" lIns="109033" tIns="54517" rIns="109033" bIns="54517" anchor="ctr"/>
          <a:lstStyle/>
          <a:p>
            <a:r>
              <a:rPr lang="en-US" sz="4000" i="1" smtClean="0">
                <a:solidFill>
                  <a:schemeClr val="bg1"/>
                </a:solidFill>
                <a:latin typeface="Times New Roman" pitchFamily="18" charset="0"/>
                <a:cs typeface="Times New Roman" pitchFamily="18" charset="0"/>
              </a:rPr>
              <a:t>    Người </a:t>
            </a:r>
            <a:r>
              <a:rPr lang="en-US" sz="4000" i="1">
                <a:solidFill>
                  <a:schemeClr val="bg1"/>
                </a:solidFill>
                <a:latin typeface="Times New Roman" pitchFamily="18" charset="0"/>
                <a:cs typeface="Times New Roman" pitchFamily="18" charset="0"/>
              </a:rPr>
              <a:t>nghiện rượu bia có thể ảnh </a:t>
            </a:r>
            <a:r>
              <a:rPr lang="en-US" sz="4000" i="1" smtClean="0">
                <a:solidFill>
                  <a:schemeClr val="bg1"/>
                </a:solidFill>
                <a:latin typeface="Times New Roman" pitchFamily="18" charset="0"/>
                <a:cs typeface="Times New Roman" pitchFamily="18" charset="0"/>
              </a:rPr>
              <a:t>hưởng</a:t>
            </a:r>
          </a:p>
          <a:p>
            <a:r>
              <a:rPr lang="en-US" sz="4000" i="1" smtClean="0">
                <a:solidFill>
                  <a:schemeClr val="bg1"/>
                </a:solidFill>
                <a:latin typeface="Times New Roman" pitchFamily="18" charset="0"/>
                <a:cs typeface="Times New Roman" pitchFamily="18" charset="0"/>
              </a:rPr>
              <a:t>đến </a:t>
            </a:r>
            <a:r>
              <a:rPr lang="en-US" sz="4000" i="1">
                <a:solidFill>
                  <a:schemeClr val="bg1"/>
                </a:solidFill>
                <a:latin typeface="Times New Roman" pitchFamily="18" charset="0"/>
                <a:cs typeface="Times New Roman" pitchFamily="18" charset="0"/>
              </a:rPr>
              <a:t>người xung quanh như thế nào ?</a:t>
            </a:r>
          </a:p>
        </p:txBody>
      </p:sp>
      <p:sp>
        <p:nvSpPr>
          <p:cNvPr id="20" name="AutoShape 22" descr="5%"/>
          <p:cNvSpPr>
            <a:spLocks noChangeArrowheads="1"/>
          </p:cNvSpPr>
          <p:nvPr/>
        </p:nvSpPr>
        <p:spPr bwMode="auto">
          <a:xfrm>
            <a:off x="2277163" y="2728512"/>
            <a:ext cx="9207659" cy="736759"/>
          </a:xfrm>
          <a:prstGeom prst="roundRect">
            <a:avLst>
              <a:gd name="adj" fmla="val 16667"/>
            </a:avLst>
          </a:prstGeom>
          <a:solidFill>
            <a:schemeClr val="hlink"/>
          </a:solidFill>
          <a:ln w="19050">
            <a:solidFill>
              <a:srgbClr val="CCFFFF"/>
            </a:solidFill>
            <a:round/>
            <a:headEnd/>
            <a:tailEnd/>
          </a:ln>
        </p:spPr>
        <p:txBody>
          <a:bodyPr wrap="none" lIns="109033" tIns="54517" rIns="109033" bIns="54517" anchor="ctr"/>
          <a:lstStyle/>
          <a:p>
            <a:pPr algn="just"/>
            <a:r>
              <a:rPr lang="en-US" sz="3600">
                <a:solidFill>
                  <a:schemeClr val="bg1"/>
                </a:solidFill>
                <a:latin typeface="Times New Roman" pitchFamily="18" charset="0"/>
                <a:cs typeface="Times New Roman" pitchFamily="18" charset="0"/>
              </a:rPr>
              <a:t>A</a:t>
            </a:r>
            <a:r>
              <a:rPr lang="en-US" sz="3600" smtClean="0">
                <a:solidFill>
                  <a:schemeClr val="bg1"/>
                </a:solidFill>
                <a:latin typeface="Times New Roman" pitchFamily="18" charset="0"/>
                <a:cs typeface="Times New Roman" pitchFamily="18" charset="0"/>
              </a:rPr>
              <a:t>. </a:t>
            </a:r>
            <a:r>
              <a:rPr lang="en-US" sz="3600">
                <a:solidFill>
                  <a:schemeClr val="bg1"/>
                </a:solidFill>
                <a:latin typeface="Times New Roman" pitchFamily="18" charset="0"/>
                <a:cs typeface="Times New Roman" pitchFamily="18" charset="0"/>
              </a:rPr>
              <a:t>Gây sự</a:t>
            </a:r>
            <a:r>
              <a:rPr lang="en-US" sz="3600" smtClean="0">
                <a:solidFill>
                  <a:schemeClr val="bg1"/>
                </a:solidFill>
                <a:latin typeface="Times New Roman" pitchFamily="18" charset="0"/>
                <a:cs typeface="Times New Roman" pitchFamily="18" charset="0"/>
              </a:rPr>
              <a:t>, đánh </a:t>
            </a:r>
            <a:r>
              <a:rPr lang="en-US" sz="3600">
                <a:solidFill>
                  <a:schemeClr val="bg1"/>
                </a:solidFill>
                <a:latin typeface="Times New Roman" pitchFamily="18" charset="0"/>
                <a:cs typeface="Times New Roman" pitchFamily="18" charset="0"/>
              </a:rPr>
              <a:t>nhau</a:t>
            </a:r>
            <a:r>
              <a:rPr lang="en-US" sz="3600" smtClean="0">
                <a:solidFill>
                  <a:schemeClr val="bg1"/>
                </a:solidFill>
                <a:latin typeface="Times New Roman" pitchFamily="18" charset="0"/>
                <a:cs typeface="Times New Roman" pitchFamily="18" charset="0"/>
              </a:rPr>
              <a:t>, gây </a:t>
            </a:r>
            <a:r>
              <a:rPr lang="en-US" sz="3600">
                <a:solidFill>
                  <a:schemeClr val="bg1"/>
                </a:solidFill>
                <a:latin typeface="Times New Roman" pitchFamily="18" charset="0"/>
                <a:cs typeface="Times New Roman" pitchFamily="18" charset="0"/>
              </a:rPr>
              <a:t>tai nạn giao </a:t>
            </a:r>
            <a:r>
              <a:rPr lang="en-US" sz="3600" smtClean="0">
                <a:solidFill>
                  <a:schemeClr val="bg1"/>
                </a:solidFill>
                <a:latin typeface="Times New Roman" pitchFamily="18" charset="0"/>
                <a:cs typeface="Times New Roman" pitchFamily="18" charset="0"/>
              </a:rPr>
              <a:t>thông… </a:t>
            </a:r>
            <a:endParaRPr lang="en-US" altLang="en-US" sz="3600" i="1">
              <a:solidFill>
                <a:schemeClr val="bg1"/>
              </a:solidFill>
              <a:latin typeface="Times New Roman" pitchFamily="18" charset="0"/>
              <a:cs typeface="Times New Roman" pitchFamily="18" charset="0"/>
            </a:endParaRPr>
          </a:p>
        </p:txBody>
      </p:sp>
      <p:sp>
        <p:nvSpPr>
          <p:cNvPr id="11" name="AutoShape 22" descr="5%"/>
          <p:cNvSpPr>
            <a:spLocks noChangeArrowheads="1"/>
          </p:cNvSpPr>
          <p:nvPr/>
        </p:nvSpPr>
        <p:spPr bwMode="auto">
          <a:xfrm>
            <a:off x="2277163" y="3591954"/>
            <a:ext cx="9207659" cy="736759"/>
          </a:xfrm>
          <a:prstGeom prst="roundRect">
            <a:avLst>
              <a:gd name="adj" fmla="val 16667"/>
            </a:avLst>
          </a:prstGeom>
          <a:solidFill>
            <a:schemeClr val="hlink"/>
          </a:solidFill>
          <a:ln w="19050">
            <a:solidFill>
              <a:srgbClr val="CCFFFF"/>
            </a:solidFill>
            <a:round/>
            <a:headEnd/>
            <a:tailEnd/>
          </a:ln>
        </p:spPr>
        <p:txBody>
          <a:bodyPr wrap="none" lIns="109033" tIns="54517" rIns="109033" bIns="54517" anchor="ctr"/>
          <a:lstStyle/>
          <a:p>
            <a:pPr algn="just"/>
            <a:r>
              <a:rPr lang="en-US" sz="3600">
                <a:solidFill>
                  <a:schemeClr val="bg1"/>
                </a:solidFill>
                <a:latin typeface="Times New Roman" pitchFamily="18" charset="0"/>
                <a:cs typeface="Times New Roman" pitchFamily="18" charset="0"/>
              </a:rPr>
              <a:t>B. Gây tai nạn giao thông</a:t>
            </a:r>
            <a:endParaRPr lang="en-US" altLang="en-US" sz="3600" i="1">
              <a:solidFill>
                <a:schemeClr val="bg1"/>
              </a:solidFill>
              <a:latin typeface="Times New Roman" pitchFamily="18" charset="0"/>
              <a:cs typeface="Times New Roman" pitchFamily="18" charset="0"/>
            </a:endParaRPr>
          </a:p>
        </p:txBody>
      </p:sp>
      <p:sp>
        <p:nvSpPr>
          <p:cNvPr id="12" name="AutoShape 22" descr="5%"/>
          <p:cNvSpPr>
            <a:spLocks noChangeArrowheads="1"/>
          </p:cNvSpPr>
          <p:nvPr/>
        </p:nvSpPr>
        <p:spPr bwMode="auto">
          <a:xfrm>
            <a:off x="2277163" y="4472064"/>
            <a:ext cx="9207659" cy="736759"/>
          </a:xfrm>
          <a:prstGeom prst="roundRect">
            <a:avLst>
              <a:gd name="adj" fmla="val 16667"/>
            </a:avLst>
          </a:prstGeom>
          <a:solidFill>
            <a:schemeClr val="hlink"/>
          </a:solidFill>
          <a:ln w="19050">
            <a:solidFill>
              <a:srgbClr val="CCFFFF"/>
            </a:solidFill>
            <a:round/>
            <a:headEnd/>
            <a:tailEnd/>
          </a:ln>
        </p:spPr>
        <p:txBody>
          <a:bodyPr wrap="none" lIns="109033" tIns="54517" rIns="109033" bIns="54517" anchor="ctr"/>
          <a:lstStyle/>
          <a:p>
            <a:pPr algn="just"/>
            <a:r>
              <a:rPr lang="en-US" sz="3600">
                <a:solidFill>
                  <a:schemeClr val="bg1"/>
                </a:solidFill>
                <a:latin typeface="Times New Roman" pitchFamily="18" charset="0"/>
                <a:cs typeface="Times New Roman" pitchFamily="18" charset="0"/>
              </a:rPr>
              <a:t>C. Gây sự, đánh nhau với người ngoài</a:t>
            </a:r>
            <a:endParaRPr lang="en-US" altLang="en-US" sz="3600" i="1">
              <a:solidFill>
                <a:schemeClr val="bg1"/>
              </a:solidFill>
              <a:latin typeface="Times New Roman" pitchFamily="18" charset="0"/>
              <a:cs typeface="Times New Roman" pitchFamily="18" charset="0"/>
            </a:endParaRPr>
          </a:p>
        </p:txBody>
      </p:sp>
      <p:sp>
        <p:nvSpPr>
          <p:cNvPr id="13" name="AutoShape 22" descr="5%"/>
          <p:cNvSpPr>
            <a:spLocks noChangeArrowheads="1"/>
          </p:cNvSpPr>
          <p:nvPr/>
        </p:nvSpPr>
        <p:spPr bwMode="auto">
          <a:xfrm>
            <a:off x="2277163" y="5368842"/>
            <a:ext cx="9207659" cy="736759"/>
          </a:xfrm>
          <a:prstGeom prst="roundRect">
            <a:avLst>
              <a:gd name="adj" fmla="val 16667"/>
            </a:avLst>
          </a:prstGeom>
          <a:solidFill>
            <a:schemeClr val="hlink"/>
          </a:solidFill>
          <a:ln w="19050">
            <a:solidFill>
              <a:srgbClr val="CCFFFF"/>
            </a:solidFill>
            <a:round/>
            <a:headEnd/>
            <a:tailEnd/>
          </a:ln>
        </p:spPr>
        <p:txBody>
          <a:bodyPr wrap="none" lIns="109033" tIns="54517" rIns="109033" bIns="54517" anchor="ctr"/>
          <a:lstStyle/>
          <a:p>
            <a:pPr algn="just"/>
            <a:r>
              <a:rPr lang="en-US" sz="3600">
                <a:solidFill>
                  <a:schemeClr val="bg1"/>
                </a:solidFill>
                <a:latin typeface="Times New Roman" pitchFamily="18" charset="0"/>
                <a:cs typeface="Times New Roman" pitchFamily="18" charset="0"/>
              </a:rPr>
              <a:t>D. Tất cả các ý trên</a:t>
            </a:r>
            <a:r>
              <a:rPr lang="en-US" sz="3600" i="1">
                <a:solidFill>
                  <a:schemeClr val="bg1"/>
                </a:solidFill>
                <a:latin typeface="Times New Roman" pitchFamily="18" charset="0"/>
                <a:cs typeface="Times New Roman" pitchFamily="18" charset="0"/>
              </a:rPr>
              <a:t>.</a:t>
            </a:r>
            <a:endParaRPr lang="en-US" altLang="en-US" sz="3600" i="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7286889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Left)">
                                      <p:cBhvr>
                                        <p:cTn id="11" dur="500"/>
                                        <p:tgtEl>
                                          <p:spTgt spid="16"/>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1+#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1000"/>
                            </p:stCondLst>
                            <p:childTnLst>
                              <p:par>
                                <p:cTn id="29" presetID="21"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4)">
                                      <p:cBhvr>
                                        <p:cTn id="31" dur="1000"/>
                                        <p:tgtEl>
                                          <p:spTgt spid="7"/>
                                        </p:tgtEl>
                                      </p:cBhvr>
                                    </p:animEffect>
                                  </p:childTnLst>
                                </p:cTn>
                              </p:par>
                            </p:childTnLst>
                          </p:cTn>
                        </p:par>
                        <p:par>
                          <p:cTn id="32" fill="hold" nodeType="afterGroup">
                            <p:stCondLst>
                              <p:cond delay="2000"/>
                            </p:stCondLst>
                            <p:childTnLst>
                              <p:par>
                                <p:cTn id="33" presetID="21"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4)">
                                      <p:cBhvr>
                                        <p:cTn id="35" dur="1000"/>
                                        <p:tgtEl>
                                          <p:spTgt spid="9"/>
                                        </p:tgtEl>
                                      </p:cBhvr>
                                    </p:animEffect>
                                  </p:childTnLst>
                                </p:cTn>
                              </p:par>
                            </p:childTnLst>
                          </p:cTn>
                        </p:par>
                        <p:par>
                          <p:cTn id="36" fill="hold" nodeType="afterGroup">
                            <p:stCondLst>
                              <p:cond delay="3000"/>
                            </p:stCondLst>
                            <p:childTnLst>
                              <p:par>
                                <p:cTn id="37" presetID="21" presetClass="entr" presetSubtype="4" fill="hold" grpId="0" nodeType="afterEffect">
                                  <p:stCondLst>
                                    <p:cond delay="0"/>
                                  </p:stCondLst>
                                  <p:childTnLst>
                                    <p:set>
                                      <p:cBhvr>
                                        <p:cTn id="38" dur="1" fill="hold">
                                          <p:stCondLst>
                                            <p:cond delay="0"/>
                                          </p:stCondLst>
                                        </p:cTn>
                                        <p:tgtEl>
                                          <p:spTgt spid="11273"/>
                                        </p:tgtEl>
                                        <p:attrNameLst>
                                          <p:attrName>style.visibility</p:attrName>
                                        </p:attrNameLst>
                                      </p:cBhvr>
                                      <p:to>
                                        <p:strVal val="visible"/>
                                      </p:to>
                                    </p:set>
                                    <p:animEffect transition="in" filter="wheel(4)">
                                      <p:cBhvr>
                                        <p:cTn id="39" dur="1000"/>
                                        <p:tgtEl>
                                          <p:spTgt spid="11273"/>
                                        </p:tgtEl>
                                      </p:cBhvr>
                                    </p:animEffect>
                                  </p:childTnLst>
                                </p:cTn>
                              </p:par>
                            </p:childTnLst>
                          </p:cTn>
                        </p:par>
                        <p:par>
                          <p:cTn id="40" fill="hold" nodeType="afterGroup">
                            <p:stCondLst>
                              <p:cond delay="4000"/>
                            </p:stCondLst>
                            <p:childTnLst>
                              <p:par>
                                <p:cTn id="41" presetID="21"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4)">
                                      <p:cBhvr>
                                        <p:cTn id="43" dur="1000"/>
                                        <p:tgtEl>
                                          <p:spTgt spid="10"/>
                                        </p:tgtEl>
                                      </p:cBhvr>
                                    </p:animEffect>
                                  </p:childTnLst>
                                </p:cTn>
                              </p:par>
                            </p:childTnLst>
                          </p:cTn>
                        </p:par>
                      </p:childTnLst>
                    </p:cTn>
                  </p:par>
                  <p:par>
                    <p:cTn id="44" fill="hold">
                      <p:stCondLst>
                        <p:cond delay="indefinite"/>
                      </p:stCondLst>
                      <p:childTnLst>
                        <p:par>
                          <p:cTn id="45" fill="hold" nodeType="afterGroup">
                            <p:stCondLst>
                              <p:cond delay="0"/>
                            </p:stCondLst>
                            <p:childTnLst>
                              <p:par>
                                <p:cTn id="46" presetID="8" presetClass="emph" presetSubtype="0" fill="hold" nodeType="clickEffect">
                                  <p:stCondLst>
                                    <p:cond delay="0"/>
                                  </p:stCondLst>
                                  <p:childTnLst>
                                    <p:animRot by="21600000">
                                      <p:cBhvr>
                                        <p:cTn id="47" dur="10000" fill="hold"/>
                                        <p:tgtEl>
                                          <p:spTgt spid="10"/>
                                        </p:tgtEl>
                                        <p:attrNameLst>
                                          <p:attrName>r</p:attrName>
                                        </p:attrNameLst>
                                      </p:cBhvr>
                                    </p:animRo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childTnLst>
                          </p:cTn>
                        </p:par>
                        <p:par>
                          <p:cTn id="48" fill="hold" nodeType="afterGroup">
                            <p:stCondLst>
                              <p:cond delay="10000"/>
                            </p:stCondLst>
                            <p:childTnLst>
                              <p:par>
                                <p:cTn id="49" presetID="1"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par>
                                <p:cTn id="51" presetID="21" presetClass="exit" presetSubtype="1" fill="hold" nodeType="withEffect">
                                  <p:stCondLst>
                                    <p:cond delay="0"/>
                                  </p:stCondLst>
                                  <p:childTnLst>
                                    <p:animEffect transition="out" filter="wheel(1)">
                                      <p:cBhvr>
                                        <p:cTn id="52" dur="2000"/>
                                        <p:tgtEl>
                                          <p:spTgt spid="9"/>
                                        </p:tgtEl>
                                      </p:cBhvr>
                                    </p:animEffect>
                                    <p:set>
                                      <p:cBhvr>
                                        <p:cTn id="53" dur="1" fill="hold">
                                          <p:stCondLst>
                                            <p:cond delay="1999"/>
                                          </p:stCondLst>
                                        </p:cTn>
                                        <p:tgtEl>
                                          <p:spTgt spid="9"/>
                                        </p:tgtEl>
                                        <p:attrNameLst>
                                          <p:attrName>style.visibility</p:attrName>
                                        </p:attrNameLst>
                                      </p:cBhvr>
                                      <p:to>
                                        <p:strVal val="hidden"/>
                                      </p:to>
                                    </p:set>
                                  </p:childTnLst>
                                </p:cTn>
                              </p:par>
                              <p:par>
                                <p:cTn id="54" presetID="21" presetClass="exit" presetSubtype="1" fill="hold" grpId="1" nodeType="withEffect">
                                  <p:stCondLst>
                                    <p:cond delay="0"/>
                                  </p:stCondLst>
                                  <p:childTnLst>
                                    <p:animEffect transition="out" filter="wheel(1)">
                                      <p:cBhvr>
                                        <p:cTn id="55" dur="2000"/>
                                        <p:tgtEl>
                                          <p:spTgt spid="11273"/>
                                        </p:tgtEl>
                                      </p:cBhvr>
                                    </p:animEffect>
                                    <p:set>
                                      <p:cBhvr>
                                        <p:cTn id="56" dur="1" fill="hold">
                                          <p:stCondLst>
                                            <p:cond delay="1999"/>
                                          </p:stCondLst>
                                        </p:cTn>
                                        <p:tgtEl>
                                          <p:spTgt spid="11273"/>
                                        </p:tgtEl>
                                        <p:attrNameLst>
                                          <p:attrName>style.visibility</p:attrName>
                                        </p:attrNameLst>
                                      </p:cBhvr>
                                      <p:to>
                                        <p:strVal val="hidden"/>
                                      </p:to>
                                    </p:set>
                                  </p:childTnLst>
                                </p:cTn>
                              </p:par>
                              <p:par>
                                <p:cTn id="57" presetID="21" presetClass="exit" presetSubtype="1" fill="hold" nodeType="withEffect">
                                  <p:stCondLst>
                                    <p:cond delay="0"/>
                                  </p:stCondLst>
                                  <p:childTnLst>
                                    <p:animEffect transition="out" filter="wheel(1)">
                                      <p:cBhvr>
                                        <p:cTn id="58" dur="2000"/>
                                        <p:tgtEl>
                                          <p:spTgt spid="10"/>
                                        </p:tgtEl>
                                      </p:cBhvr>
                                    </p:animEffect>
                                    <p:set>
                                      <p:cBhvr>
                                        <p:cTn id="59" dur="1" fill="hold">
                                          <p:stCondLst>
                                            <p:cond delay="1999"/>
                                          </p:stCondLst>
                                        </p:cTn>
                                        <p:tgtEl>
                                          <p:spTgt spid="10"/>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mph" presetSubtype="2" fill="hold" nodeType="clickEffect">
                                  <p:stCondLst>
                                    <p:cond delay="0"/>
                                  </p:stCondLst>
                                  <p:childTnLst>
                                    <p:animClr clrSpc="rgb" dir="cw">
                                      <p:cBhvr>
                                        <p:cTn id="63" dur="500" fill="hold"/>
                                        <p:tgtEl>
                                          <p:spTgt spid="20"/>
                                        </p:tgtEl>
                                        <p:attrNameLst>
                                          <p:attrName>fillcolor</p:attrName>
                                        </p:attrNameLst>
                                      </p:cBhvr>
                                      <p:to>
                                        <a:srgbClr val="FF3300"/>
                                      </p:to>
                                    </p:animClr>
                                    <p:set>
                                      <p:cBhvr>
                                        <p:cTn id="64" dur="500" fill="hold"/>
                                        <p:tgtEl>
                                          <p:spTgt spid="20"/>
                                        </p:tgtEl>
                                        <p:attrNameLst>
                                          <p:attrName>fill.type</p:attrName>
                                        </p:attrNameLst>
                                      </p:cBhvr>
                                      <p:to>
                                        <p:strVal val="solid"/>
                                      </p:to>
                                    </p:set>
                                    <p:set>
                                      <p:cBhvr>
                                        <p:cTn id="65" dur="500" fill="hold"/>
                                        <p:tgtEl>
                                          <p:spTgt spid="20"/>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P spid="11273" grpId="1"/>
      <p:bldP spid="15" grpId="0" animBg="1"/>
      <p:bldP spid="16" grpId="0" animBg="1"/>
      <p:bldP spid="2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13"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652856">
            <a:off x="68069" y="3983832"/>
            <a:ext cx="1844007" cy="157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Nguyen Van Dam\Downloads\h\IMG_20190306_081124.jpg"/>
          <p:cNvPicPr/>
          <p:nvPr/>
        </p:nvPicPr>
        <p:blipFill rotWithShape="1">
          <a:blip r:embed="rId6" cstate="print">
            <a:extLst>
              <a:ext uri="{28A0092B-C50C-407E-A947-70E740481C1C}">
                <a14:useLocalDpi xmlns:a14="http://schemas.microsoft.com/office/drawing/2010/main" val="0"/>
              </a:ext>
            </a:extLst>
          </a:blip>
          <a:srcRect l="25254" t="12580" r="24383" b="17951"/>
          <a:stretch/>
        </p:blipFill>
        <p:spPr bwMode="auto">
          <a:xfrm rot="16200000">
            <a:off x="10250699" y="5688754"/>
            <a:ext cx="1280160" cy="1584113"/>
          </a:xfrm>
          <a:prstGeom prst="ellipse">
            <a:avLst/>
          </a:prstGeom>
          <a:ln/>
          <a:extLst>
            <a:ext uri="{53640926-AAD7-44D8-BBD7-CCE9431645EC}">
              <a14:shadowObscured xmlns:a14="http://schemas.microsoft.com/office/drawing/2010/main"/>
            </a:ext>
          </a:extLst>
        </p:spPr>
        <p:style>
          <a:lnRef idx="2">
            <a:schemeClr val="dk1"/>
          </a:lnRef>
          <a:fillRef idx="1">
            <a:schemeClr val="lt1"/>
          </a:fillRef>
          <a:effectRef idx="0">
            <a:schemeClr val="dk1"/>
          </a:effectRef>
          <a:fontRef idx="minor">
            <a:schemeClr val="dk1"/>
          </a:fontRef>
        </p:style>
      </p:pic>
      <p:pic>
        <p:nvPicPr>
          <p:cNvPr id="10" name="Picture 9" descr="E:\www.blogtinhoc.net - Vista Sidebar for XP v.2.2\Vista Sidebar for XP v.2.2\Vista 5744 Gadgets Pack 2\VistaOrbClock.Gadget\images\newv1_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79397" y="5840730"/>
            <a:ext cx="21039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33"/>
          <p:cNvSpPr txBox="1">
            <a:spLocks noChangeArrowheads="1"/>
          </p:cNvSpPr>
          <p:nvPr/>
        </p:nvSpPr>
        <p:spPr bwMode="auto">
          <a:xfrm>
            <a:off x="10593758" y="6652499"/>
            <a:ext cx="742553" cy="43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033" tIns="54517" rIns="109033" bIns="54517">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pPr>
            <a:r>
              <a:rPr lang="en-US" sz="2100" b="1">
                <a:solidFill>
                  <a:srgbClr val="FF0000"/>
                </a:solidFill>
                <a:cs typeface="Times New Roman" pitchFamily="18" charset="0"/>
              </a:rPr>
              <a:t>20s</a:t>
            </a:r>
          </a:p>
        </p:txBody>
      </p:sp>
      <p:sp>
        <p:nvSpPr>
          <p:cNvPr id="15" name="Oval 18"/>
          <p:cNvSpPr>
            <a:spLocks noChangeArrowheads="1"/>
          </p:cNvSpPr>
          <p:nvPr/>
        </p:nvSpPr>
        <p:spPr bwMode="auto">
          <a:xfrm>
            <a:off x="198014" y="1259304"/>
            <a:ext cx="1980142" cy="1306830"/>
          </a:xfrm>
          <a:prstGeom prst="ellipse">
            <a:avLst/>
          </a:prstGeom>
          <a:solidFill>
            <a:srgbClr val="FFFF00"/>
          </a:solidFill>
          <a:ln w="12700">
            <a:solidFill>
              <a:srgbClr val="0000FF"/>
            </a:solidFill>
            <a:round/>
            <a:headEnd/>
            <a:tailEnd/>
          </a:ln>
        </p:spPr>
        <p:txBody>
          <a:bodyPr wrap="none" lIns="109033" tIns="54517" rIns="109033" bIns="54517" anchor="ctr"/>
          <a:lstStyle/>
          <a:p>
            <a:pPr algn="ctr"/>
            <a:r>
              <a:rPr lang="en-US" sz="3800" b="1" i="1" u="sng">
                <a:solidFill>
                  <a:srgbClr val="FF0000"/>
                </a:solidFill>
                <a:latin typeface="Times New Roman" pitchFamily="18" charset="0"/>
                <a:cs typeface="Times New Roman" pitchFamily="18" charset="0"/>
              </a:rPr>
              <a:t>Câu 4</a:t>
            </a:r>
          </a:p>
        </p:txBody>
      </p:sp>
      <p:sp>
        <p:nvSpPr>
          <p:cNvPr id="16" name="AutoShape 17"/>
          <p:cNvSpPr>
            <a:spLocks noChangeArrowheads="1"/>
          </p:cNvSpPr>
          <p:nvPr/>
        </p:nvSpPr>
        <p:spPr bwMode="auto">
          <a:xfrm>
            <a:off x="2277163" y="1208322"/>
            <a:ext cx="9207659" cy="1360170"/>
          </a:xfrm>
          <a:prstGeom prst="roundRect">
            <a:avLst>
              <a:gd name="adj" fmla="val 16667"/>
            </a:avLst>
          </a:prstGeom>
          <a:solidFill>
            <a:srgbClr val="6600FF"/>
          </a:solidFill>
          <a:ln w="9525">
            <a:solidFill>
              <a:srgbClr val="FF0000"/>
            </a:solidFill>
            <a:round/>
            <a:headEnd/>
            <a:tailEnd/>
          </a:ln>
        </p:spPr>
        <p:txBody>
          <a:bodyPr wrap="none" lIns="109033" tIns="54517" rIns="109033" bIns="54517" anchor="ctr"/>
          <a:lstStyle/>
          <a:p>
            <a:pPr>
              <a:spcBef>
                <a:spcPct val="50000"/>
              </a:spcBef>
            </a:pPr>
            <a:r>
              <a:rPr lang="en-US" sz="4000" i="1" smtClean="0">
                <a:solidFill>
                  <a:schemeClr val="bg1"/>
                </a:solidFill>
                <a:latin typeface="Times New Roman" pitchFamily="18" charset="0"/>
                <a:cs typeface="Times New Roman" pitchFamily="18" charset="0"/>
              </a:rPr>
              <a:t>    </a:t>
            </a:r>
            <a:r>
              <a:rPr lang="en-US" sz="4000" i="1">
                <a:solidFill>
                  <a:schemeClr val="bg1"/>
                </a:solidFill>
                <a:latin typeface="Times New Roman" pitchFamily="18" charset="0"/>
                <a:cs typeface="Times New Roman" pitchFamily="18" charset="0"/>
              </a:rPr>
              <a:t>Ma túy có tác hại </a:t>
            </a:r>
            <a:r>
              <a:rPr lang="en-US" sz="4000" i="1" smtClean="0">
                <a:solidFill>
                  <a:schemeClr val="bg1"/>
                </a:solidFill>
                <a:latin typeface="Times New Roman" pitchFamily="18" charset="0"/>
                <a:cs typeface="Times New Roman" pitchFamily="18" charset="0"/>
              </a:rPr>
              <a:t>gì ?</a:t>
            </a:r>
            <a:endParaRPr lang="en-US" sz="4000" i="1">
              <a:solidFill>
                <a:schemeClr val="bg1"/>
              </a:solidFill>
              <a:latin typeface="Times New Roman" pitchFamily="18" charset="0"/>
              <a:cs typeface="Times New Roman" pitchFamily="18" charset="0"/>
            </a:endParaRPr>
          </a:p>
        </p:txBody>
      </p:sp>
      <p:sp>
        <p:nvSpPr>
          <p:cNvPr id="20" name="AutoShape 22" descr="5%"/>
          <p:cNvSpPr>
            <a:spLocks noChangeArrowheads="1"/>
          </p:cNvSpPr>
          <p:nvPr/>
        </p:nvSpPr>
        <p:spPr bwMode="auto">
          <a:xfrm>
            <a:off x="2277163" y="6168571"/>
            <a:ext cx="9207659" cy="852307"/>
          </a:xfrm>
          <a:prstGeom prst="roundRect">
            <a:avLst>
              <a:gd name="adj" fmla="val 16667"/>
            </a:avLst>
          </a:prstGeom>
          <a:solidFill>
            <a:schemeClr val="hlink"/>
          </a:solidFill>
          <a:ln w="19050">
            <a:solidFill>
              <a:srgbClr val="CCFFFF"/>
            </a:solidFill>
            <a:round/>
            <a:headEnd/>
            <a:tailEnd/>
          </a:ln>
        </p:spPr>
        <p:txBody>
          <a:bodyPr wrap="none" lIns="109033" tIns="54517" rIns="109033" bIns="54517" anchor="ctr"/>
          <a:lstStyle/>
          <a:p>
            <a:pPr algn="just"/>
            <a:r>
              <a:rPr lang="en-US" sz="3600" smtClean="0">
                <a:solidFill>
                  <a:schemeClr val="bg1"/>
                </a:solidFill>
                <a:latin typeface="Times New Roman" pitchFamily="18" charset="0"/>
                <a:cs typeface="Times New Roman" pitchFamily="18" charset="0"/>
              </a:rPr>
              <a:t>D. </a:t>
            </a:r>
            <a:r>
              <a:rPr lang="en-US" sz="3600">
                <a:solidFill>
                  <a:schemeClr val="bg1"/>
                </a:solidFill>
                <a:latin typeface="Times New Roman" pitchFamily="18" charset="0"/>
                <a:cs typeface="Times New Roman" pitchFamily="18" charset="0"/>
              </a:rPr>
              <a:t>Tất cả các ý trên</a:t>
            </a:r>
            <a:endParaRPr lang="en-US" altLang="en-US" sz="3600" i="1">
              <a:solidFill>
                <a:schemeClr val="bg1"/>
              </a:solidFill>
              <a:latin typeface="Times New Roman" pitchFamily="18" charset="0"/>
              <a:cs typeface="Times New Roman" pitchFamily="18" charset="0"/>
            </a:endParaRPr>
          </a:p>
        </p:txBody>
      </p:sp>
      <p:sp>
        <p:nvSpPr>
          <p:cNvPr id="11" name="AutoShape 22" descr="5%"/>
          <p:cNvSpPr>
            <a:spLocks noChangeArrowheads="1"/>
          </p:cNvSpPr>
          <p:nvPr/>
        </p:nvSpPr>
        <p:spPr bwMode="auto">
          <a:xfrm>
            <a:off x="2277163" y="3872061"/>
            <a:ext cx="9207659" cy="1019253"/>
          </a:xfrm>
          <a:prstGeom prst="roundRect">
            <a:avLst>
              <a:gd name="adj" fmla="val 16667"/>
            </a:avLst>
          </a:prstGeom>
          <a:solidFill>
            <a:schemeClr val="hlink"/>
          </a:solidFill>
          <a:ln w="19050">
            <a:solidFill>
              <a:srgbClr val="CCFFFF"/>
            </a:solidFill>
            <a:round/>
            <a:headEnd/>
            <a:tailEnd/>
          </a:ln>
        </p:spPr>
        <p:txBody>
          <a:bodyPr wrap="none" lIns="109033" tIns="54517" rIns="109033" bIns="54517" anchor="ctr"/>
          <a:lstStyle/>
          <a:p>
            <a:pPr algn="just"/>
            <a:r>
              <a:rPr lang="en-US" sz="3600">
                <a:solidFill>
                  <a:schemeClr val="bg1"/>
                </a:solidFill>
                <a:latin typeface="Times New Roman" pitchFamily="18" charset="0"/>
                <a:cs typeface="Times New Roman" pitchFamily="18" charset="0"/>
              </a:rPr>
              <a:t>B. Tiêm chích chung kim tiêm không diệt </a:t>
            </a:r>
            <a:r>
              <a:rPr lang="en-US" sz="3600" smtClean="0">
                <a:solidFill>
                  <a:schemeClr val="bg1"/>
                </a:solidFill>
                <a:latin typeface="Times New Roman" pitchFamily="18" charset="0"/>
                <a:cs typeface="Times New Roman" pitchFamily="18" charset="0"/>
              </a:rPr>
              <a:t>trùng</a:t>
            </a:r>
          </a:p>
          <a:p>
            <a:pPr algn="just"/>
            <a:r>
              <a:rPr lang="en-US" sz="3600" smtClean="0">
                <a:solidFill>
                  <a:schemeClr val="bg1"/>
                </a:solidFill>
                <a:latin typeface="Times New Roman" pitchFamily="18" charset="0"/>
                <a:cs typeface="Times New Roman" pitchFamily="18" charset="0"/>
              </a:rPr>
              <a:t>dễ </a:t>
            </a:r>
            <a:r>
              <a:rPr lang="en-US" sz="3600">
                <a:solidFill>
                  <a:schemeClr val="bg1"/>
                </a:solidFill>
                <a:latin typeface="Times New Roman" pitchFamily="18" charset="0"/>
                <a:cs typeface="Times New Roman" pitchFamily="18" charset="0"/>
              </a:rPr>
              <a:t>dẫn đến lây nhiễm HIV</a:t>
            </a:r>
            <a:endParaRPr lang="en-US" altLang="en-US" sz="3600" i="1">
              <a:solidFill>
                <a:schemeClr val="bg1"/>
              </a:solidFill>
              <a:latin typeface="Times New Roman" pitchFamily="18" charset="0"/>
              <a:cs typeface="Times New Roman" pitchFamily="18" charset="0"/>
            </a:endParaRPr>
          </a:p>
        </p:txBody>
      </p:sp>
      <p:sp>
        <p:nvSpPr>
          <p:cNvPr id="12" name="AutoShape 22" descr="5%"/>
          <p:cNvSpPr>
            <a:spLocks noChangeArrowheads="1"/>
          </p:cNvSpPr>
          <p:nvPr/>
        </p:nvSpPr>
        <p:spPr bwMode="auto">
          <a:xfrm>
            <a:off x="2277163" y="4978401"/>
            <a:ext cx="9207659" cy="1074909"/>
          </a:xfrm>
          <a:prstGeom prst="roundRect">
            <a:avLst>
              <a:gd name="adj" fmla="val 16667"/>
            </a:avLst>
          </a:prstGeom>
          <a:solidFill>
            <a:schemeClr val="hlink"/>
          </a:solidFill>
          <a:ln w="19050">
            <a:solidFill>
              <a:srgbClr val="CCFFFF"/>
            </a:solidFill>
            <a:round/>
            <a:headEnd/>
            <a:tailEnd/>
          </a:ln>
        </p:spPr>
        <p:txBody>
          <a:bodyPr wrap="none" lIns="109033" tIns="54517" rIns="109033" bIns="54517" anchor="ctr"/>
          <a:lstStyle/>
          <a:p>
            <a:pPr algn="just"/>
            <a:r>
              <a:rPr lang="en-US" sz="3600">
                <a:solidFill>
                  <a:schemeClr val="bg1"/>
                </a:solidFill>
                <a:latin typeface="Times New Roman" pitchFamily="18" charset="0"/>
                <a:cs typeface="Times New Roman" pitchFamily="18" charset="0"/>
              </a:rPr>
              <a:t>C. Có thể dẫn đến hành vi phạm pháp để có </a:t>
            </a:r>
            <a:r>
              <a:rPr lang="en-US" sz="3600" smtClean="0">
                <a:solidFill>
                  <a:schemeClr val="bg1"/>
                </a:solidFill>
                <a:latin typeface="Times New Roman" pitchFamily="18" charset="0"/>
                <a:cs typeface="Times New Roman" pitchFamily="18" charset="0"/>
              </a:rPr>
              <a:t>tiền</a:t>
            </a:r>
          </a:p>
          <a:p>
            <a:pPr algn="just"/>
            <a:r>
              <a:rPr lang="en-US" sz="3600" smtClean="0">
                <a:solidFill>
                  <a:schemeClr val="bg1"/>
                </a:solidFill>
                <a:latin typeface="Times New Roman" pitchFamily="18" charset="0"/>
                <a:cs typeface="Times New Roman" pitchFamily="18" charset="0"/>
              </a:rPr>
              <a:t>thỏa </a:t>
            </a:r>
            <a:r>
              <a:rPr lang="en-US" sz="3600">
                <a:solidFill>
                  <a:schemeClr val="bg1"/>
                </a:solidFill>
                <a:latin typeface="Times New Roman" pitchFamily="18" charset="0"/>
                <a:cs typeface="Times New Roman" pitchFamily="18" charset="0"/>
              </a:rPr>
              <a:t>mãn cơn nghiện</a:t>
            </a:r>
            <a:endParaRPr lang="en-US" altLang="en-US" sz="3600" i="1">
              <a:solidFill>
                <a:schemeClr val="bg1"/>
              </a:solidFill>
              <a:latin typeface="Times New Roman" pitchFamily="18" charset="0"/>
              <a:cs typeface="Times New Roman" pitchFamily="18" charset="0"/>
            </a:endParaRPr>
          </a:p>
        </p:txBody>
      </p:sp>
      <p:sp>
        <p:nvSpPr>
          <p:cNvPr id="13" name="AutoShape 22" descr="5%"/>
          <p:cNvSpPr>
            <a:spLocks noChangeArrowheads="1"/>
          </p:cNvSpPr>
          <p:nvPr/>
        </p:nvSpPr>
        <p:spPr bwMode="auto">
          <a:xfrm>
            <a:off x="2277163" y="2698213"/>
            <a:ext cx="9207659" cy="1125688"/>
          </a:xfrm>
          <a:prstGeom prst="roundRect">
            <a:avLst>
              <a:gd name="adj" fmla="val 16667"/>
            </a:avLst>
          </a:prstGeom>
          <a:solidFill>
            <a:schemeClr val="hlink"/>
          </a:solidFill>
          <a:ln w="19050">
            <a:solidFill>
              <a:srgbClr val="CCFFFF"/>
            </a:solidFill>
            <a:round/>
            <a:headEnd/>
            <a:tailEnd/>
          </a:ln>
        </p:spPr>
        <p:txBody>
          <a:bodyPr wrap="none" lIns="109033" tIns="54517" rIns="109033" bIns="54517" anchor="ctr"/>
          <a:lstStyle/>
          <a:p>
            <a:pPr marL="742950" indent="-742950" algn="just">
              <a:buAutoNum type="alphaUcPeriod"/>
            </a:pPr>
            <a:r>
              <a:rPr lang="en-US" sz="3600" smtClean="0">
                <a:solidFill>
                  <a:schemeClr val="bg1"/>
                </a:solidFill>
                <a:latin typeface="Times New Roman" pitchFamily="18" charset="0"/>
                <a:cs typeface="Times New Roman" pitchFamily="18" charset="0"/>
              </a:rPr>
              <a:t>Hủy </a:t>
            </a:r>
            <a:r>
              <a:rPr lang="en-US" sz="3600">
                <a:solidFill>
                  <a:schemeClr val="bg1"/>
                </a:solidFill>
                <a:latin typeface="Times New Roman" pitchFamily="18" charset="0"/>
                <a:cs typeface="Times New Roman" pitchFamily="18" charset="0"/>
              </a:rPr>
              <a:t>hoại sức khỏe</a:t>
            </a:r>
            <a:r>
              <a:rPr lang="en-US" sz="3600" smtClean="0">
                <a:solidFill>
                  <a:schemeClr val="bg1"/>
                </a:solidFill>
                <a:latin typeface="Times New Roman" pitchFamily="18" charset="0"/>
                <a:cs typeface="Times New Roman" pitchFamily="18" charset="0"/>
              </a:rPr>
              <a:t>; mất </a:t>
            </a:r>
            <a:r>
              <a:rPr lang="en-US" sz="3600">
                <a:solidFill>
                  <a:schemeClr val="bg1"/>
                </a:solidFill>
                <a:latin typeface="Times New Roman" pitchFamily="18" charset="0"/>
                <a:cs typeface="Times New Roman" pitchFamily="18" charset="0"/>
              </a:rPr>
              <a:t>khả năng lao </a:t>
            </a:r>
            <a:r>
              <a:rPr lang="en-US" sz="3600" smtClean="0">
                <a:solidFill>
                  <a:schemeClr val="bg1"/>
                </a:solidFill>
                <a:latin typeface="Times New Roman" pitchFamily="18" charset="0"/>
                <a:cs typeface="Times New Roman" pitchFamily="18" charset="0"/>
              </a:rPr>
              <a:t>động,</a:t>
            </a:r>
          </a:p>
          <a:p>
            <a:pPr algn="just"/>
            <a:r>
              <a:rPr lang="en-US" sz="3600" smtClean="0">
                <a:solidFill>
                  <a:schemeClr val="bg1"/>
                </a:solidFill>
                <a:latin typeface="Times New Roman" pitchFamily="18" charset="0"/>
                <a:cs typeface="Times New Roman" pitchFamily="18" charset="0"/>
              </a:rPr>
              <a:t>học </a:t>
            </a:r>
            <a:r>
              <a:rPr lang="en-US" sz="3600">
                <a:solidFill>
                  <a:schemeClr val="bg1"/>
                </a:solidFill>
                <a:latin typeface="Times New Roman" pitchFamily="18" charset="0"/>
                <a:cs typeface="Times New Roman" pitchFamily="18" charset="0"/>
              </a:rPr>
              <a:t>tập</a:t>
            </a:r>
            <a:r>
              <a:rPr lang="en-US" sz="3600" smtClean="0">
                <a:solidFill>
                  <a:schemeClr val="bg1"/>
                </a:solidFill>
                <a:latin typeface="Times New Roman" pitchFamily="18" charset="0"/>
                <a:cs typeface="Times New Roman" pitchFamily="18" charset="0"/>
              </a:rPr>
              <a:t>, hệ </a:t>
            </a:r>
            <a:r>
              <a:rPr lang="en-US" sz="3600">
                <a:solidFill>
                  <a:schemeClr val="bg1"/>
                </a:solidFill>
                <a:latin typeface="Times New Roman" pitchFamily="18" charset="0"/>
                <a:cs typeface="Times New Roman" pitchFamily="18" charset="0"/>
              </a:rPr>
              <a:t>thần kinh bị tổn </a:t>
            </a:r>
            <a:r>
              <a:rPr lang="en-US" sz="3600" smtClean="0">
                <a:solidFill>
                  <a:schemeClr val="bg1"/>
                </a:solidFill>
                <a:latin typeface="Times New Roman" pitchFamily="18" charset="0"/>
                <a:cs typeface="Times New Roman" pitchFamily="18" charset="0"/>
              </a:rPr>
              <a:t>hại, quá liều sẽ chết.</a:t>
            </a:r>
            <a:endParaRPr lang="en-US" altLang="en-US" sz="3600" i="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7667051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Left)">
                                      <p:cBhvr>
                                        <p:cTn id="11" dur="500"/>
                                        <p:tgtEl>
                                          <p:spTgt spid="16"/>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1+#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1000"/>
                            </p:stCondLst>
                            <p:childTnLst>
                              <p:par>
                                <p:cTn id="29" presetID="21"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4)">
                                      <p:cBhvr>
                                        <p:cTn id="31" dur="1000"/>
                                        <p:tgtEl>
                                          <p:spTgt spid="7"/>
                                        </p:tgtEl>
                                      </p:cBhvr>
                                    </p:animEffect>
                                  </p:childTnLst>
                                </p:cTn>
                              </p:par>
                            </p:childTnLst>
                          </p:cTn>
                        </p:par>
                        <p:par>
                          <p:cTn id="32" fill="hold" nodeType="afterGroup">
                            <p:stCondLst>
                              <p:cond delay="2000"/>
                            </p:stCondLst>
                            <p:childTnLst>
                              <p:par>
                                <p:cTn id="33" presetID="21"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4)">
                                      <p:cBhvr>
                                        <p:cTn id="35" dur="1000"/>
                                        <p:tgtEl>
                                          <p:spTgt spid="9"/>
                                        </p:tgtEl>
                                      </p:cBhvr>
                                    </p:animEffect>
                                  </p:childTnLst>
                                </p:cTn>
                              </p:par>
                            </p:childTnLst>
                          </p:cTn>
                        </p:par>
                        <p:par>
                          <p:cTn id="36" fill="hold" nodeType="afterGroup">
                            <p:stCondLst>
                              <p:cond delay="3000"/>
                            </p:stCondLst>
                            <p:childTnLst>
                              <p:par>
                                <p:cTn id="37" presetID="21" presetClass="entr" presetSubtype="4" fill="hold" grpId="0" nodeType="afterEffect">
                                  <p:stCondLst>
                                    <p:cond delay="0"/>
                                  </p:stCondLst>
                                  <p:childTnLst>
                                    <p:set>
                                      <p:cBhvr>
                                        <p:cTn id="38" dur="1" fill="hold">
                                          <p:stCondLst>
                                            <p:cond delay="0"/>
                                          </p:stCondLst>
                                        </p:cTn>
                                        <p:tgtEl>
                                          <p:spTgt spid="11273"/>
                                        </p:tgtEl>
                                        <p:attrNameLst>
                                          <p:attrName>style.visibility</p:attrName>
                                        </p:attrNameLst>
                                      </p:cBhvr>
                                      <p:to>
                                        <p:strVal val="visible"/>
                                      </p:to>
                                    </p:set>
                                    <p:animEffect transition="in" filter="wheel(4)">
                                      <p:cBhvr>
                                        <p:cTn id="39" dur="1000"/>
                                        <p:tgtEl>
                                          <p:spTgt spid="11273"/>
                                        </p:tgtEl>
                                      </p:cBhvr>
                                    </p:animEffect>
                                  </p:childTnLst>
                                </p:cTn>
                              </p:par>
                            </p:childTnLst>
                          </p:cTn>
                        </p:par>
                        <p:par>
                          <p:cTn id="40" fill="hold" nodeType="afterGroup">
                            <p:stCondLst>
                              <p:cond delay="4000"/>
                            </p:stCondLst>
                            <p:childTnLst>
                              <p:par>
                                <p:cTn id="41" presetID="21"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4)">
                                      <p:cBhvr>
                                        <p:cTn id="43" dur="1000"/>
                                        <p:tgtEl>
                                          <p:spTgt spid="10"/>
                                        </p:tgtEl>
                                      </p:cBhvr>
                                    </p:animEffect>
                                  </p:childTnLst>
                                </p:cTn>
                              </p:par>
                            </p:childTnLst>
                          </p:cTn>
                        </p:par>
                      </p:childTnLst>
                    </p:cTn>
                  </p:par>
                  <p:par>
                    <p:cTn id="44" fill="hold">
                      <p:stCondLst>
                        <p:cond delay="indefinite"/>
                      </p:stCondLst>
                      <p:childTnLst>
                        <p:par>
                          <p:cTn id="45" fill="hold" nodeType="afterGroup">
                            <p:stCondLst>
                              <p:cond delay="0"/>
                            </p:stCondLst>
                            <p:childTnLst>
                              <p:par>
                                <p:cTn id="46" presetID="8" presetClass="emph" presetSubtype="0" fill="hold" nodeType="clickEffect">
                                  <p:stCondLst>
                                    <p:cond delay="0"/>
                                  </p:stCondLst>
                                  <p:childTnLst>
                                    <p:animRot by="21600000">
                                      <p:cBhvr>
                                        <p:cTn id="47" dur="10000" fill="hold"/>
                                        <p:tgtEl>
                                          <p:spTgt spid="10"/>
                                        </p:tgtEl>
                                        <p:attrNameLst>
                                          <p:attrName>r</p:attrName>
                                        </p:attrNameLst>
                                      </p:cBhvr>
                                    </p:animRo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childTnLst>
                          </p:cTn>
                        </p:par>
                        <p:par>
                          <p:cTn id="48" fill="hold" nodeType="afterGroup">
                            <p:stCondLst>
                              <p:cond delay="10000"/>
                            </p:stCondLst>
                            <p:childTnLst>
                              <p:par>
                                <p:cTn id="49" presetID="1"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par>
                                <p:cTn id="51" presetID="21" presetClass="exit" presetSubtype="1" fill="hold" nodeType="withEffect">
                                  <p:stCondLst>
                                    <p:cond delay="0"/>
                                  </p:stCondLst>
                                  <p:childTnLst>
                                    <p:animEffect transition="out" filter="wheel(1)">
                                      <p:cBhvr>
                                        <p:cTn id="52" dur="2000"/>
                                        <p:tgtEl>
                                          <p:spTgt spid="9"/>
                                        </p:tgtEl>
                                      </p:cBhvr>
                                    </p:animEffect>
                                    <p:set>
                                      <p:cBhvr>
                                        <p:cTn id="53" dur="1" fill="hold">
                                          <p:stCondLst>
                                            <p:cond delay="1999"/>
                                          </p:stCondLst>
                                        </p:cTn>
                                        <p:tgtEl>
                                          <p:spTgt spid="9"/>
                                        </p:tgtEl>
                                        <p:attrNameLst>
                                          <p:attrName>style.visibility</p:attrName>
                                        </p:attrNameLst>
                                      </p:cBhvr>
                                      <p:to>
                                        <p:strVal val="hidden"/>
                                      </p:to>
                                    </p:set>
                                  </p:childTnLst>
                                </p:cTn>
                              </p:par>
                              <p:par>
                                <p:cTn id="54" presetID="21" presetClass="exit" presetSubtype="1" fill="hold" grpId="1" nodeType="withEffect">
                                  <p:stCondLst>
                                    <p:cond delay="0"/>
                                  </p:stCondLst>
                                  <p:childTnLst>
                                    <p:animEffect transition="out" filter="wheel(1)">
                                      <p:cBhvr>
                                        <p:cTn id="55" dur="2000"/>
                                        <p:tgtEl>
                                          <p:spTgt spid="11273"/>
                                        </p:tgtEl>
                                      </p:cBhvr>
                                    </p:animEffect>
                                    <p:set>
                                      <p:cBhvr>
                                        <p:cTn id="56" dur="1" fill="hold">
                                          <p:stCondLst>
                                            <p:cond delay="1999"/>
                                          </p:stCondLst>
                                        </p:cTn>
                                        <p:tgtEl>
                                          <p:spTgt spid="11273"/>
                                        </p:tgtEl>
                                        <p:attrNameLst>
                                          <p:attrName>style.visibility</p:attrName>
                                        </p:attrNameLst>
                                      </p:cBhvr>
                                      <p:to>
                                        <p:strVal val="hidden"/>
                                      </p:to>
                                    </p:set>
                                  </p:childTnLst>
                                </p:cTn>
                              </p:par>
                              <p:par>
                                <p:cTn id="57" presetID="21" presetClass="exit" presetSubtype="1" fill="hold" nodeType="withEffect">
                                  <p:stCondLst>
                                    <p:cond delay="0"/>
                                  </p:stCondLst>
                                  <p:childTnLst>
                                    <p:animEffect transition="out" filter="wheel(1)">
                                      <p:cBhvr>
                                        <p:cTn id="58" dur="2000"/>
                                        <p:tgtEl>
                                          <p:spTgt spid="10"/>
                                        </p:tgtEl>
                                      </p:cBhvr>
                                    </p:animEffect>
                                    <p:set>
                                      <p:cBhvr>
                                        <p:cTn id="59" dur="1" fill="hold">
                                          <p:stCondLst>
                                            <p:cond delay="1999"/>
                                          </p:stCondLst>
                                        </p:cTn>
                                        <p:tgtEl>
                                          <p:spTgt spid="10"/>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mph" presetSubtype="2" fill="hold" nodeType="clickEffect">
                                  <p:stCondLst>
                                    <p:cond delay="0"/>
                                  </p:stCondLst>
                                  <p:childTnLst>
                                    <p:animClr clrSpc="rgb" dir="cw">
                                      <p:cBhvr>
                                        <p:cTn id="63" dur="500" fill="hold"/>
                                        <p:tgtEl>
                                          <p:spTgt spid="20"/>
                                        </p:tgtEl>
                                        <p:attrNameLst>
                                          <p:attrName>fillcolor</p:attrName>
                                        </p:attrNameLst>
                                      </p:cBhvr>
                                      <p:to>
                                        <a:srgbClr val="FF3300"/>
                                      </p:to>
                                    </p:animClr>
                                    <p:set>
                                      <p:cBhvr>
                                        <p:cTn id="64" dur="500" fill="hold"/>
                                        <p:tgtEl>
                                          <p:spTgt spid="20"/>
                                        </p:tgtEl>
                                        <p:attrNameLst>
                                          <p:attrName>fill.type</p:attrName>
                                        </p:attrNameLst>
                                      </p:cBhvr>
                                      <p:to>
                                        <p:strVal val="solid"/>
                                      </p:to>
                                    </p:set>
                                    <p:set>
                                      <p:cBhvr>
                                        <p:cTn id="65" dur="500" fill="hold"/>
                                        <p:tgtEl>
                                          <p:spTgt spid="20"/>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P spid="11273" grpId="1"/>
      <p:bldP spid="15" grpId="0" animBg="1"/>
      <p:bldP spid="16" grpId="0" animBg="1"/>
      <p:bldP spid="2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2"/>
          <p:cNvSpPr txBox="1">
            <a:spLocks noChangeArrowheads="1"/>
          </p:cNvSpPr>
          <p:nvPr/>
        </p:nvSpPr>
        <p:spPr bwMode="auto">
          <a:xfrm>
            <a:off x="0" y="350157"/>
            <a:ext cx="11880850" cy="60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033" tIns="54517" rIns="109033" bIns="54517">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r>
              <a:rPr lang="en-US" altLang="en-US" sz="3200" b="1" dirty="0" err="1">
                <a:solidFill>
                  <a:srgbClr val="C00000"/>
                </a:solidFill>
                <a:cs typeface="Times New Roman" pitchFamily="18" charset="0"/>
              </a:rPr>
              <a:t>Bài</a:t>
            </a:r>
            <a:r>
              <a:rPr lang="en-US" altLang="en-US" sz="3200" b="1" dirty="0">
                <a:solidFill>
                  <a:srgbClr val="C00000"/>
                </a:solidFill>
                <a:cs typeface="Times New Roman" pitchFamily="18" charset="0"/>
              </a:rPr>
              <a:t> </a:t>
            </a:r>
            <a:r>
              <a:rPr lang="en-US" altLang="en-US" sz="3200" b="1" dirty="0" smtClean="0">
                <a:solidFill>
                  <a:srgbClr val="C00000"/>
                </a:solidFill>
                <a:cs typeface="Times New Roman" pitchFamily="18" charset="0"/>
              </a:rPr>
              <a:t>9-10</a:t>
            </a:r>
            <a:r>
              <a:rPr lang="en-US" altLang="en-US" sz="3200" b="1" dirty="0">
                <a:solidFill>
                  <a:srgbClr val="C00000"/>
                </a:solidFill>
                <a:cs typeface="Times New Roman" pitchFamily="18" charset="0"/>
              </a:rPr>
              <a:t>: </a:t>
            </a:r>
            <a:r>
              <a:rPr lang="en-US" sz="3200" b="1" dirty="0" err="1">
                <a:solidFill>
                  <a:srgbClr val="C00000"/>
                </a:solidFill>
                <a:cs typeface="Times New Roman" pitchFamily="18" charset="0"/>
              </a:rPr>
              <a:t>Thực</a:t>
            </a:r>
            <a:r>
              <a:rPr lang="en-US" sz="3200" b="1" dirty="0">
                <a:solidFill>
                  <a:srgbClr val="C00000"/>
                </a:solidFill>
                <a:cs typeface="Times New Roman" pitchFamily="18" charset="0"/>
              </a:rPr>
              <a:t> </a:t>
            </a:r>
            <a:r>
              <a:rPr lang="en-US" sz="3200" b="1" dirty="0" err="1">
                <a:solidFill>
                  <a:srgbClr val="C00000"/>
                </a:solidFill>
                <a:cs typeface="Times New Roman" pitchFamily="18" charset="0"/>
              </a:rPr>
              <a:t>hành</a:t>
            </a:r>
            <a:r>
              <a:rPr lang="en-US" sz="3200" b="1" dirty="0">
                <a:solidFill>
                  <a:srgbClr val="C00000"/>
                </a:solidFill>
                <a:cs typeface="Times New Roman" pitchFamily="18" charset="0"/>
              </a:rPr>
              <a:t>: </a:t>
            </a:r>
            <a:r>
              <a:rPr lang="en-US" sz="3200" b="1" dirty="0" err="1">
                <a:solidFill>
                  <a:srgbClr val="C00000"/>
                </a:solidFill>
                <a:cs typeface="Times New Roman" pitchFamily="18" charset="0"/>
              </a:rPr>
              <a:t>Nói</a:t>
            </a:r>
            <a:r>
              <a:rPr lang="en-US" sz="3200" b="1" dirty="0">
                <a:solidFill>
                  <a:srgbClr val="C00000"/>
                </a:solidFill>
                <a:cs typeface="Times New Roman" pitchFamily="18" charset="0"/>
              </a:rPr>
              <a:t> “</a:t>
            </a:r>
            <a:r>
              <a:rPr lang="en-US" sz="3200" b="1" dirty="0" err="1" smtClean="0">
                <a:solidFill>
                  <a:srgbClr val="C00000"/>
                </a:solidFill>
                <a:cs typeface="Times New Roman" pitchFamily="18" charset="0"/>
              </a:rPr>
              <a:t>Không</a:t>
            </a:r>
            <a:r>
              <a:rPr lang="en-US" sz="3200" b="1" dirty="0" smtClean="0">
                <a:solidFill>
                  <a:srgbClr val="C00000"/>
                </a:solidFill>
                <a:cs typeface="Times New Roman" pitchFamily="18" charset="0"/>
              </a:rPr>
              <a:t>!” </a:t>
            </a:r>
            <a:r>
              <a:rPr lang="en-US" sz="3200" b="1" dirty="0" err="1" smtClean="0">
                <a:solidFill>
                  <a:srgbClr val="C00000"/>
                </a:solidFill>
                <a:cs typeface="Times New Roman" pitchFamily="18" charset="0"/>
              </a:rPr>
              <a:t>đối</a:t>
            </a:r>
            <a:r>
              <a:rPr lang="en-US" sz="3200" b="1" dirty="0" smtClean="0">
                <a:solidFill>
                  <a:srgbClr val="C00000"/>
                </a:solidFill>
                <a:cs typeface="Times New Roman" pitchFamily="18" charset="0"/>
              </a:rPr>
              <a:t> </a:t>
            </a:r>
            <a:r>
              <a:rPr lang="en-US" sz="3200" b="1" dirty="0" err="1">
                <a:solidFill>
                  <a:srgbClr val="C00000"/>
                </a:solidFill>
                <a:cs typeface="Times New Roman" pitchFamily="18" charset="0"/>
              </a:rPr>
              <a:t>với</a:t>
            </a:r>
            <a:r>
              <a:rPr lang="en-US" sz="3200" b="1" dirty="0">
                <a:solidFill>
                  <a:srgbClr val="C00000"/>
                </a:solidFill>
                <a:cs typeface="Times New Roman" pitchFamily="18" charset="0"/>
              </a:rPr>
              <a:t> </a:t>
            </a:r>
            <a:r>
              <a:rPr lang="en-US" sz="3200" b="1" dirty="0" err="1">
                <a:solidFill>
                  <a:srgbClr val="C00000"/>
                </a:solidFill>
                <a:cs typeface="Times New Roman" pitchFamily="18" charset="0"/>
              </a:rPr>
              <a:t>các</a:t>
            </a:r>
            <a:r>
              <a:rPr lang="en-US" sz="3200" b="1" dirty="0">
                <a:solidFill>
                  <a:srgbClr val="C00000"/>
                </a:solidFill>
                <a:cs typeface="Times New Roman" pitchFamily="18" charset="0"/>
              </a:rPr>
              <a:t> </a:t>
            </a:r>
            <a:r>
              <a:rPr lang="en-US" sz="3200" b="1" dirty="0" err="1">
                <a:solidFill>
                  <a:srgbClr val="C00000"/>
                </a:solidFill>
                <a:cs typeface="Times New Roman" pitchFamily="18" charset="0"/>
              </a:rPr>
              <a:t>chất</a:t>
            </a:r>
            <a:r>
              <a:rPr lang="en-US" sz="3200" b="1" dirty="0">
                <a:solidFill>
                  <a:srgbClr val="C00000"/>
                </a:solidFill>
                <a:cs typeface="Times New Roman" pitchFamily="18" charset="0"/>
              </a:rPr>
              <a:t> </a:t>
            </a:r>
            <a:r>
              <a:rPr lang="en-US" sz="3200" b="1" dirty="0" err="1">
                <a:solidFill>
                  <a:srgbClr val="C00000"/>
                </a:solidFill>
                <a:cs typeface="Times New Roman" pitchFamily="18" charset="0"/>
              </a:rPr>
              <a:t>gây</a:t>
            </a:r>
            <a:r>
              <a:rPr lang="en-US" sz="3200" b="1" dirty="0">
                <a:solidFill>
                  <a:srgbClr val="C00000"/>
                </a:solidFill>
                <a:cs typeface="Times New Roman" pitchFamily="18" charset="0"/>
              </a:rPr>
              <a:t> </a:t>
            </a:r>
            <a:r>
              <a:rPr lang="en-US" sz="3200" b="1" dirty="0" err="1">
                <a:solidFill>
                  <a:srgbClr val="C00000"/>
                </a:solidFill>
                <a:cs typeface="Times New Roman" pitchFamily="18" charset="0"/>
              </a:rPr>
              <a:t>nghiện</a:t>
            </a:r>
            <a:r>
              <a:rPr lang="en-US" sz="3200" b="1" dirty="0">
                <a:solidFill>
                  <a:srgbClr val="C00000"/>
                </a:solidFill>
                <a:cs typeface="Times New Roman" pitchFamily="18" charset="0"/>
              </a:rPr>
              <a:t> </a:t>
            </a:r>
            <a:r>
              <a:rPr lang="en-US" sz="3200" b="1" i="1" dirty="0" smtClean="0">
                <a:solidFill>
                  <a:srgbClr val="C00000"/>
                </a:solidFill>
                <a:cs typeface="Times New Roman" pitchFamily="18" charset="0"/>
              </a:rPr>
              <a:t>(T)</a:t>
            </a:r>
            <a:endParaRPr lang="en-US" sz="3200" b="1" i="1" dirty="0">
              <a:solidFill>
                <a:srgbClr val="C00000"/>
              </a:solidFill>
              <a:cs typeface="Times New Roman" pitchFamily="18" charset="0"/>
            </a:endParaRPr>
          </a:p>
        </p:txBody>
      </p:sp>
      <p:sp>
        <p:nvSpPr>
          <p:cNvPr id="24" name="Text Box 12"/>
          <p:cNvSpPr txBox="1">
            <a:spLocks noChangeArrowheads="1"/>
          </p:cNvSpPr>
          <p:nvPr/>
        </p:nvSpPr>
        <p:spPr bwMode="auto">
          <a:xfrm>
            <a:off x="2798635" y="1100708"/>
            <a:ext cx="8827308" cy="60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033" tIns="54517" rIns="109033" bIns="54517">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lnSpc>
                <a:spcPct val="90000"/>
              </a:lnSpc>
              <a:spcBef>
                <a:spcPct val="50000"/>
              </a:spcBef>
              <a:buFont typeface="Arial" charset="0"/>
              <a:buNone/>
            </a:pPr>
            <a:r>
              <a:rPr lang="en-US" b="1" dirty="0" err="1"/>
              <a:t>Đóng</a:t>
            </a:r>
            <a:r>
              <a:rPr lang="en-US" b="1" dirty="0"/>
              <a:t> </a:t>
            </a:r>
            <a:r>
              <a:rPr lang="en-US" b="1" dirty="0" err="1"/>
              <a:t>vai</a:t>
            </a:r>
            <a:r>
              <a:rPr lang="en-US" b="1" dirty="0"/>
              <a:t> </a:t>
            </a:r>
            <a:r>
              <a:rPr lang="en-US" b="1" dirty="0" err="1"/>
              <a:t>thể</a:t>
            </a:r>
            <a:r>
              <a:rPr lang="en-US" b="1" dirty="0"/>
              <a:t> </a:t>
            </a:r>
            <a:r>
              <a:rPr lang="en-US" b="1" dirty="0" err="1"/>
              <a:t>hiện</a:t>
            </a:r>
            <a:r>
              <a:rPr lang="en-US" b="1" dirty="0"/>
              <a:t> </a:t>
            </a:r>
            <a:r>
              <a:rPr lang="en-US" b="1" dirty="0" err="1"/>
              <a:t>kĩ</a:t>
            </a:r>
            <a:r>
              <a:rPr lang="en-US" b="1" dirty="0"/>
              <a:t> </a:t>
            </a:r>
            <a:r>
              <a:rPr lang="en-US" b="1" dirty="0" err="1"/>
              <a:t>năng</a:t>
            </a:r>
            <a:r>
              <a:rPr lang="en-US" b="1" dirty="0"/>
              <a:t> </a:t>
            </a:r>
            <a:r>
              <a:rPr lang="en-US" b="1" dirty="0" err="1"/>
              <a:t>từ</a:t>
            </a:r>
            <a:r>
              <a:rPr lang="en-US" b="1" dirty="0"/>
              <a:t> </a:t>
            </a:r>
            <a:r>
              <a:rPr lang="en-US" b="1" dirty="0" err="1"/>
              <a:t>chối</a:t>
            </a:r>
            <a:endParaRPr lang="en-US" altLang="en-US" b="1" i="1" dirty="0">
              <a:solidFill>
                <a:srgbClr val="0000CC"/>
              </a:solidFill>
              <a:cs typeface="Times New Roman" pitchFamily="18" charset="0"/>
            </a:endParaRPr>
          </a:p>
        </p:txBody>
      </p:sp>
      <p:sp>
        <p:nvSpPr>
          <p:cNvPr id="25" name="Text Box 14"/>
          <p:cNvSpPr txBox="1">
            <a:spLocks noChangeArrowheads="1"/>
          </p:cNvSpPr>
          <p:nvPr/>
        </p:nvSpPr>
        <p:spPr bwMode="auto">
          <a:xfrm>
            <a:off x="43542" y="991003"/>
            <a:ext cx="11748842" cy="69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033" tIns="54517" rIns="109033" bIns="54517">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eaLnBrk="1" hangingPunct="1"/>
            <a:r>
              <a:rPr lang="en-US" sz="3800" b="1" i="1" u="sng" dirty="0" err="1">
                <a:solidFill>
                  <a:srgbClr val="0000CC"/>
                </a:solidFill>
                <a:cs typeface="Times New Roman" pitchFamily="18" charset="0"/>
              </a:rPr>
              <a:t>Hoạt</a:t>
            </a:r>
            <a:r>
              <a:rPr lang="en-US" sz="3800" b="1" i="1" u="sng" dirty="0">
                <a:solidFill>
                  <a:srgbClr val="0000CC"/>
                </a:solidFill>
                <a:cs typeface="Times New Roman" pitchFamily="18" charset="0"/>
              </a:rPr>
              <a:t> </a:t>
            </a:r>
            <a:r>
              <a:rPr lang="en-US" sz="3800" b="1" i="1" u="sng" dirty="0" err="1">
                <a:solidFill>
                  <a:srgbClr val="0000CC"/>
                </a:solidFill>
                <a:cs typeface="Times New Roman" pitchFamily="18" charset="0"/>
              </a:rPr>
              <a:t>động</a:t>
            </a:r>
            <a:r>
              <a:rPr lang="en-US" sz="3800" b="1" i="1" u="sng" dirty="0">
                <a:solidFill>
                  <a:srgbClr val="0000CC"/>
                </a:solidFill>
                <a:cs typeface="Times New Roman" pitchFamily="18" charset="0"/>
              </a:rPr>
              <a:t> 1</a:t>
            </a:r>
            <a:r>
              <a:rPr lang="en-US" sz="3800" b="1" i="1" dirty="0">
                <a:solidFill>
                  <a:srgbClr val="0000CC"/>
                </a:solidFill>
                <a:cs typeface="Times New Roman" pitchFamily="18" charset="0"/>
              </a:rPr>
              <a:t>: </a:t>
            </a:r>
            <a:endParaRPr lang="en-US" sz="3800" b="1" i="1" dirty="0">
              <a:solidFill>
                <a:srgbClr val="0000CC"/>
              </a:solidFill>
            </a:endParaRPr>
          </a:p>
        </p:txBody>
      </p:sp>
      <p:sp>
        <p:nvSpPr>
          <p:cNvPr id="13" name="Rectangle 5"/>
          <p:cNvSpPr>
            <a:spLocks noChangeArrowheads="1"/>
          </p:cNvSpPr>
          <p:nvPr/>
        </p:nvSpPr>
        <p:spPr bwMode="auto">
          <a:xfrm>
            <a:off x="0" y="0"/>
            <a:ext cx="11866412" cy="88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18" tIns="48509" rIns="97018" bIns="48509" anchor="ctr"/>
          <a:lstStyle/>
          <a:p>
            <a:pPr algn="ctr"/>
            <a:endParaRPr lang="en-US" altLang="en-US" sz="2800" i="1" dirty="0">
              <a:latin typeface="Times New Roman" pitchFamily="18" charset="0"/>
              <a:cs typeface="Times New Roman" pitchFamily="18" charset="0"/>
            </a:endParaRPr>
          </a:p>
        </p:txBody>
      </p:sp>
      <p:pic>
        <p:nvPicPr>
          <p:cNvPr id="14" name="Picture 9" descr="IMG012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 y="2009947"/>
            <a:ext cx="4109358" cy="457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IMG013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899" y="2033760"/>
            <a:ext cx="4004129" cy="454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IMG013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6400" y="2009947"/>
            <a:ext cx="3877140" cy="457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2"/>
          <p:cNvSpPr txBox="1">
            <a:spLocks noChangeArrowheads="1"/>
          </p:cNvSpPr>
          <p:nvPr/>
        </p:nvSpPr>
        <p:spPr bwMode="auto">
          <a:xfrm>
            <a:off x="304800" y="6658656"/>
            <a:ext cx="314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a:latin typeface="Times New Roman" pitchFamily="18" charset="0"/>
                <a:cs typeface="Times New Roman" pitchFamily="18" charset="0"/>
              </a:rPr>
              <a:t>   </a:t>
            </a:r>
            <a:r>
              <a:rPr lang="en-US" sz="3200" b="1" smtClean="0">
                <a:latin typeface="Times New Roman" pitchFamily="18" charset="0"/>
                <a:cs typeface="Times New Roman" pitchFamily="18" charset="0"/>
              </a:rPr>
              <a:t>Tình huống 1</a:t>
            </a:r>
            <a:endParaRPr lang="en-US" sz="3200" b="1">
              <a:latin typeface="Times New Roman" pitchFamily="18" charset="0"/>
              <a:cs typeface="Times New Roman" pitchFamily="18" charset="0"/>
            </a:endParaRPr>
          </a:p>
        </p:txBody>
      </p:sp>
      <p:sp>
        <p:nvSpPr>
          <p:cNvPr id="27" name="Text Box 12"/>
          <p:cNvSpPr txBox="1">
            <a:spLocks noChangeArrowheads="1"/>
          </p:cNvSpPr>
          <p:nvPr/>
        </p:nvSpPr>
        <p:spPr bwMode="auto">
          <a:xfrm>
            <a:off x="4580163" y="6582688"/>
            <a:ext cx="314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a:latin typeface="Times New Roman" pitchFamily="18" charset="0"/>
                <a:cs typeface="Times New Roman" pitchFamily="18" charset="0"/>
              </a:rPr>
              <a:t>   </a:t>
            </a:r>
            <a:r>
              <a:rPr lang="en-US" sz="3200" b="1" smtClean="0">
                <a:latin typeface="Times New Roman" pitchFamily="18" charset="0"/>
                <a:cs typeface="Times New Roman" pitchFamily="18" charset="0"/>
              </a:rPr>
              <a:t>Tình huống 2</a:t>
            </a:r>
            <a:endParaRPr lang="en-US" sz="3200" b="1">
              <a:latin typeface="Times New Roman" pitchFamily="18" charset="0"/>
              <a:cs typeface="Times New Roman" pitchFamily="18" charset="0"/>
            </a:endParaRPr>
          </a:p>
        </p:txBody>
      </p:sp>
      <p:sp>
        <p:nvSpPr>
          <p:cNvPr id="28" name="Text Box 12"/>
          <p:cNvSpPr txBox="1">
            <a:spLocks noChangeArrowheads="1"/>
          </p:cNvSpPr>
          <p:nvPr/>
        </p:nvSpPr>
        <p:spPr bwMode="auto">
          <a:xfrm>
            <a:off x="8476343" y="6582687"/>
            <a:ext cx="314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a:latin typeface="Times New Roman" pitchFamily="18" charset="0"/>
                <a:cs typeface="Times New Roman" pitchFamily="18" charset="0"/>
              </a:rPr>
              <a:t>   </a:t>
            </a:r>
            <a:r>
              <a:rPr lang="en-US" sz="3200" b="1" smtClean="0">
                <a:latin typeface="Times New Roman" pitchFamily="18" charset="0"/>
                <a:cs typeface="Times New Roman" pitchFamily="18" charset="0"/>
              </a:rPr>
              <a:t>Tình huống 3</a:t>
            </a:r>
            <a:endParaRPr lang="en-US" sz="3200" b="1">
              <a:latin typeface="Times New Roman" pitchFamily="18" charset="0"/>
              <a:cs typeface="Times New Roman" pitchFamily="18" charset="0"/>
            </a:endParaRPr>
          </a:p>
        </p:txBody>
      </p:sp>
    </p:spTree>
    <p:extLst>
      <p:ext uri="{BB962C8B-B14F-4D97-AF65-F5344CB8AC3E}">
        <p14:creationId xmlns:p14="http://schemas.microsoft.com/office/powerpoint/2010/main" val="538993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fltVal val="0"/>
                                          </p:val>
                                        </p:tav>
                                        <p:tav tm="100000">
                                          <p:val>
                                            <p:strVal val="#ppt_w"/>
                                          </p:val>
                                        </p:tav>
                                      </p:tavLst>
                                    </p:anim>
                                    <p:anim calcmode="lin" valueType="num">
                                      <p:cBhvr>
                                        <p:cTn id="13" dur="1000" fill="hold"/>
                                        <p:tgtEl>
                                          <p:spTgt spid="25"/>
                                        </p:tgtEl>
                                        <p:attrNameLst>
                                          <p:attrName>ppt_h</p:attrName>
                                        </p:attrNameLst>
                                      </p:cBhvr>
                                      <p:tavLst>
                                        <p:tav tm="0">
                                          <p:val>
                                            <p:fltVal val="0"/>
                                          </p:val>
                                        </p:tav>
                                        <p:tav tm="100000">
                                          <p:val>
                                            <p:strVal val="#ppt_h"/>
                                          </p:val>
                                        </p:tav>
                                      </p:tavLst>
                                    </p:anim>
                                    <p:anim calcmode="lin" valueType="num">
                                      <p:cBhvr>
                                        <p:cTn id="14" dur="1000" fill="hold"/>
                                        <p:tgtEl>
                                          <p:spTgt spid="25"/>
                                        </p:tgtEl>
                                        <p:attrNameLst>
                                          <p:attrName>style.rotation</p:attrName>
                                        </p:attrNameLst>
                                      </p:cBhvr>
                                      <p:tavLst>
                                        <p:tav tm="0">
                                          <p:val>
                                            <p:fltVal val="90"/>
                                          </p:val>
                                        </p:tav>
                                        <p:tav tm="100000">
                                          <p:val>
                                            <p:fltVal val="0"/>
                                          </p:val>
                                        </p:tav>
                                      </p:tavLst>
                                    </p:anim>
                                    <p:animEffect transition="in" filter="fade">
                                      <p:cBhvr>
                                        <p:cTn id="15" dur="10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4"/>
                                        </p:tgtEl>
                                        <p:attrNameLst>
                                          <p:attrName>style.visibility</p:attrName>
                                        </p:attrNameLst>
                                      </p:cBhvr>
                                      <p:to>
                                        <p:strVal val="visible"/>
                                      </p:to>
                                    </p:set>
                                    <p:anim calcmode="discrete" valueType="clr">
                                      <p:cBhvr override="childStyle">
                                        <p:cTn id="20"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4"/>
                                        </p:tgtEl>
                                        <p:attrNameLst>
                                          <p:attrName>fillcolor</p:attrName>
                                        </p:attrNameLst>
                                      </p:cBhvr>
                                      <p:tavLst>
                                        <p:tav tm="0">
                                          <p:val>
                                            <p:clrVal>
                                              <a:schemeClr val="accent2"/>
                                            </p:clrVal>
                                          </p:val>
                                        </p:tav>
                                        <p:tav tm="50000">
                                          <p:val>
                                            <p:clrVal>
                                              <a:schemeClr val="hlink"/>
                                            </p:clrVal>
                                          </p:val>
                                        </p:tav>
                                      </p:tavLst>
                                    </p:anim>
                                    <p:set>
                                      <p:cBhvr>
                                        <p:cTn id="22" dur="80"/>
                                        <p:tgtEl>
                                          <p:spTgt spid="24"/>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Scale>
                                      <p:cBhvr>
                                        <p:cTn id="2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4"/>
                                        </p:tgtEl>
                                        <p:attrNameLst>
                                          <p:attrName>ppt_x</p:attrName>
                                          <p:attrName>ppt_y</p:attrName>
                                        </p:attrNameLst>
                                      </p:cBhvr>
                                    </p:animMotion>
                                    <p:animEffect transition="in" filter="fade">
                                      <p:cBhvr>
                                        <p:cTn id="29" dur="1000"/>
                                        <p:tgtEl>
                                          <p:spTgt spid="14"/>
                                        </p:tgtEl>
                                      </p:cBhvr>
                                    </p:animEffect>
                                  </p:childTnLst>
                                </p:cTn>
                              </p:par>
                              <p:par>
                                <p:cTn id="30" presetID="5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Scale>
                                      <p:cBhvr>
                                        <p:cTn id="3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7"/>
                                        </p:tgtEl>
                                        <p:attrNameLst>
                                          <p:attrName>ppt_x</p:attrName>
                                          <p:attrName>ppt_y</p:attrName>
                                        </p:attrNameLst>
                                      </p:cBhvr>
                                    </p:animMotion>
                                    <p:animEffect transition="in" filter="fade">
                                      <p:cBhvr>
                                        <p:cTn id="34" dur="1000"/>
                                        <p:tgtEl>
                                          <p:spTgt spid="17"/>
                                        </p:tgtEl>
                                      </p:cBhvr>
                                    </p:animEffect>
                                  </p:childTnLst>
                                </p:cTn>
                              </p:par>
                              <p:par>
                                <p:cTn id="35" presetID="52"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Scale>
                                      <p:cBhvr>
                                        <p:cTn id="3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8"/>
                                        </p:tgtEl>
                                        <p:attrNameLst>
                                          <p:attrName>ppt_x</p:attrName>
                                          <p:attrName>ppt_y</p:attrName>
                                        </p:attrNameLst>
                                      </p:cBhvr>
                                    </p:animMotion>
                                    <p:animEffect transition="in" filter="fade">
                                      <p:cBhvr>
                                        <p:cTn id="39" dur="1000"/>
                                        <p:tgtEl>
                                          <p:spTgt spid="18"/>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Scale>
                                      <p:cBhvr>
                                        <p:cTn id="42"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6"/>
                                        </p:tgtEl>
                                        <p:attrNameLst>
                                          <p:attrName>ppt_x</p:attrName>
                                          <p:attrName>ppt_y</p:attrName>
                                        </p:attrNameLst>
                                      </p:cBhvr>
                                    </p:animMotion>
                                    <p:animEffect transition="in" filter="fade">
                                      <p:cBhvr>
                                        <p:cTn id="44" dur="1000"/>
                                        <p:tgtEl>
                                          <p:spTgt spid="26"/>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Scale>
                                      <p:cBhvr>
                                        <p:cTn id="47"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7"/>
                                        </p:tgtEl>
                                        <p:attrNameLst>
                                          <p:attrName>ppt_x</p:attrName>
                                          <p:attrName>ppt_y</p:attrName>
                                        </p:attrNameLst>
                                      </p:cBhvr>
                                    </p:animMotion>
                                    <p:animEffect transition="in" filter="fade">
                                      <p:cBhvr>
                                        <p:cTn id="49" dur="1000"/>
                                        <p:tgtEl>
                                          <p:spTgt spid="27"/>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Scale>
                                      <p:cBhvr>
                                        <p:cTn id="52"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28"/>
                                        </p:tgtEl>
                                        <p:attrNameLst>
                                          <p:attrName>ppt_x</p:attrName>
                                          <p:attrName>ppt_y</p:attrName>
                                        </p:attrNameLst>
                                      </p:cBhvr>
                                    </p:animMotion>
                                    <p:animEffect transition="in" filter="fade">
                                      <p:cBhvr>
                                        <p:cTn id="54" dur="10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30" presetClass="exit" presetSubtype="0" fill="hold" nodeType="clickEffect">
                                  <p:stCondLst>
                                    <p:cond delay="0"/>
                                  </p:stCondLst>
                                  <p:childTnLst>
                                    <p:animEffect transition="out" filter="fade">
                                      <p:cBhvr>
                                        <p:cTn id="58" dur="800" accel="100000">
                                          <p:stCondLst>
                                            <p:cond delay="200"/>
                                          </p:stCondLst>
                                        </p:cTn>
                                        <p:tgtEl>
                                          <p:spTgt spid="14"/>
                                        </p:tgtEl>
                                      </p:cBhvr>
                                    </p:animEffect>
                                    <p:anim calcmode="lin" valueType="num">
                                      <p:cBhvr>
                                        <p:cTn id="59" dur="800" accel="100000">
                                          <p:stCondLst>
                                            <p:cond delay="200"/>
                                          </p:stCondLst>
                                        </p:cTn>
                                        <p:tgtEl>
                                          <p:spTgt spid="14"/>
                                        </p:tgtEl>
                                        <p:attrNameLst>
                                          <p:attrName>style.rotation</p:attrName>
                                        </p:attrNameLst>
                                      </p:cBhvr>
                                      <p:tavLst>
                                        <p:tav tm="0">
                                          <p:val>
                                            <p:fltVal val="0"/>
                                          </p:val>
                                        </p:tav>
                                        <p:tav tm="100000">
                                          <p:val>
                                            <p:fltVal val="-90"/>
                                          </p:val>
                                        </p:tav>
                                      </p:tavLst>
                                    </p:anim>
                                    <p:anim calcmode="lin" valueType="num">
                                      <p:cBhvr>
                                        <p:cTn id="60" dur="200" decel="100000"/>
                                        <p:tgtEl>
                                          <p:spTgt spid="14"/>
                                        </p:tgtEl>
                                        <p:attrNameLst>
                                          <p:attrName>ppt_x</p:attrName>
                                        </p:attrNameLst>
                                      </p:cBhvr>
                                      <p:tavLst>
                                        <p:tav tm="0">
                                          <p:val>
                                            <p:strVal val="ppt_x"/>
                                          </p:val>
                                        </p:tav>
                                        <p:tav tm="100000">
                                          <p:val>
                                            <p:strVal val="ppt_x-0.05"/>
                                          </p:val>
                                        </p:tav>
                                      </p:tavLst>
                                    </p:anim>
                                    <p:anim calcmode="lin" valueType="num">
                                      <p:cBhvr>
                                        <p:cTn id="61" dur="200" decel="100000"/>
                                        <p:tgtEl>
                                          <p:spTgt spid="14"/>
                                        </p:tgtEl>
                                        <p:attrNameLst>
                                          <p:attrName>ppt_y</p:attrName>
                                        </p:attrNameLst>
                                      </p:cBhvr>
                                      <p:tavLst>
                                        <p:tav tm="0">
                                          <p:val>
                                            <p:strVal val="ppt_y"/>
                                          </p:val>
                                        </p:tav>
                                        <p:tav tm="100000">
                                          <p:val>
                                            <p:strVal val="ppt_y+0.1"/>
                                          </p:val>
                                        </p:tav>
                                      </p:tavLst>
                                    </p:anim>
                                    <p:anim calcmode="lin" valueType="num">
                                      <p:cBhvr>
                                        <p:cTn id="62" dur="800" accel="100000">
                                          <p:stCondLst>
                                            <p:cond delay="200"/>
                                          </p:stCondLst>
                                        </p:cTn>
                                        <p:tgtEl>
                                          <p:spTgt spid="14"/>
                                        </p:tgtEl>
                                        <p:attrNameLst>
                                          <p:attrName>ppt_x</p:attrName>
                                        </p:attrNameLst>
                                      </p:cBhvr>
                                      <p:tavLst>
                                        <p:tav tm="0">
                                          <p:val>
                                            <p:strVal val="ppt_x"/>
                                          </p:val>
                                        </p:tav>
                                        <p:tav tm="100000">
                                          <p:val>
                                            <p:strVal val="ppt_x+0.4+0.05"/>
                                          </p:val>
                                        </p:tav>
                                      </p:tavLst>
                                    </p:anim>
                                    <p:anim calcmode="lin" valueType="num">
                                      <p:cBhvr>
                                        <p:cTn id="63" dur="800" accel="100000">
                                          <p:stCondLst>
                                            <p:cond delay="200"/>
                                          </p:stCondLst>
                                        </p:cTn>
                                        <p:tgtEl>
                                          <p:spTgt spid="14"/>
                                        </p:tgtEl>
                                        <p:attrNameLst>
                                          <p:attrName>ppt_y</p:attrName>
                                        </p:attrNameLst>
                                      </p:cBhvr>
                                      <p:tavLst>
                                        <p:tav tm="0">
                                          <p:val>
                                            <p:strVal val="ppt_y"/>
                                          </p:val>
                                        </p:tav>
                                        <p:tav tm="100000">
                                          <p:val>
                                            <p:strVal val="ppt_y-0.4-0.1"/>
                                          </p:val>
                                        </p:tav>
                                      </p:tavLst>
                                    </p:anim>
                                    <p:set>
                                      <p:cBhvr>
                                        <p:cTn id="64" dur="1" fill="hold">
                                          <p:stCondLst>
                                            <p:cond delay="999"/>
                                          </p:stCondLst>
                                        </p:cTn>
                                        <p:tgtEl>
                                          <p:spTgt spid="14"/>
                                        </p:tgtEl>
                                        <p:attrNameLst>
                                          <p:attrName>style.visibility</p:attrName>
                                        </p:attrNameLst>
                                      </p:cBhvr>
                                      <p:to>
                                        <p:strVal val="hidden"/>
                                      </p:to>
                                    </p:set>
                                  </p:childTnLst>
                                </p:cTn>
                              </p:par>
                              <p:par>
                                <p:cTn id="65" presetID="30" presetClass="exit" presetSubtype="0" fill="hold" nodeType="withEffect">
                                  <p:stCondLst>
                                    <p:cond delay="0"/>
                                  </p:stCondLst>
                                  <p:childTnLst>
                                    <p:animEffect transition="out" filter="fade">
                                      <p:cBhvr>
                                        <p:cTn id="66" dur="800" accel="100000">
                                          <p:stCondLst>
                                            <p:cond delay="200"/>
                                          </p:stCondLst>
                                        </p:cTn>
                                        <p:tgtEl>
                                          <p:spTgt spid="17"/>
                                        </p:tgtEl>
                                      </p:cBhvr>
                                    </p:animEffect>
                                    <p:anim calcmode="lin" valueType="num">
                                      <p:cBhvr>
                                        <p:cTn id="67" dur="800" accel="100000">
                                          <p:stCondLst>
                                            <p:cond delay="200"/>
                                          </p:stCondLst>
                                        </p:cTn>
                                        <p:tgtEl>
                                          <p:spTgt spid="17"/>
                                        </p:tgtEl>
                                        <p:attrNameLst>
                                          <p:attrName>style.rotation</p:attrName>
                                        </p:attrNameLst>
                                      </p:cBhvr>
                                      <p:tavLst>
                                        <p:tav tm="0">
                                          <p:val>
                                            <p:fltVal val="0"/>
                                          </p:val>
                                        </p:tav>
                                        <p:tav tm="100000">
                                          <p:val>
                                            <p:fltVal val="-90"/>
                                          </p:val>
                                        </p:tav>
                                      </p:tavLst>
                                    </p:anim>
                                    <p:anim calcmode="lin" valueType="num">
                                      <p:cBhvr>
                                        <p:cTn id="68" dur="200" decel="100000"/>
                                        <p:tgtEl>
                                          <p:spTgt spid="17"/>
                                        </p:tgtEl>
                                        <p:attrNameLst>
                                          <p:attrName>ppt_x</p:attrName>
                                        </p:attrNameLst>
                                      </p:cBhvr>
                                      <p:tavLst>
                                        <p:tav tm="0">
                                          <p:val>
                                            <p:strVal val="ppt_x"/>
                                          </p:val>
                                        </p:tav>
                                        <p:tav tm="100000">
                                          <p:val>
                                            <p:strVal val="ppt_x-0.05"/>
                                          </p:val>
                                        </p:tav>
                                      </p:tavLst>
                                    </p:anim>
                                    <p:anim calcmode="lin" valueType="num">
                                      <p:cBhvr>
                                        <p:cTn id="69" dur="200" decel="100000"/>
                                        <p:tgtEl>
                                          <p:spTgt spid="17"/>
                                        </p:tgtEl>
                                        <p:attrNameLst>
                                          <p:attrName>ppt_y</p:attrName>
                                        </p:attrNameLst>
                                      </p:cBhvr>
                                      <p:tavLst>
                                        <p:tav tm="0">
                                          <p:val>
                                            <p:strVal val="ppt_y"/>
                                          </p:val>
                                        </p:tav>
                                        <p:tav tm="100000">
                                          <p:val>
                                            <p:strVal val="ppt_y+0.1"/>
                                          </p:val>
                                        </p:tav>
                                      </p:tavLst>
                                    </p:anim>
                                    <p:anim calcmode="lin" valueType="num">
                                      <p:cBhvr>
                                        <p:cTn id="70" dur="800" accel="100000">
                                          <p:stCondLst>
                                            <p:cond delay="200"/>
                                          </p:stCondLst>
                                        </p:cTn>
                                        <p:tgtEl>
                                          <p:spTgt spid="17"/>
                                        </p:tgtEl>
                                        <p:attrNameLst>
                                          <p:attrName>ppt_x</p:attrName>
                                        </p:attrNameLst>
                                      </p:cBhvr>
                                      <p:tavLst>
                                        <p:tav tm="0">
                                          <p:val>
                                            <p:strVal val="ppt_x"/>
                                          </p:val>
                                        </p:tav>
                                        <p:tav tm="100000">
                                          <p:val>
                                            <p:strVal val="ppt_x+0.4+0.05"/>
                                          </p:val>
                                        </p:tav>
                                      </p:tavLst>
                                    </p:anim>
                                    <p:anim calcmode="lin" valueType="num">
                                      <p:cBhvr>
                                        <p:cTn id="71" dur="800" accel="100000">
                                          <p:stCondLst>
                                            <p:cond delay="200"/>
                                          </p:stCondLst>
                                        </p:cTn>
                                        <p:tgtEl>
                                          <p:spTgt spid="17"/>
                                        </p:tgtEl>
                                        <p:attrNameLst>
                                          <p:attrName>ppt_y</p:attrName>
                                        </p:attrNameLst>
                                      </p:cBhvr>
                                      <p:tavLst>
                                        <p:tav tm="0">
                                          <p:val>
                                            <p:strVal val="ppt_y"/>
                                          </p:val>
                                        </p:tav>
                                        <p:tav tm="100000">
                                          <p:val>
                                            <p:strVal val="ppt_y-0.4-0.1"/>
                                          </p:val>
                                        </p:tav>
                                      </p:tavLst>
                                    </p:anim>
                                    <p:set>
                                      <p:cBhvr>
                                        <p:cTn id="72" dur="1" fill="hold">
                                          <p:stCondLst>
                                            <p:cond delay="999"/>
                                          </p:stCondLst>
                                        </p:cTn>
                                        <p:tgtEl>
                                          <p:spTgt spid="17"/>
                                        </p:tgtEl>
                                        <p:attrNameLst>
                                          <p:attrName>style.visibility</p:attrName>
                                        </p:attrNameLst>
                                      </p:cBhvr>
                                      <p:to>
                                        <p:strVal val="hidden"/>
                                      </p:to>
                                    </p:set>
                                  </p:childTnLst>
                                </p:cTn>
                              </p:par>
                              <p:par>
                                <p:cTn id="73" presetID="30" presetClass="exit" presetSubtype="0" fill="hold" nodeType="withEffect">
                                  <p:stCondLst>
                                    <p:cond delay="0"/>
                                  </p:stCondLst>
                                  <p:childTnLst>
                                    <p:animEffect transition="out" filter="fade">
                                      <p:cBhvr>
                                        <p:cTn id="74" dur="800" accel="100000">
                                          <p:stCondLst>
                                            <p:cond delay="200"/>
                                          </p:stCondLst>
                                        </p:cTn>
                                        <p:tgtEl>
                                          <p:spTgt spid="18"/>
                                        </p:tgtEl>
                                      </p:cBhvr>
                                    </p:animEffect>
                                    <p:anim calcmode="lin" valueType="num">
                                      <p:cBhvr>
                                        <p:cTn id="75" dur="800" accel="100000">
                                          <p:stCondLst>
                                            <p:cond delay="200"/>
                                          </p:stCondLst>
                                        </p:cTn>
                                        <p:tgtEl>
                                          <p:spTgt spid="18"/>
                                        </p:tgtEl>
                                        <p:attrNameLst>
                                          <p:attrName>style.rotation</p:attrName>
                                        </p:attrNameLst>
                                      </p:cBhvr>
                                      <p:tavLst>
                                        <p:tav tm="0">
                                          <p:val>
                                            <p:fltVal val="0"/>
                                          </p:val>
                                        </p:tav>
                                        <p:tav tm="100000">
                                          <p:val>
                                            <p:fltVal val="-90"/>
                                          </p:val>
                                        </p:tav>
                                      </p:tavLst>
                                    </p:anim>
                                    <p:anim calcmode="lin" valueType="num">
                                      <p:cBhvr>
                                        <p:cTn id="76" dur="200" decel="100000"/>
                                        <p:tgtEl>
                                          <p:spTgt spid="18"/>
                                        </p:tgtEl>
                                        <p:attrNameLst>
                                          <p:attrName>ppt_x</p:attrName>
                                        </p:attrNameLst>
                                      </p:cBhvr>
                                      <p:tavLst>
                                        <p:tav tm="0">
                                          <p:val>
                                            <p:strVal val="ppt_x"/>
                                          </p:val>
                                        </p:tav>
                                        <p:tav tm="100000">
                                          <p:val>
                                            <p:strVal val="ppt_x-0.05"/>
                                          </p:val>
                                        </p:tav>
                                      </p:tavLst>
                                    </p:anim>
                                    <p:anim calcmode="lin" valueType="num">
                                      <p:cBhvr>
                                        <p:cTn id="77" dur="200" decel="100000"/>
                                        <p:tgtEl>
                                          <p:spTgt spid="18"/>
                                        </p:tgtEl>
                                        <p:attrNameLst>
                                          <p:attrName>ppt_y</p:attrName>
                                        </p:attrNameLst>
                                      </p:cBhvr>
                                      <p:tavLst>
                                        <p:tav tm="0">
                                          <p:val>
                                            <p:strVal val="ppt_y"/>
                                          </p:val>
                                        </p:tav>
                                        <p:tav tm="100000">
                                          <p:val>
                                            <p:strVal val="ppt_y+0.1"/>
                                          </p:val>
                                        </p:tav>
                                      </p:tavLst>
                                    </p:anim>
                                    <p:anim calcmode="lin" valueType="num">
                                      <p:cBhvr>
                                        <p:cTn id="78" dur="800" accel="100000">
                                          <p:stCondLst>
                                            <p:cond delay="200"/>
                                          </p:stCondLst>
                                        </p:cTn>
                                        <p:tgtEl>
                                          <p:spTgt spid="18"/>
                                        </p:tgtEl>
                                        <p:attrNameLst>
                                          <p:attrName>ppt_x</p:attrName>
                                        </p:attrNameLst>
                                      </p:cBhvr>
                                      <p:tavLst>
                                        <p:tav tm="0">
                                          <p:val>
                                            <p:strVal val="ppt_x"/>
                                          </p:val>
                                        </p:tav>
                                        <p:tav tm="100000">
                                          <p:val>
                                            <p:strVal val="ppt_x+0.4+0.05"/>
                                          </p:val>
                                        </p:tav>
                                      </p:tavLst>
                                    </p:anim>
                                    <p:anim calcmode="lin" valueType="num">
                                      <p:cBhvr>
                                        <p:cTn id="79" dur="800" accel="100000">
                                          <p:stCondLst>
                                            <p:cond delay="200"/>
                                          </p:stCondLst>
                                        </p:cTn>
                                        <p:tgtEl>
                                          <p:spTgt spid="18"/>
                                        </p:tgtEl>
                                        <p:attrNameLst>
                                          <p:attrName>ppt_y</p:attrName>
                                        </p:attrNameLst>
                                      </p:cBhvr>
                                      <p:tavLst>
                                        <p:tav tm="0">
                                          <p:val>
                                            <p:strVal val="ppt_y"/>
                                          </p:val>
                                        </p:tav>
                                        <p:tav tm="100000">
                                          <p:val>
                                            <p:strVal val="ppt_y-0.4-0.1"/>
                                          </p:val>
                                        </p:tav>
                                      </p:tavLst>
                                    </p:anim>
                                    <p:set>
                                      <p:cBhvr>
                                        <p:cTn id="80" dur="1" fill="hold">
                                          <p:stCondLst>
                                            <p:cond delay="999"/>
                                          </p:stCondLst>
                                        </p:cTn>
                                        <p:tgtEl>
                                          <p:spTgt spid="18"/>
                                        </p:tgtEl>
                                        <p:attrNameLst>
                                          <p:attrName>style.visibility</p:attrName>
                                        </p:attrNameLst>
                                      </p:cBhvr>
                                      <p:to>
                                        <p:strVal val="hidden"/>
                                      </p:to>
                                    </p:set>
                                  </p:childTnLst>
                                </p:cTn>
                              </p:par>
                              <p:par>
                                <p:cTn id="81" presetID="30" presetClass="exit" presetSubtype="0" fill="hold" grpId="1" nodeType="withEffect">
                                  <p:stCondLst>
                                    <p:cond delay="0"/>
                                  </p:stCondLst>
                                  <p:childTnLst>
                                    <p:animEffect transition="out" filter="fade">
                                      <p:cBhvr>
                                        <p:cTn id="82" dur="800" accel="100000">
                                          <p:stCondLst>
                                            <p:cond delay="200"/>
                                          </p:stCondLst>
                                        </p:cTn>
                                        <p:tgtEl>
                                          <p:spTgt spid="26"/>
                                        </p:tgtEl>
                                      </p:cBhvr>
                                    </p:animEffect>
                                    <p:anim calcmode="lin" valueType="num">
                                      <p:cBhvr>
                                        <p:cTn id="83" dur="800" accel="100000">
                                          <p:stCondLst>
                                            <p:cond delay="200"/>
                                          </p:stCondLst>
                                        </p:cTn>
                                        <p:tgtEl>
                                          <p:spTgt spid="26"/>
                                        </p:tgtEl>
                                        <p:attrNameLst>
                                          <p:attrName>style.rotation</p:attrName>
                                        </p:attrNameLst>
                                      </p:cBhvr>
                                      <p:tavLst>
                                        <p:tav tm="0">
                                          <p:val>
                                            <p:fltVal val="0"/>
                                          </p:val>
                                        </p:tav>
                                        <p:tav tm="100000">
                                          <p:val>
                                            <p:fltVal val="-90"/>
                                          </p:val>
                                        </p:tav>
                                      </p:tavLst>
                                    </p:anim>
                                    <p:anim calcmode="lin" valueType="num">
                                      <p:cBhvr>
                                        <p:cTn id="84" dur="200" decel="100000"/>
                                        <p:tgtEl>
                                          <p:spTgt spid="26"/>
                                        </p:tgtEl>
                                        <p:attrNameLst>
                                          <p:attrName>ppt_x</p:attrName>
                                        </p:attrNameLst>
                                      </p:cBhvr>
                                      <p:tavLst>
                                        <p:tav tm="0">
                                          <p:val>
                                            <p:strVal val="ppt_x"/>
                                          </p:val>
                                        </p:tav>
                                        <p:tav tm="100000">
                                          <p:val>
                                            <p:strVal val="ppt_x-0.05"/>
                                          </p:val>
                                        </p:tav>
                                      </p:tavLst>
                                    </p:anim>
                                    <p:anim calcmode="lin" valueType="num">
                                      <p:cBhvr>
                                        <p:cTn id="85" dur="200" decel="100000"/>
                                        <p:tgtEl>
                                          <p:spTgt spid="26"/>
                                        </p:tgtEl>
                                        <p:attrNameLst>
                                          <p:attrName>ppt_y</p:attrName>
                                        </p:attrNameLst>
                                      </p:cBhvr>
                                      <p:tavLst>
                                        <p:tav tm="0">
                                          <p:val>
                                            <p:strVal val="ppt_y"/>
                                          </p:val>
                                        </p:tav>
                                        <p:tav tm="100000">
                                          <p:val>
                                            <p:strVal val="ppt_y+0.1"/>
                                          </p:val>
                                        </p:tav>
                                      </p:tavLst>
                                    </p:anim>
                                    <p:anim calcmode="lin" valueType="num">
                                      <p:cBhvr>
                                        <p:cTn id="86" dur="800" accel="100000">
                                          <p:stCondLst>
                                            <p:cond delay="200"/>
                                          </p:stCondLst>
                                        </p:cTn>
                                        <p:tgtEl>
                                          <p:spTgt spid="26"/>
                                        </p:tgtEl>
                                        <p:attrNameLst>
                                          <p:attrName>ppt_x</p:attrName>
                                        </p:attrNameLst>
                                      </p:cBhvr>
                                      <p:tavLst>
                                        <p:tav tm="0">
                                          <p:val>
                                            <p:strVal val="ppt_x"/>
                                          </p:val>
                                        </p:tav>
                                        <p:tav tm="100000">
                                          <p:val>
                                            <p:strVal val="ppt_x+0.4+0.05"/>
                                          </p:val>
                                        </p:tav>
                                      </p:tavLst>
                                    </p:anim>
                                    <p:anim calcmode="lin" valueType="num">
                                      <p:cBhvr>
                                        <p:cTn id="87" dur="800" accel="100000">
                                          <p:stCondLst>
                                            <p:cond delay="200"/>
                                          </p:stCondLst>
                                        </p:cTn>
                                        <p:tgtEl>
                                          <p:spTgt spid="26"/>
                                        </p:tgtEl>
                                        <p:attrNameLst>
                                          <p:attrName>ppt_y</p:attrName>
                                        </p:attrNameLst>
                                      </p:cBhvr>
                                      <p:tavLst>
                                        <p:tav tm="0">
                                          <p:val>
                                            <p:strVal val="ppt_y"/>
                                          </p:val>
                                        </p:tav>
                                        <p:tav tm="100000">
                                          <p:val>
                                            <p:strVal val="ppt_y-0.4-0.1"/>
                                          </p:val>
                                        </p:tav>
                                      </p:tavLst>
                                    </p:anim>
                                    <p:set>
                                      <p:cBhvr>
                                        <p:cTn id="88" dur="1" fill="hold">
                                          <p:stCondLst>
                                            <p:cond delay="999"/>
                                          </p:stCondLst>
                                        </p:cTn>
                                        <p:tgtEl>
                                          <p:spTgt spid="26"/>
                                        </p:tgtEl>
                                        <p:attrNameLst>
                                          <p:attrName>style.visibility</p:attrName>
                                        </p:attrNameLst>
                                      </p:cBhvr>
                                      <p:to>
                                        <p:strVal val="hidden"/>
                                      </p:to>
                                    </p:set>
                                  </p:childTnLst>
                                </p:cTn>
                              </p:par>
                              <p:par>
                                <p:cTn id="89" presetID="30" presetClass="exit" presetSubtype="0" fill="hold" grpId="1" nodeType="withEffect">
                                  <p:stCondLst>
                                    <p:cond delay="0"/>
                                  </p:stCondLst>
                                  <p:childTnLst>
                                    <p:animEffect transition="out" filter="fade">
                                      <p:cBhvr>
                                        <p:cTn id="90" dur="800" accel="100000">
                                          <p:stCondLst>
                                            <p:cond delay="200"/>
                                          </p:stCondLst>
                                        </p:cTn>
                                        <p:tgtEl>
                                          <p:spTgt spid="27"/>
                                        </p:tgtEl>
                                      </p:cBhvr>
                                    </p:animEffect>
                                    <p:anim calcmode="lin" valueType="num">
                                      <p:cBhvr>
                                        <p:cTn id="91" dur="800" accel="100000">
                                          <p:stCondLst>
                                            <p:cond delay="200"/>
                                          </p:stCondLst>
                                        </p:cTn>
                                        <p:tgtEl>
                                          <p:spTgt spid="27"/>
                                        </p:tgtEl>
                                        <p:attrNameLst>
                                          <p:attrName>style.rotation</p:attrName>
                                        </p:attrNameLst>
                                      </p:cBhvr>
                                      <p:tavLst>
                                        <p:tav tm="0">
                                          <p:val>
                                            <p:fltVal val="0"/>
                                          </p:val>
                                        </p:tav>
                                        <p:tav tm="100000">
                                          <p:val>
                                            <p:fltVal val="-90"/>
                                          </p:val>
                                        </p:tav>
                                      </p:tavLst>
                                    </p:anim>
                                    <p:anim calcmode="lin" valueType="num">
                                      <p:cBhvr>
                                        <p:cTn id="92" dur="200" decel="100000"/>
                                        <p:tgtEl>
                                          <p:spTgt spid="27"/>
                                        </p:tgtEl>
                                        <p:attrNameLst>
                                          <p:attrName>ppt_x</p:attrName>
                                        </p:attrNameLst>
                                      </p:cBhvr>
                                      <p:tavLst>
                                        <p:tav tm="0">
                                          <p:val>
                                            <p:strVal val="ppt_x"/>
                                          </p:val>
                                        </p:tav>
                                        <p:tav tm="100000">
                                          <p:val>
                                            <p:strVal val="ppt_x-0.05"/>
                                          </p:val>
                                        </p:tav>
                                      </p:tavLst>
                                    </p:anim>
                                    <p:anim calcmode="lin" valueType="num">
                                      <p:cBhvr>
                                        <p:cTn id="93" dur="200" decel="100000"/>
                                        <p:tgtEl>
                                          <p:spTgt spid="27"/>
                                        </p:tgtEl>
                                        <p:attrNameLst>
                                          <p:attrName>ppt_y</p:attrName>
                                        </p:attrNameLst>
                                      </p:cBhvr>
                                      <p:tavLst>
                                        <p:tav tm="0">
                                          <p:val>
                                            <p:strVal val="ppt_y"/>
                                          </p:val>
                                        </p:tav>
                                        <p:tav tm="100000">
                                          <p:val>
                                            <p:strVal val="ppt_y+0.1"/>
                                          </p:val>
                                        </p:tav>
                                      </p:tavLst>
                                    </p:anim>
                                    <p:anim calcmode="lin" valueType="num">
                                      <p:cBhvr>
                                        <p:cTn id="94" dur="800" accel="100000">
                                          <p:stCondLst>
                                            <p:cond delay="200"/>
                                          </p:stCondLst>
                                        </p:cTn>
                                        <p:tgtEl>
                                          <p:spTgt spid="27"/>
                                        </p:tgtEl>
                                        <p:attrNameLst>
                                          <p:attrName>ppt_x</p:attrName>
                                        </p:attrNameLst>
                                      </p:cBhvr>
                                      <p:tavLst>
                                        <p:tav tm="0">
                                          <p:val>
                                            <p:strVal val="ppt_x"/>
                                          </p:val>
                                        </p:tav>
                                        <p:tav tm="100000">
                                          <p:val>
                                            <p:strVal val="ppt_x+0.4+0.05"/>
                                          </p:val>
                                        </p:tav>
                                      </p:tavLst>
                                    </p:anim>
                                    <p:anim calcmode="lin" valueType="num">
                                      <p:cBhvr>
                                        <p:cTn id="95" dur="800" accel="100000">
                                          <p:stCondLst>
                                            <p:cond delay="200"/>
                                          </p:stCondLst>
                                        </p:cTn>
                                        <p:tgtEl>
                                          <p:spTgt spid="27"/>
                                        </p:tgtEl>
                                        <p:attrNameLst>
                                          <p:attrName>ppt_y</p:attrName>
                                        </p:attrNameLst>
                                      </p:cBhvr>
                                      <p:tavLst>
                                        <p:tav tm="0">
                                          <p:val>
                                            <p:strVal val="ppt_y"/>
                                          </p:val>
                                        </p:tav>
                                        <p:tav tm="100000">
                                          <p:val>
                                            <p:strVal val="ppt_y-0.4-0.1"/>
                                          </p:val>
                                        </p:tav>
                                      </p:tavLst>
                                    </p:anim>
                                    <p:set>
                                      <p:cBhvr>
                                        <p:cTn id="96" dur="1" fill="hold">
                                          <p:stCondLst>
                                            <p:cond delay="999"/>
                                          </p:stCondLst>
                                        </p:cTn>
                                        <p:tgtEl>
                                          <p:spTgt spid="27"/>
                                        </p:tgtEl>
                                        <p:attrNameLst>
                                          <p:attrName>style.visibility</p:attrName>
                                        </p:attrNameLst>
                                      </p:cBhvr>
                                      <p:to>
                                        <p:strVal val="hidden"/>
                                      </p:to>
                                    </p:set>
                                  </p:childTnLst>
                                </p:cTn>
                              </p:par>
                              <p:par>
                                <p:cTn id="97" presetID="30" presetClass="exit" presetSubtype="0" fill="hold" grpId="1" nodeType="withEffect">
                                  <p:stCondLst>
                                    <p:cond delay="0"/>
                                  </p:stCondLst>
                                  <p:childTnLst>
                                    <p:animEffect transition="out" filter="fade">
                                      <p:cBhvr>
                                        <p:cTn id="98" dur="800" accel="100000">
                                          <p:stCondLst>
                                            <p:cond delay="200"/>
                                          </p:stCondLst>
                                        </p:cTn>
                                        <p:tgtEl>
                                          <p:spTgt spid="28"/>
                                        </p:tgtEl>
                                      </p:cBhvr>
                                    </p:animEffect>
                                    <p:anim calcmode="lin" valueType="num">
                                      <p:cBhvr>
                                        <p:cTn id="99" dur="800" accel="100000">
                                          <p:stCondLst>
                                            <p:cond delay="200"/>
                                          </p:stCondLst>
                                        </p:cTn>
                                        <p:tgtEl>
                                          <p:spTgt spid="28"/>
                                        </p:tgtEl>
                                        <p:attrNameLst>
                                          <p:attrName>style.rotation</p:attrName>
                                        </p:attrNameLst>
                                      </p:cBhvr>
                                      <p:tavLst>
                                        <p:tav tm="0">
                                          <p:val>
                                            <p:fltVal val="0"/>
                                          </p:val>
                                        </p:tav>
                                        <p:tav tm="100000">
                                          <p:val>
                                            <p:fltVal val="-90"/>
                                          </p:val>
                                        </p:tav>
                                      </p:tavLst>
                                    </p:anim>
                                    <p:anim calcmode="lin" valueType="num">
                                      <p:cBhvr>
                                        <p:cTn id="100" dur="200" decel="100000"/>
                                        <p:tgtEl>
                                          <p:spTgt spid="28"/>
                                        </p:tgtEl>
                                        <p:attrNameLst>
                                          <p:attrName>ppt_x</p:attrName>
                                        </p:attrNameLst>
                                      </p:cBhvr>
                                      <p:tavLst>
                                        <p:tav tm="0">
                                          <p:val>
                                            <p:strVal val="ppt_x"/>
                                          </p:val>
                                        </p:tav>
                                        <p:tav tm="100000">
                                          <p:val>
                                            <p:strVal val="ppt_x-0.05"/>
                                          </p:val>
                                        </p:tav>
                                      </p:tavLst>
                                    </p:anim>
                                    <p:anim calcmode="lin" valueType="num">
                                      <p:cBhvr>
                                        <p:cTn id="101" dur="200" decel="100000"/>
                                        <p:tgtEl>
                                          <p:spTgt spid="28"/>
                                        </p:tgtEl>
                                        <p:attrNameLst>
                                          <p:attrName>ppt_y</p:attrName>
                                        </p:attrNameLst>
                                      </p:cBhvr>
                                      <p:tavLst>
                                        <p:tav tm="0">
                                          <p:val>
                                            <p:strVal val="ppt_y"/>
                                          </p:val>
                                        </p:tav>
                                        <p:tav tm="100000">
                                          <p:val>
                                            <p:strVal val="ppt_y+0.1"/>
                                          </p:val>
                                        </p:tav>
                                      </p:tavLst>
                                    </p:anim>
                                    <p:anim calcmode="lin" valueType="num">
                                      <p:cBhvr>
                                        <p:cTn id="102" dur="800" accel="100000">
                                          <p:stCondLst>
                                            <p:cond delay="200"/>
                                          </p:stCondLst>
                                        </p:cTn>
                                        <p:tgtEl>
                                          <p:spTgt spid="28"/>
                                        </p:tgtEl>
                                        <p:attrNameLst>
                                          <p:attrName>ppt_x</p:attrName>
                                        </p:attrNameLst>
                                      </p:cBhvr>
                                      <p:tavLst>
                                        <p:tav tm="0">
                                          <p:val>
                                            <p:strVal val="ppt_x"/>
                                          </p:val>
                                        </p:tav>
                                        <p:tav tm="100000">
                                          <p:val>
                                            <p:strVal val="ppt_x+0.4+0.05"/>
                                          </p:val>
                                        </p:tav>
                                      </p:tavLst>
                                    </p:anim>
                                    <p:anim calcmode="lin" valueType="num">
                                      <p:cBhvr>
                                        <p:cTn id="103" dur="800" accel="100000">
                                          <p:stCondLst>
                                            <p:cond delay="200"/>
                                          </p:stCondLst>
                                        </p:cTn>
                                        <p:tgtEl>
                                          <p:spTgt spid="28"/>
                                        </p:tgtEl>
                                        <p:attrNameLst>
                                          <p:attrName>ppt_y</p:attrName>
                                        </p:attrNameLst>
                                      </p:cBhvr>
                                      <p:tavLst>
                                        <p:tav tm="0">
                                          <p:val>
                                            <p:strVal val="ppt_y"/>
                                          </p:val>
                                        </p:tav>
                                        <p:tav tm="100000">
                                          <p:val>
                                            <p:strVal val="ppt_y-0.4-0.1"/>
                                          </p:val>
                                        </p:tav>
                                      </p:tavLst>
                                    </p:anim>
                                    <p:set>
                                      <p:cBhvr>
                                        <p:cTn id="104"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P spid="25" grpId="0"/>
      <p:bldP spid="26" grpId="0"/>
      <p:bldP spid="26" grpId="1"/>
      <p:bldP spid="27" grpId="0"/>
      <p:bldP spid="27" grpId="1"/>
      <p:bldP spid="28" grpId="0"/>
      <p:bldP spid="2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2"/>
          <p:cNvSpPr txBox="1">
            <a:spLocks noChangeArrowheads="1"/>
          </p:cNvSpPr>
          <p:nvPr/>
        </p:nvSpPr>
        <p:spPr bwMode="auto">
          <a:xfrm>
            <a:off x="0" y="350157"/>
            <a:ext cx="11880850" cy="60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033" tIns="54517" rIns="109033" bIns="54517">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r>
              <a:rPr lang="en-US" altLang="en-US" sz="3200" dirty="0" err="1">
                <a:solidFill>
                  <a:srgbClr val="C00000"/>
                </a:solidFill>
                <a:cs typeface="Times New Roman" pitchFamily="18" charset="0"/>
              </a:rPr>
              <a:t>Bài</a:t>
            </a:r>
            <a:r>
              <a:rPr lang="en-US" altLang="en-US" sz="3200" dirty="0">
                <a:solidFill>
                  <a:srgbClr val="C00000"/>
                </a:solidFill>
                <a:cs typeface="Times New Roman" pitchFamily="18" charset="0"/>
              </a:rPr>
              <a:t> 9 - 10: </a:t>
            </a:r>
            <a:r>
              <a:rPr lang="en-US" sz="3200" dirty="0" err="1">
                <a:solidFill>
                  <a:srgbClr val="C00000"/>
                </a:solidFill>
                <a:cs typeface="Times New Roman" pitchFamily="18" charset="0"/>
              </a:rPr>
              <a:t>Thực</a:t>
            </a:r>
            <a:r>
              <a:rPr lang="en-US" sz="3200" dirty="0">
                <a:solidFill>
                  <a:srgbClr val="C00000"/>
                </a:solidFill>
                <a:cs typeface="Times New Roman" pitchFamily="18" charset="0"/>
              </a:rPr>
              <a:t> </a:t>
            </a:r>
            <a:r>
              <a:rPr lang="en-US" sz="3200" dirty="0" err="1">
                <a:solidFill>
                  <a:srgbClr val="C00000"/>
                </a:solidFill>
                <a:cs typeface="Times New Roman" pitchFamily="18" charset="0"/>
              </a:rPr>
              <a:t>hành</a:t>
            </a:r>
            <a:r>
              <a:rPr lang="en-US" sz="3200" dirty="0">
                <a:solidFill>
                  <a:srgbClr val="C00000"/>
                </a:solidFill>
                <a:cs typeface="Times New Roman" pitchFamily="18" charset="0"/>
              </a:rPr>
              <a:t>: </a:t>
            </a:r>
            <a:r>
              <a:rPr lang="en-US" sz="3200" dirty="0" err="1">
                <a:solidFill>
                  <a:srgbClr val="C00000"/>
                </a:solidFill>
                <a:cs typeface="Times New Roman" pitchFamily="18" charset="0"/>
              </a:rPr>
              <a:t>Nói</a:t>
            </a:r>
            <a:r>
              <a:rPr lang="en-US" sz="3200" dirty="0">
                <a:solidFill>
                  <a:srgbClr val="C00000"/>
                </a:solidFill>
                <a:cs typeface="Times New Roman" pitchFamily="18" charset="0"/>
              </a:rPr>
              <a:t> “</a:t>
            </a:r>
            <a:r>
              <a:rPr lang="en-US" sz="3200" dirty="0" err="1" smtClean="0">
                <a:solidFill>
                  <a:srgbClr val="C00000"/>
                </a:solidFill>
                <a:cs typeface="Times New Roman" pitchFamily="18" charset="0"/>
              </a:rPr>
              <a:t>Không</a:t>
            </a:r>
            <a:r>
              <a:rPr lang="en-US" sz="3200" dirty="0" smtClean="0">
                <a:solidFill>
                  <a:srgbClr val="C00000"/>
                </a:solidFill>
                <a:cs typeface="Times New Roman" pitchFamily="18" charset="0"/>
              </a:rPr>
              <a:t>!”</a:t>
            </a:r>
            <a:r>
              <a:rPr lang="en-US" sz="3200" dirty="0" err="1" smtClean="0">
                <a:solidFill>
                  <a:srgbClr val="C00000"/>
                </a:solidFill>
                <a:cs typeface="Times New Roman" pitchFamily="18" charset="0"/>
              </a:rPr>
              <a:t>đối</a:t>
            </a:r>
            <a:r>
              <a:rPr lang="en-US" sz="3200" dirty="0" smtClean="0">
                <a:solidFill>
                  <a:srgbClr val="C00000"/>
                </a:solidFill>
                <a:cs typeface="Times New Roman" pitchFamily="18" charset="0"/>
              </a:rPr>
              <a:t> </a:t>
            </a:r>
            <a:r>
              <a:rPr lang="en-US" sz="3200" dirty="0" err="1">
                <a:solidFill>
                  <a:srgbClr val="C00000"/>
                </a:solidFill>
                <a:cs typeface="Times New Roman" pitchFamily="18" charset="0"/>
              </a:rPr>
              <a:t>với</a:t>
            </a:r>
            <a:r>
              <a:rPr lang="en-US" sz="3200" dirty="0">
                <a:solidFill>
                  <a:srgbClr val="C00000"/>
                </a:solidFill>
                <a:cs typeface="Times New Roman" pitchFamily="18" charset="0"/>
              </a:rPr>
              <a:t> </a:t>
            </a:r>
            <a:r>
              <a:rPr lang="en-US" sz="3200" dirty="0" err="1">
                <a:solidFill>
                  <a:srgbClr val="C00000"/>
                </a:solidFill>
                <a:cs typeface="Times New Roman" pitchFamily="18" charset="0"/>
              </a:rPr>
              <a:t>các</a:t>
            </a:r>
            <a:r>
              <a:rPr lang="en-US" sz="3200" dirty="0">
                <a:solidFill>
                  <a:srgbClr val="C00000"/>
                </a:solidFill>
                <a:cs typeface="Times New Roman" pitchFamily="18" charset="0"/>
              </a:rPr>
              <a:t> </a:t>
            </a:r>
            <a:r>
              <a:rPr lang="en-US" sz="3200" dirty="0" err="1">
                <a:solidFill>
                  <a:srgbClr val="C00000"/>
                </a:solidFill>
                <a:cs typeface="Times New Roman" pitchFamily="18" charset="0"/>
              </a:rPr>
              <a:t>chất</a:t>
            </a:r>
            <a:r>
              <a:rPr lang="en-US" sz="3200" dirty="0">
                <a:solidFill>
                  <a:srgbClr val="C00000"/>
                </a:solidFill>
                <a:cs typeface="Times New Roman" pitchFamily="18" charset="0"/>
              </a:rPr>
              <a:t> </a:t>
            </a:r>
            <a:r>
              <a:rPr lang="en-US" sz="3200" dirty="0" err="1">
                <a:solidFill>
                  <a:srgbClr val="C00000"/>
                </a:solidFill>
                <a:cs typeface="Times New Roman" pitchFamily="18" charset="0"/>
              </a:rPr>
              <a:t>gây</a:t>
            </a:r>
            <a:r>
              <a:rPr lang="en-US" sz="3200" dirty="0">
                <a:solidFill>
                  <a:srgbClr val="C00000"/>
                </a:solidFill>
                <a:cs typeface="Times New Roman" pitchFamily="18" charset="0"/>
              </a:rPr>
              <a:t> </a:t>
            </a:r>
            <a:r>
              <a:rPr lang="en-US" sz="3200" dirty="0" err="1">
                <a:solidFill>
                  <a:srgbClr val="C00000"/>
                </a:solidFill>
                <a:cs typeface="Times New Roman" pitchFamily="18" charset="0"/>
              </a:rPr>
              <a:t>nghiện</a:t>
            </a:r>
            <a:r>
              <a:rPr lang="en-US" sz="3200" dirty="0">
                <a:solidFill>
                  <a:srgbClr val="C00000"/>
                </a:solidFill>
                <a:cs typeface="Times New Roman" pitchFamily="18" charset="0"/>
              </a:rPr>
              <a:t> </a:t>
            </a:r>
            <a:r>
              <a:rPr lang="en-US" sz="3200" i="1" dirty="0">
                <a:solidFill>
                  <a:srgbClr val="C00000"/>
                </a:solidFill>
                <a:cs typeface="Times New Roman" pitchFamily="18" charset="0"/>
              </a:rPr>
              <a:t>(</a:t>
            </a:r>
            <a:r>
              <a:rPr lang="en-US" sz="3200" i="1" dirty="0" smtClean="0">
                <a:solidFill>
                  <a:srgbClr val="C00000"/>
                </a:solidFill>
                <a:cs typeface="Times New Roman" pitchFamily="18" charset="0"/>
              </a:rPr>
              <a:t>TT)</a:t>
            </a:r>
            <a:endParaRPr lang="en-US" sz="3200" i="1" dirty="0">
              <a:solidFill>
                <a:srgbClr val="C00000"/>
              </a:solidFill>
              <a:cs typeface="Times New Roman" pitchFamily="18" charset="0"/>
            </a:endParaRPr>
          </a:p>
        </p:txBody>
      </p:sp>
      <p:sp>
        <p:nvSpPr>
          <p:cNvPr id="24" name="Text Box 12"/>
          <p:cNvSpPr txBox="1">
            <a:spLocks noChangeArrowheads="1"/>
          </p:cNvSpPr>
          <p:nvPr/>
        </p:nvSpPr>
        <p:spPr bwMode="auto">
          <a:xfrm>
            <a:off x="2798635" y="1376474"/>
            <a:ext cx="8827308" cy="60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033" tIns="54517" rIns="109033" bIns="54517">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lnSpc>
                <a:spcPct val="90000"/>
              </a:lnSpc>
              <a:spcBef>
                <a:spcPct val="50000"/>
              </a:spcBef>
              <a:buFont typeface="Arial" charset="0"/>
              <a:buNone/>
            </a:pPr>
            <a:r>
              <a:rPr lang="en-US"/>
              <a:t>Đóng vai thể hiện kĩ năng từ chối</a:t>
            </a:r>
            <a:endParaRPr lang="en-US" altLang="en-US" b="1" i="1">
              <a:solidFill>
                <a:srgbClr val="0000CC"/>
              </a:solidFill>
              <a:cs typeface="Times New Roman" pitchFamily="18" charset="0"/>
            </a:endParaRPr>
          </a:p>
        </p:txBody>
      </p:sp>
      <p:sp>
        <p:nvSpPr>
          <p:cNvPr id="25" name="Text Box 14"/>
          <p:cNvSpPr txBox="1">
            <a:spLocks noChangeArrowheads="1"/>
          </p:cNvSpPr>
          <p:nvPr/>
        </p:nvSpPr>
        <p:spPr bwMode="auto">
          <a:xfrm>
            <a:off x="43542" y="1310311"/>
            <a:ext cx="11748842" cy="69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033" tIns="54517" rIns="109033" bIns="54517">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eaLnBrk="1" hangingPunct="1"/>
            <a:r>
              <a:rPr lang="en-US" sz="3800" b="1" i="1" u="sng">
                <a:solidFill>
                  <a:srgbClr val="0000CC"/>
                </a:solidFill>
                <a:cs typeface="Times New Roman" pitchFamily="18" charset="0"/>
              </a:rPr>
              <a:t>Hoạt động 1</a:t>
            </a:r>
            <a:r>
              <a:rPr lang="en-US" sz="3800" b="1" i="1">
                <a:solidFill>
                  <a:srgbClr val="0000CC"/>
                </a:solidFill>
                <a:cs typeface="Times New Roman" pitchFamily="18" charset="0"/>
              </a:rPr>
              <a:t>: </a:t>
            </a:r>
            <a:endParaRPr lang="en-US" sz="3800" b="1" i="1">
              <a:solidFill>
                <a:srgbClr val="0000CC"/>
              </a:solidFill>
            </a:endParaRPr>
          </a:p>
        </p:txBody>
      </p:sp>
      <p:pic>
        <p:nvPicPr>
          <p:cNvPr id="12" name="Picture 9" descr="IMG012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 y="2005185"/>
            <a:ext cx="6604001" cy="456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2"/>
          <p:cNvSpPr txBox="1">
            <a:spLocks noChangeArrowheads="1"/>
          </p:cNvSpPr>
          <p:nvPr/>
        </p:nvSpPr>
        <p:spPr bwMode="auto">
          <a:xfrm>
            <a:off x="420056" y="6566809"/>
            <a:ext cx="50616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a:latin typeface="Times New Roman" pitchFamily="18" charset="0"/>
                <a:cs typeface="Times New Roman" pitchFamily="18" charset="0"/>
              </a:rPr>
              <a:t>   </a:t>
            </a:r>
            <a:r>
              <a:rPr lang="en-US" sz="3200" b="1" smtClean="0">
                <a:latin typeface="Times New Roman" pitchFamily="18" charset="0"/>
                <a:cs typeface="Times New Roman" pitchFamily="18" charset="0"/>
              </a:rPr>
              <a:t>Tình huống 1</a:t>
            </a:r>
            <a:endParaRPr lang="en-US" sz="3200" b="1">
              <a:latin typeface="Times New Roman" pitchFamily="18" charset="0"/>
              <a:cs typeface="Times New Roman" pitchFamily="18" charset="0"/>
            </a:endParaRPr>
          </a:p>
        </p:txBody>
      </p:sp>
      <p:sp>
        <p:nvSpPr>
          <p:cNvPr id="30" name="Rectangle 3"/>
          <p:cNvSpPr txBox="1">
            <a:spLocks noRot="1" noChangeArrowheads="1"/>
          </p:cNvSpPr>
          <p:nvPr/>
        </p:nvSpPr>
        <p:spPr>
          <a:xfrm>
            <a:off x="6828972" y="1982788"/>
            <a:ext cx="4796971" cy="4495800"/>
          </a:xfrm>
          <a:prstGeom prst="rect">
            <a:avLst/>
          </a:prstGeom>
        </p:spPr>
        <p:txBody>
          <a:bodyPr/>
          <a:lstStyle>
            <a:lvl1pPr marL="408852" indent="-408852" algn="l" defTabSz="1090273"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5847" indent="-340710" algn="l" defTabSz="1090273"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2840" indent="-272568" algn="l" defTabSz="1090273"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7976"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53113"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8249"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43385"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8521"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33658"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2" indent="0" algn="just">
              <a:buNone/>
            </a:pPr>
            <a:r>
              <a:rPr lang="en-US" sz="3600" smtClean="0">
                <a:latin typeface="Times New Roman" pitchFamily="18" charset="0"/>
                <a:cs typeface="Times New Roman" pitchFamily="18" charset="0"/>
              </a:rPr>
              <a:t>Minh được mời đi dự sinh nhật, trong buổi sinh nhật có một số anh lớn hơn ép Minh uống rượu. Nếu bạn là Minh, bạn sẽ ứng xử thế nào ?</a:t>
            </a:r>
            <a:endParaRPr lang="en-US" sz="3600">
              <a:latin typeface="Times New Roman" pitchFamily="18" charset="0"/>
              <a:cs typeface="Times New Roman" pitchFamily="18" charset="0"/>
            </a:endParaRPr>
          </a:p>
        </p:txBody>
      </p:sp>
      <p:pic>
        <p:nvPicPr>
          <p:cNvPr id="31" name="Picture 10" descr="IMG013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1" y="2005185"/>
            <a:ext cx="6624852" cy="454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12"/>
          <p:cNvSpPr txBox="1">
            <a:spLocks noChangeArrowheads="1"/>
          </p:cNvSpPr>
          <p:nvPr/>
        </p:nvSpPr>
        <p:spPr bwMode="auto">
          <a:xfrm>
            <a:off x="555868" y="6554113"/>
            <a:ext cx="52110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a:latin typeface="Times New Roman" pitchFamily="18" charset="0"/>
                <a:cs typeface="Times New Roman" pitchFamily="18" charset="0"/>
              </a:rPr>
              <a:t>   </a:t>
            </a:r>
            <a:r>
              <a:rPr lang="en-US" sz="3200" b="1" smtClean="0">
                <a:latin typeface="Times New Roman" pitchFamily="18" charset="0"/>
                <a:cs typeface="Times New Roman" pitchFamily="18" charset="0"/>
              </a:rPr>
              <a:t>Tình huống 2</a:t>
            </a:r>
            <a:endParaRPr lang="en-US" sz="3200" b="1">
              <a:latin typeface="Times New Roman" pitchFamily="18" charset="0"/>
              <a:cs typeface="Times New Roman" pitchFamily="18" charset="0"/>
            </a:endParaRPr>
          </a:p>
        </p:txBody>
      </p:sp>
      <p:sp>
        <p:nvSpPr>
          <p:cNvPr id="33" name="Rectangle 3"/>
          <p:cNvSpPr txBox="1">
            <a:spLocks noRot="1" noChangeArrowheads="1"/>
          </p:cNvSpPr>
          <p:nvPr/>
        </p:nvSpPr>
        <p:spPr>
          <a:xfrm>
            <a:off x="6844868" y="2031548"/>
            <a:ext cx="4963412" cy="4753429"/>
          </a:xfrm>
          <a:prstGeom prst="rect">
            <a:avLst/>
          </a:prstGeom>
        </p:spPr>
        <p:txBody>
          <a:bodyPr/>
          <a:lstStyle>
            <a:lvl1pPr marL="408852" indent="-408852" algn="l" defTabSz="1090273"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5847" indent="-340710" algn="l" defTabSz="1090273"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2840" indent="-272568" algn="l" defTabSz="1090273"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7976"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53113"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8249"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43385"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8521"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33658"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2" indent="0">
              <a:lnSpc>
                <a:spcPct val="90000"/>
              </a:lnSpc>
              <a:buFont typeface="Arial" pitchFamily="34" charset="0"/>
              <a:buNone/>
            </a:pPr>
            <a:r>
              <a:rPr lang="en-US" sz="3600" smtClean="0">
                <a:latin typeface="Times New Roman" pitchFamily="18" charset="0"/>
                <a:cs typeface="Times New Roman" pitchFamily="18" charset="0"/>
              </a:rPr>
              <a:t>Lân và Hùng là hai bạn thân, một hôm Lân nói với Hùng là mình đã tập hút thử thuốc là và thấy có cảm giác thích thú. Lân có rủ Hùng cùng hút thuốc lá với mình. Nếu bạn là Hùng, bạn sẽ ứng xử thế nào ?</a:t>
            </a:r>
            <a:endParaRPr lang="en-US" sz="3600">
              <a:latin typeface="Times New Roman" pitchFamily="18" charset="0"/>
              <a:cs typeface="Times New Roman" pitchFamily="18" charset="0"/>
            </a:endParaRPr>
          </a:p>
        </p:txBody>
      </p:sp>
      <p:pic>
        <p:nvPicPr>
          <p:cNvPr id="34" name="Picture 11" descr="IMG013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42" y="1995913"/>
            <a:ext cx="6458858" cy="457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12"/>
          <p:cNvSpPr txBox="1">
            <a:spLocks noChangeArrowheads="1"/>
          </p:cNvSpPr>
          <p:nvPr/>
        </p:nvSpPr>
        <p:spPr bwMode="auto">
          <a:xfrm>
            <a:off x="493485" y="6568653"/>
            <a:ext cx="5246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a:latin typeface="Times New Roman" pitchFamily="18" charset="0"/>
                <a:cs typeface="Times New Roman" pitchFamily="18" charset="0"/>
              </a:rPr>
              <a:t>   </a:t>
            </a:r>
            <a:r>
              <a:rPr lang="en-US" sz="3200" b="1" smtClean="0">
                <a:latin typeface="Times New Roman" pitchFamily="18" charset="0"/>
                <a:cs typeface="Times New Roman" pitchFamily="18" charset="0"/>
              </a:rPr>
              <a:t>Tình huống 3</a:t>
            </a:r>
            <a:endParaRPr lang="en-US" sz="3200" b="1">
              <a:latin typeface="Times New Roman" pitchFamily="18" charset="0"/>
              <a:cs typeface="Times New Roman" pitchFamily="18" charset="0"/>
            </a:endParaRPr>
          </a:p>
        </p:txBody>
      </p:sp>
      <p:sp>
        <p:nvSpPr>
          <p:cNvPr id="36" name="Rectangle 3"/>
          <p:cNvSpPr txBox="1">
            <a:spLocks noRot="1" noChangeArrowheads="1"/>
          </p:cNvSpPr>
          <p:nvPr/>
        </p:nvSpPr>
        <p:spPr>
          <a:xfrm>
            <a:off x="6864935" y="1988006"/>
            <a:ext cx="4579904" cy="4778833"/>
          </a:xfrm>
          <a:prstGeom prst="rect">
            <a:avLst/>
          </a:prstGeom>
        </p:spPr>
        <p:txBody>
          <a:bodyPr/>
          <a:lstStyle>
            <a:lvl1pPr marL="408852" indent="-408852" algn="l" defTabSz="1090273"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5847" indent="-340710" algn="l" defTabSz="1090273"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2840" indent="-272568" algn="l" defTabSz="1090273"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7976"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53113"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8249"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43385"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8521"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33658"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2" indent="0" algn="just">
              <a:buFont typeface="Arial" pitchFamily="34" charset="0"/>
              <a:buNone/>
            </a:pPr>
            <a:r>
              <a:rPr lang="en-US" sz="3600" smtClean="0">
                <a:latin typeface="Times New Roman" pitchFamily="18" charset="0"/>
                <a:cs typeface="Times New Roman" pitchFamily="18" charset="0"/>
              </a:rPr>
              <a:t>Một lần có việc phải đi ra ngoài vào buổi tối, trên đường về nhà, Tư gặp một nhóm thanh niên xấu dụ dỗ và ép dùng thử hê-rô-in. Nếu em là Tư, bạn sẽ ứng xử thế nào ?</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3693658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Scale>
                                      <p:cBhvr>
                                        <p:cTn id="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
                                        </p:tgtEl>
                                        <p:attrNameLst>
                                          <p:attrName>ppt_x</p:attrName>
                                          <p:attrName>ppt_y</p:attrName>
                                        </p:attrNameLst>
                                      </p:cBhvr>
                                    </p:animMotion>
                                    <p:animEffect transition="in" filter="fade">
                                      <p:cBhvr>
                                        <p:cTn id="9" dur="1000"/>
                                        <p:tgtEl>
                                          <p:spTgt spid="12"/>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Scale>
                                      <p:cBhvr>
                                        <p:cTn id="1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5"/>
                                        </p:tgtEl>
                                        <p:attrNameLst>
                                          <p:attrName>ppt_x</p:attrName>
                                          <p:attrName>ppt_y</p:attrName>
                                        </p:attrNameLst>
                                      </p:cBhvr>
                                    </p:animMotion>
                                    <p:animEffect transition="in" filter="fade">
                                      <p:cBhvr>
                                        <p:cTn id="14" dur="1000"/>
                                        <p:tgtEl>
                                          <p:spTgt spid="15"/>
                                        </p:tgtEl>
                                      </p:cBhvr>
                                    </p:animEffect>
                                  </p:childTnLst>
                                </p:cTn>
                              </p:par>
                              <p:par>
                                <p:cTn id="15" presetID="21" presetClass="entr" presetSubtype="4"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heel(4)">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0" presetClass="exit" presetSubtype="0" fill="hold" nodeType="clickEffect">
                                  <p:stCondLst>
                                    <p:cond delay="0"/>
                                  </p:stCondLst>
                                  <p:childTnLst>
                                    <p:animEffect transition="out" filter="fade">
                                      <p:cBhvr>
                                        <p:cTn id="21" dur="800" accel="100000">
                                          <p:stCondLst>
                                            <p:cond delay="200"/>
                                          </p:stCondLst>
                                        </p:cTn>
                                        <p:tgtEl>
                                          <p:spTgt spid="12"/>
                                        </p:tgtEl>
                                      </p:cBhvr>
                                    </p:animEffect>
                                    <p:anim calcmode="lin" valueType="num">
                                      <p:cBhvr>
                                        <p:cTn id="22" dur="800" accel="100000">
                                          <p:stCondLst>
                                            <p:cond delay="200"/>
                                          </p:stCondLst>
                                        </p:cTn>
                                        <p:tgtEl>
                                          <p:spTgt spid="12"/>
                                        </p:tgtEl>
                                        <p:attrNameLst>
                                          <p:attrName>style.rotation</p:attrName>
                                        </p:attrNameLst>
                                      </p:cBhvr>
                                      <p:tavLst>
                                        <p:tav tm="0">
                                          <p:val>
                                            <p:fltVal val="0"/>
                                          </p:val>
                                        </p:tav>
                                        <p:tav tm="100000">
                                          <p:val>
                                            <p:fltVal val="-90"/>
                                          </p:val>
                                        </p:tav>
                                      </p:tavLst>
                                    </p:anim>
                                    <p:anim calcmode="lin" valueType="num">
                                      <p:cBhvr>
                                        <p:cTn id="23" dur="200" decel="100000"/>
                                        <p:tgtEl>
                                          <p:spTgt spid="12"/>
                                        </p:tgtEl>
                                        <p:attrNameLst>
                                          <p:attrName>ppt_x</p:attrName>
                                        </p:attrNameLst>
                                      </p:cBhvr>
                                      <p:tavLst>
                                        <p:tav tm="0">
                                          <p:val>
                                            <p:strVal val="ppt_x"/>
                                          </p:val>
                                        </p:tav>
                                        <p:tav tm="100000">
                                          <p:val>
                                            <p:strVal val="ppt_x-0.05"/>
                                          </p:val>
                                        </p:tav>
                                      </p:tavLst>
                                    </p:anim>
                                    <p:anim calcmode="lin" valueType="num">
                                      <p:cBhvr>
                                        <p:cTn id="24" dur="200" decel="100000"/>
                                        <p:tgtEl>
                                          <p:spTgt spid="12"/>
                                        </p:tgtEl>
                                        <p:attrNameLst>
                                          <p:attrName>ppt_y</p:attrName>
                                        </p:attrNameLst>
                                      </p:cBhvr>
                                      <p:tavLst>
                                        <p:tav tm="0">
                                          <p:val>
                                            <p:strVal val="ppt_y"/>
                                          </p:val>
                                        </p:tav>
                                        <p:tav tm="100000">
                                          <p:val>
                                            <p:strVal val="ppt_y+0.1"/>
                                          </p:val>
                                        </p:tav>
                                      </p:tavLst>
                                    </p:anim>
                                    <p:anim calcmode="lin" valueType="num">
                                      <p:cBhvr>
                                        <p:cTn id="25" dur="800" accel="100000">
                                          <p:stCondLst>
                                            <p:cond delay="200"/>
                                          </p:stCondLst>
                                        </p:cTn>
                                        <p:tgtEl>
                                          <p:spTgt spid="12"/>
                                        </p:tgtEl>
                                        <p:attrNameLst>
                                          <p:attrName>ppt_x</p:attrName>
                                        </p:attrNameLst>
                                      </p:cBhvr>
                                      <p:tavLst>
                                        <p:tav tm="0">
                                          <p:val>
                                            <p:strVal val="ppt_x"/>
                                          </p:val>
                                        </p:tav>
                                        <p:tav tm="100000">
                                          <p:val>
                                            <p:strVal val="ppt_x+0.4+0.05"/>
                                          </p:val>
                                        </p:tav>
                                      </p:tavLst>
                                    </p:anim>
                                    <p:anim calcmode="lin" valueType="num">
                                      <p:cBhvr>
                                        <p:cTn id="26" dur="800" accel="100000">
                                          <p:stCondLst>
                                            <p:cond delay="200"/>
                                          </p:stCondLst>
                                        </p:cTn>
                                        <p:tgtEl>
                                          <p:spTgt spid="12"/>
                                        </p:tgtEl>
                                        <p:attrNameLst>
                                          <p:attrName>ppt_y</p:attrName>
                                        </p:attrNameLst>
                                      </p:cBhvr>
                                      <p:tavLst>
                                        <p:tav tm="0">
                                          <p:val>
                                            <p:strVal val="ppt_y"/>
                                          </p:val>
                                        </p:tav>
                                        <p:tav tm="100000">
                                          <p:val>
                                            <p:strVal val="ppt_y-0.4-0.1"/>
                                          </p:val>
                                        </p:tav>
                                      </p:tavLst>
                                    </p:anim>
                                    <p:set>
                                      <p:cBhvr>
                                        <p:cTn id="27" dur="1" fill="hold">
                                          <p:stCondLst>
                                            <p:cond delay="999"/>
                                          </p:stCondLst>
                                        </p:cTn>
                                        <p:tgtEl>
                                          <p:spTgt spid="12"/>
                                        </p:tgtEl>
                                        <p:attrNameLst>
                                          <p:attrName>style.visibility</p:attrName>
                                        </p:attrNameLst>
                                      </p:cBhvr>
                                      <p:to>
                                        <p:strVal val="hidden"/>
                                      </p:to>
                                    </p:set>
                                  </p:childTnLst>
                                </p:cTn>
                              </p:par>
                              <p:par>
                                <p:cTn id="28" presetID="30" presetClass="exit" presetSubtype="0" fill="hold" grpId="1" nodeType="withEffect">
                                  <p:stCondLst>
                                    <p:cond delay="0"/>
                                  </p:stCondLst>
                                  <p:childTnLst>
                                    <p:animEffect transition="out" filter="fade">
                                      <p:cBhvr>
                                        <p:cTn id="29" dur="800" accel="100000">
                                          <p:stCondLst>
                                            <p:cond delay="200"/>
                                          </p:stCondLst>
                                        </p:cTn>
                                        <p:tgtEl>
                                          <p:spTgt spid="15"/>
                                        </p:tgtEl>
                                      </p:cBhvr>
                                    </p:animEffect>
                                    <p:anim calcmode="lin" valueType="num">
                                      <p:cBhvr>
                                        <p:cTn id="30" dur="800" accel="100000">
                                          <p:stCondLst>
                                            <p:cond delay="200"/>
                                          </p:stCondLst>
                                        </p:cTn>
                                        <p:tgtEl>
                                          <p:spTgt spid="15"/>
                                        </p:tgtEl>
                                        <p:attrNameLst>
                                          <p:attrName>style.rotation</p:attrName>
                                        </p:attrNameLst>
                                      </p:cBhvr>
                                      <p:tavLst>
                                        <p:tav tm="0">
                                          <p:val>
                                            <p:fltVal val="0"/>
                                          </p:val>
                                        </p:tav>
                                        <p:tav tm="100000">
                                          <p:val>
                                            <p:fltVal val="-90"/>
                                          </p:val>
                                        </p:tav>
                                      </p:tavLst>
                                    </p:anim>
                                    <p:anim calcmode="lin" valueType="num">
                                      <p:cBhvr>
                                        <p:cTn id="31" dur="200" decel="100000"/>
                                        <p:tgtEl>
                                          <p:spTgt spid="15"/>
                                        </p:tgtEl>
                                        <p:attrNameLst>
                                          <p:attrName>ppt_x</p:attrName>
                                        </p:attrNameLst>
                                      </p:cBhvr>
                                      <p:tavLst>
                                        <p:tav tm="0">
                                          <p:val>
                                            <p:strVal val="ppt_x"/>
                                          </p:val>
                                        </p:tav>
                                        <p:tav tm="100000">
                                          <p:val>
                                            <p:strVal val="ppt_x-0.05"/>
                                          </p:val>
                                        </p:tav>
                                      </p:tavLst>
                                    </p:anim>
                                    <p:anim calcmode="lin" valueType="num">
                                      <p:cBhvr>
                                        <p:cTn id="32" dur="200" decel="100000"/>
                                        <p:tgtEl>
                                          <p:spTgt spid="15"/>
                                        </p:tgtEl>
                                        <p:attrNameLst>
                                          <p:attrName>ppt_y</p:attrName>
                                        </p:attrNameLst>
                                      </p:cBhvr>
                                      <p:tavLst>
                                        <p:tav tm="0">
                                          <p:val>
                                            <p:strVal val="ppt_y"/>
                                          </p:val>
                                        </p:tav>
                                        <p:tav tm="100000">
                                          <p:val>
                                            <p:strVal val="ppt_y+0.1"/>
                                          </p:val>
                                        </p:tav>
                                      </p:tavLst>
                                    </p:anim>
                                    <p:anim calcmode="lin" valueType="num">
                                      <p:cBhvr>
                                        <p:cTn id="33" dur="800" accel="100000">
                                          <p:stCondLst>
                                            <p:cond delay="200"/>
                                          </p:stCondLst>
                                        </p:cTn>
                                        <p:tgtEl>
                                          <p:spTgt spid="15"/>
                                        </p:tgtEl>
                                        <p:attrNameLst>
                                          <p:attrName>ppt_x</p:attrName>
                                        </p:attrNameLst>
                                      </p:cBhvr>
                                      <p:tavLst>
                                        <p:tav tm="0">
                                          <p:val>
                                            <p:strVal val="ppt_x"/>
                                          </p:val>
                                        </p:tav>
                                        <p:tav tm="100000">
                                          <p:val>
                                            <p:strVal val="ppt_x+0.4+0.05"/>
                                          </p:val>
                                        </p:tav>
                                      </p:tavLst>
                                    </p:anim>
                                    <p:anim calcmode="lin" valueType="num">
                                      <p:cBhvr>
                                        <p:cTn id="34" dur="800" accel="100000">
                                          <p:stCondLst>
                                            <p:cond delay="200"/>
                                          </p:stCondLst>
                                        </p:cTn>
                                        <p:tgtEl>
                                          <p:spTgt spid="15"/>
                                        </p:tgtEl>
                                        <p:attrNameLst>
                                          <p:attrName>ppt_y</p:attrName>
                                        </p:attrNameLst>
                                      </p:cBhvr>
                                      <p:tavLst>
                                        <p:tav tm="0">
                                          <p:val>
                                            <p:strVal val="ppt_y"/>
                                          </p:val>
                                        </p:tav>
                                        <p:tav tm="100000">
                                          <p:val>
                                            <p:strVal val="ppt_y-0.4-0.1"/>
                                          </p:val>
                                        </p:tav>
                                      </p:tavLst>
                                    </p:anim>
                                    <p:set>
                                      <p:cBhvr>
                                        <p:cTn id="35" dur="1" fill="hold">
                                          <p:stCondLst>
                                            <p:cond delay="999"/>
                                          </p:stCondLst>
                                        </p:cTn>
                                        <p:tgtEl>
                                          <p:spTgt spid="15"/>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30"/>
                                        </p:tgtEl>
                                      </p:cBhvr>
                                    </p:animEffect>
                                    <p:set>
                                      <p:cBhvr>
                                        <p:cTn id="38" dur="1" fill="hold">
                                          <p:stCondLst>
                                            <p:cond delay="499"/>
                                          </p:stCondLst>
                                        </p:cTn>
                                        <p:tgtEl>
                                          <p:spTgt spid="3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Scale>
                                      <p:cBhvr>
                                        <p:cTn id="43"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31"/>
                                        </p:tgtEl>
                                        <p:attrNameLst>
                                          <p:attrName>ppt_x</p:attrName>
                                          <p:attrName>ppt_y</p:attrName>
                                        </p:attrNameLst>
                                      </p:cBhvr>
                                    </p:animMotion>
                                    <p:animEffect transition="in" filter="fade">
                                      <p:cBhvr>
                                        <p:cTn id="45" dur="1000"/>
                                        <p:tgtEl>
                                          <p:spTgt spid="31"/>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Scale>
                                      <p:cBhvr>
                                        <p:cTn id="48"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32"/>
                                        </p:tgtEl>
                                        <p:attrNameLst>
                                          <p:attrName>ppt_x</p:attrName>
                                          <p:attrName>ppt_y</p:attrName>
                                        </p:attrNameLst>
                                      </p:cBhvr>
                                    </p:animMotion>
                                    <p:animEffect transition="in" filter="fade">
                                      <p:cBhvr>
                                        <p:cTn id="50" dur="1000"/>
                                        <p:tgtEl>
                                          <p:spTgt spid="32"/>
                                        </p:tgtEl>
                                      </p:cBhvr>
                                    </p:animEffect>
                                  </p:childTnLst>
                                </p:cTn>
                              </p:par>
                            </p:childTnLst>
                          </p:cTn>
                        </p:par>
                        <p:par>
                          <p:cTn id="51" fill="hold">
                            <p:stCondLst>
                              <p:cond delay="1000"/>
                            </p:stCondLst>
                            <p:childTnLst>
                              <p:par>
                                <p:cTn id="52" presetID="21" presetClass="entr" presetSubtype="4" fill="hold" nodeType="afterEffect">
                                  <p:stCondLst>
                                    <p:cond delay="0"/>
                                  </p:stCondLst>
                                  <p:childTnLst>
                                    <p:set>
                                      <p:cBhvr>
                                        <p:cTn id="53" dur="1" fill="hold">
                                          <p:stCondLst>
                                            <p:cond delay="0"/>
                                          </p:stCondLst>
                                        </p:cTn>
                                        <p:tgtEl>
                                          <p:spTgt spid="33">
                                            <p:txEl>
                                              <p:pRg st="0" end="0"/>
                                            </p:txEl>
                                          </p:spTgt>
                                        </p:tgtEl>
                                        <p:attrNameLst>
                                          <p:attrName>style.visibility</p:attrName>
                                        </p:attrNameLst>
                                      </p:cBhvr>
                                      <p:to>
                                        <p:strVal val="visible"/>
                                      </p:to>
                                    </p:set>
                                    <p:animEffect transition="in" filter="wheel(4)">
                                      <p:cBhvr>
                                        <p:cTn id="54" dur="2000"/>
                                        <p:tgtEl>
                                          <p:spTgt spid="33">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0" presetClass="exit" presetSubtype="0" fill="hold" nodeType="clickEffect">
                                  <p:stCondLst>
                                    <p:cond delay="0"/>
                                  </p:stCondLst>
                                  <p:childTnLst>
                                    <p:animEffect transition="out" filter="fade">
                                      <p:cBhvr>
                                        <p:cTn id="58" dur="800" accel="100000">
                                          <p:stCondLst>
                                            <p:cond delay="200"/>
                                          </p:stCondLst>
                                        </p:cTn>
                                        <p:tgtEl>
                                          <p:spTgt spid="31"/>
                                        </p:tgtEl>
                                      </p:cBhvr>
                                    </p:animEffect>
                                    <p:anim calcmode="lin" valueType="num">
                                      <p:cBhvr>
                                        <p:cTn id="59" dur="800" accel="100000">
                                          <p:stCondLst>
                                            <p:cond delay="200"/>
                                          </p:stCondLst>
                                        </p:cTn>
                                        <p:tgtEl>
                                          <p:spTgt spid="31"/>
                                        </p:tgtEl>
                                        <p:attrNameLst>
                                          <p:attrName>style.rotation</p:attrName>
                                        </p:attrNameLst>
                                      </p:cBhvr>
                                      <p:tavLst>
                                        <p:tav tm="0">
                                          <p:val>
                                            <p:fltVal val="0"/>
                                          </p:val>
                                        </p:tav>
                                        <p:tav tm="100000">
                                          <p:val>
                                            <p:fltVal val="-90"/>
                                          </p:val>
                                        </p:tav>
                                      </p:tavLst>
                                    </p:anim>
                                    <p:anim calcmode="lin" valueType="num">
                                      <p:cBhvr>
                                        <p:cTn id="60" dur="200" decel="100000"/>
                                        <p:tgtEl>
                                          <p:spTgt spid="31"/>
                                        </p:tgtEl>
                                        <p:attrNameLst>
                                          <p:attrName>ppt_x</p:attrName>
                                        </p:attrNameLst>
                                      </p:cBhvr>
                                      <p:tavLst>
                                        <p:tav tm="0">
                                          <p:val>
                                            <p:strVal val="ppt_x"/>
                                          </p:val>
                                        </p:tav>
                                        <p:tav tm="100000">
                                          <p:val>
                                            <p:strVal val="ppt_x-0.05"/>
                                          </p:val>
                                        </p:tav>
                                      </p:tavLst>
                                    </p:anim>
                                    <p:anim calcmode="lin" valueType="num">
                                      <p:cBhvr>
                                        <p:cTn id="61" dur="200" decel="100000"/>
                                        <p:tgtEl>
                                          <p:spTgt spid="31"/>
                                        </p:tgtEl>
                                        <p:attrNameLst>
                                          <p:attrName>ppt_y</p:attrName>
                                        </p:attrNameLst>
                                      </p:cBhvr>
                                      <p:tavLst>
                                        <p:tav tm="0">
                                          <p:val>
                                            <p:strVal val="ppt_y"/>
                                          </p:val>
                                        </p:tav>
                                        <p:tav tm="100000">
                                          <p:val>
                                            <p:strVal val="ppt_y+0.1"/>
                                          </p:val>
                                        </p:tav>
                                      </p:tavLst>
                                    </p:anim>
                                    <p:anim calcmode="lin" valueType="num">
                                      <p:cBhvr>
                                        <p:cTn id="62" dur="800" accel="100000">
                                          <p:stCondLst>
                                            <p:cond delay="200"/>
                                          </p:stCondLst>
                                        </p:cTn>
                                        <p:tgtEl>
                                          <p:spTgt spid="31"/>
                                        </p:tgtEl>
                                        <p:attrNameLst>
                                          <p:attrName>ppt_x</p:attrName>
                                        </p:attrNameLst>
                                      </p:cBhvr>
                                      <p:tavLst>
                                        <p:tav tm="0">
                                          <p:val>
                                            <p:strVal val="ppt_x"/>
                                          </p:val>
                                        </p:tav>
                                        <p:tav tm="100000">
                                          <p:val>
                                            <p:strVal val="ppt_x+0.4+0.05"/>
                                          </p:val>
                                        </p:tav>
                                      </p:tavLst>
                                    </p:anim>
                                    <p:anim calcmode="lin" valueType="num">
                                      <p:cBhvr>
                                        <p:cTn id="63" dur="800" accel="100000">
                                          <p:stCondLst>
                                            <p:cond delay="200"/>
                                          </p:stCondLst>
                                        </p:cTn>
                                        <p:tgtEl>
                                          <p:spTgt spid="31"/>
                                        </p:tgtEl>
                                        <p:attrNameLst>
                                          <p:attrName>ppt_y</p:attrName>
                                        </p:attrNameLst>
                                      </p:cBhvr>
                                      <p:tavLst>
                                        <p:tav tm="0">
                                          <p:val>
                                            <p:strVal val="ppt_y"/>
                                          </p:val>
                                        </p:tav>
                                        <p:tav tm="100000">
                                          <p:val>
                                            <p:strVal val="ppt_y-0.4-0.1"/>
                                          </p:val>
                                        </p:tav>
                                      </p:tavLst>
                                    </p:anim>
                                    <p:set>
                                      <p:cBhvr>
                                        <p:cTn id="64" dur="1" fill="hold">
                                          <p:stCondLst>
                                            <p:cond delay="999"/>
                                          </p:stCondLst>
                                        </p:cTn>
                                        <p:tgtEl>
                                          <p:spTgt spid="31"/>
                                        </p:tgtEl>
                                        <p:attrNameLst>
                                          <p:attrName>style.visibility</p:attrName>
                                        </p:attrNameLst>
                                      </p:cBhvr>
                                      <p:to>
                                        <p:strVal val="hidden"/>
                                      </p:to>
                                    </p:set>
                                  </p:childTnLst>
                                </p:cTn>
                              </p:par>
                              <p:par>
                                <p:cTn id="65" presetID="30" presetClass="exit" presetSubtype="0" fill="hold" grpId="1" nodeType="withEffect">
                                  <p:stCondLst>
                                    <p:cond delay="0"/>
                                  </p:stCondLst>
                                  <p:childTnLst>
                                    <p:animEffect transition="out" filter="fade">
                                      <p:cBhvr>
                                        <p:cTn id="66" dur="800" accel="100000">
                                          <p:stCondLst>
                                            <p:cond delay="200"/>
                                          </p:stCondLst>
                                        </p:cTn>
                                        <p:tgtEl>
                                          <p:spTgt spid="32"/>
                                        </p:tgtEl>
                                      </p:cBhvr>
                                    </p:animEffect>
                                    <p:anim calcmode="lin" valueType="num">
                                      <p:cBhvr>
                                        <p:cTn id="67" dur="800" accel="100000">
                                          <p:stCondLst>
                                            <p:cond delay="200"/>
                                          </p:stCondLst>
                                        </p:cTn>
                                        <p:tgtEl>
                                          <p:spTgt spid="32"/>
                                        </p:tgtEl>
                                        <p:attrNameLst>
                                          <p:attrName>style.rotation</p:attrName>
                                        </p:attrNameLst>
                                      </p:cBhvr>
                                      <p:tavLst>
                                        <p:tav tm="0">
                                          <p:val>
                                            <p:fltVal val="0"/>
                                          </p:val>
                                        </p:tav>
                                        <p:tav tm="100000">
                                          <p:val>
                                            <p:fltVal val="-90"/>
                                          </p:val>
                                        </p:tav>
                                      </p:tavLst>
                                    </p:anim>
                                    <p:anim calcmode="lin" valueType="num">
                                      <p:cBhvr>
                                        <p:cTn id="68" dur="200" decel="100000"/>
                                        <p:tgtEl>
                                          <p:spTgt spid="32"/>
                                        </p:tgtEl>
                                        <p:attrNameLst>
                                          <p:attrName>ppt_x</p:attrName>
                                        </p:attrNameLst>
                                      </p:cBhvr>
                                      <p:tavLst>
                                        <p:tav tm="0">
                                          <p:val>
                                            <p:strVal val="ppt_x"/>
                                          </p:val>
                                        </p:tav>
                                        <p:tav tm="100000">
                                          <p:val>
                                            <p:strVal val="ppt_x-0.05"/>
                                          </p:val>
                                        </p:tav>
                                      </p:tavLst>
                                    </p:anim>
                                    <p:anim calcmode="lin" valueType="num">
                                      <p:cBhvr>
                                        <p:cTn id="69" dur="200" decel="100000"/>
                                        <p:tgtEl>
                                          <p:spTgt spid="32"/>
                                        </p:tgtEl>
                                        <p:attrNameLst>
                                          <p:attrName>ppt_y</p:attrName>
                                        </p:attrNameLst>
                                      </p:cBhvr>
                                      <p:tavLst>
                                        <p:tav tm="0">
                                          <p:val>
                                            <p:strVal val="ppt_y"/>
                                          </p:val>
                                        </p:tav>
                                        <p:tav tm="100000">
                                          <p:val>
                                            <p:strVal val="ppt_y+0.1"/>
                                          </p:val>
                                        </p:tav>
                                      </p:tavLst>
                                    </p:anim>
                                    <p:anim calcmode="lin" valueType="num">
                                      <p:cBhvr>
                                        <p:cTn id="70" dur="800" accel="100000">
                                          <p:stCondLst>
                                            <p:cond delay="200"/>
                                          </p:stCondLst>
                                        </p:cTn>
                                        <p:tgtEl>
                                          <p:spTgt spid="32"/>
                                        </p:tgtEl>
                                        <p:attrNameLst>
                                          <p:attrName>ppt_x</p:attrName>
                                        </p:attrNameLst>
                                      </p:cBhvr>
                                      <p:tavLst>
                                        <p:tav tm="0">
                                          <p:val>
                                            <p:strVal val="ppt_x"/>
                                          </p:val>
                                        </p:tav>
                                        <p:tav tm="100000">
                                          <p:val>
                                            <p:strVal val="ppt_x+0.4+0.05"/>
                                          </p:val>
                                        </p:tav>
                                      </p:tavLst>
                                    </p:anim>
                                    <p:anim calcmode="lin" valueType="num">
                                      <p:cBhvr>
                                        <p:cTn id="71" dur="800" accel="100000">
                                          <p:stCondLst>
                                            <p:cond delay="200"/>
                                          </p:stCondLst>
                                        </p:cTn>
                                        <p:tgtEl>
                                          <p:spTgt spid="32"/>
                                        </p:tgtEl>
                                        <p:attrNameLst>
                                          <p:attrName>ppt_y</p:attrName>
                                        </p:attrNameLst>
                                      </p:cBhvr>
                                      <p:tavLst>
                                        <p:tav tm="0">
                                          <p:val>
                                            <p:strVal val="ppt_y"/>
                                          </p:val>
                                        </p:tav>
                                        <p:tav tm="100000">
                                          <p:val>
                                            <p:strVal val="ppt_y-0.4-0.1"/>
                                          </p:val>
                                        </p:tav>
                                      </p:tavLst>
                                    </p:anim>
                                    <p:set>
                                      <p:cBhvr>
                                        <p:cTn id="72" dur="1" fill="hold">
                                          <p:stCondLst>
                                            <p:cond delay="999"/>
                                          </p:stCondLst>
                                        </p:cTn>
                                        <p:tgtEl>
                                          <p:spTgt spid="32"/>
                                        </p:tgtEl>
                                        <p:attrNameLst>
                                          <p:attrName>style.visibility</p:attrName>
                                        </p:attrNameLst>
                                      </p:cBhvr>
                                      <p:to>
                                        <p:strVal val="hidden"/>
                                      </p:to>
                                    </p:set>
                                  </p:childTnLst>
                                </p:cTn>
                              </p:par>
                              <p:par>
                                <p:cTn id="73" presetID="3" presetClass="exit" presetSubtype="10" fill="hold" grpId="0" nodeType="withEffect">
                                  <p:stCondLst>
                                    <p:cond delay="0"/>
                                  </p:stCondLst>
                                  <p:childTnLst>
                                    <p:animEffect transition="out" filter="blinds(horizontal)">
                                      <p:cBhvr>
                                        <p:cTn id="74" dur="500"/>
                                        <p:tgtEl>
                                          <p:spTgt spid="33">
                                            <p:txEl>
                                              <p:pRg st="0" end="0"/>
                                            </p:txEl>
                                          </p:spTgt>
                                        </p:tgtEl>
                                      </p:cBhvr>
                                    </p:animEffect>
                                    <p:set>
                                      <p:cBhvr>
                                        <p:cTn id="75" dur="1" fill="hold">
                                          <p:stCondLst>
                                            <p:cond delay="499"/>
                                          </p:stCondLst>
                                        </p:cTn>
                                        <p:tgtEl>
                                          <p:spTgt spid="33">
                                            <p:txEl>
                                              <p:pRg st="0" end="0"/>
                                            </p:txEl>
                                          </p:spTgt>
                                        </p:tgtEl>
                                        <p:attrNameLst>
                                          <p:attrName>style.visibility</p:attrName>
                                        </p:attrNameLst>
                                      </p:cBhvr>
                                      <p:to>
                                        <p:strVal val="hidden"/>
                                      </p:to>
                                    </p:set>
                                  </p:childTnLst>
                                </p:cTn>
                              </p:par>
                              <p:par>
                                <p:cTn id="76" presetID="52" presetClass="entr" presetSubtype="0"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Scale>
                                      <p:cBhvr>
                                        <p:cTn id="78"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34"/>
                                        </p:tgtEl>
                                        <p:attrNameLst>
                                          <p:attrName>ppt_x</p:attrName>
                                          <p:attrName>ppt_y</p:attrName>
                                        </p:attrNameLst>
                                      </p:cBhvr>
                                    </p:animMotion>
                                    <p:animEffect transition="in" filter="fade">
                                      <p:cBhvr>
                                        <p:cTn id="80" dur="1000"/>
                                        <p:tgtEl>
                                          <p:spTgt spid="34"/>
                                        </p:tgtEl>
                                      </p:cBhvr>
                                    </p:animEffect>
                                  </p:childTnLst>
                                </p:cTn>
                              </p:par>
                              <p:par>
                                <p:cTn id="81" presetID="52"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Scale>
                                      <p:cBhvr>
                                        <p:cTn id="83"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1000" decel="50000" fill="hold">
                                          <p:stCondLst>
                                            <p:cond delay="0"/>
                                          </p:stCondLst>
                                        </p:cTn>
                                        <p:tgtEl>
                                          <p:spTgt spid="35"/>
                                        </p:tgtEl>
                                        <p:attrNameLst>
                                          <p:attrName>ppt_x</p:attrName>
                                          <p:attrName>ppt_y</p:attrName>
                                        </p:attrNameLst>
                                      </p:cBhvr>
                                    </p:animMotion>
                                    <p:animEffect transition="in" filter="fade">
                                      <p:cBhvr>
                                        <p:cTn id="85" dur="1000"/>
                                        <p:tgtEl>
                                          <p:spTgt spid="35"/>
                                        </p:tgtEl>
                                      </p:cBhvr>
                                    </p:animEffect>
                                  </p:childTnLst>
                                </p:cTn>
                              </p:par>
                            </p:childTnLst>
                          </p:cTn>
                        </p:par>
                        <p:par>
                          <p:cTn id="86" fill="hold">
                            <p:stCondLst>
                              <p:cond delay="1000"/>
                            </p:stCondLst>
                            <p:childTnLst>
                              <p:par>
                                <p:cTn id="87" presetID="21" presetClass="entr" presetSubtype="4" fill="hold" nodeType="afterEffect">
                                  <p:stCondLst>
                                    <p:cond delay="0"/>
                                  </p:stCondLst>
                                  <p:childTnLst>
                                    <p:set>
                                      <p:cBhvr>
                                        <p:cTn id="88" dur="1" fill="hold">
                                          <p:stCondLst>
                                            <p:cond delay="0"/>
                                          </p:stCondLst>
                                        </p:cTn>
                                        <p:tgtEl>
                                          <p:spTgt spid="36">
                                            <p:txEl>
                                              <p:pRg st="0" end="0"/>
                                            </p:txEl>
                                          </p:spTgt>
                                        </p:tgtEl>
                                        <p:attrNameLst>
                                          <p:attrName>style.visibility</p:attrName>
                                        </p:attrNameLst>
                                      </p:cBhvr>
                                      <p:to>
                                        <p:strVal val="visible"/>
                                      </p:to>
                                    </p:set>
                                    <p:animEffect transition="in" filter="wheel(4)">
                                      <p:cBhvr>
                                        <p:cTn id="89" dur="2000"/>
                                        <p:tgtEl>
                                          <p:spTgt spid="36">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30" presetClass="exit" presetSubtype="0" fill="hold" nodeType="clickEffect">
                                  <p:stCondLst>
                                    <p:cond delay="0"/>
                                  </p:stCondLst>
                                  <p:childTnLst>
                                    <p:animEffect transition="out" filter="fade">
                                      <p:cBhvr>
                                        <p:cTn id="93" dur="800" accel="100000">
                                          <p:stCondLst>
                                            <p:cond delay="200"/>
                                          </p:stCondLst>
                                        </p:cTn>
                                        <p:tgtEl>
                                          <p:spTgt spid="34"/>
                                        </p:tgtEl>
                                      </p:cBhvr>
                                    </p:animEffect>
                                    <p:anim calcmode="lin" valueType="num">
                                      <p:cBhvr>
                                        <p:cTn id="94" dur="800" accel="100000">
                                          <p:stCondLst>
                                            <p:cond delay="200"/>
                                          </p:stCondLst>
                                        </p:cTn>
                                        <p:tgtEl>
                                          <p:spTgt spid="34"/>
                                        </p:tgtEl>
                                        <p:attrNameLst>
                                          <p:attrName>style.rotation</p:attrName>
                                        </p:attrNameLst>
                                      </p:cBhvr>
                                      <p:tavLst>
                                        <p:tav tm="0">
                                          <p:val>
                                            <p:fltVal val="0"/>
                                          </p:val>
                                        </p:tav>
                                        <p:tav tm="100000">
                                          <p:val>
                                            <p:fltVal val="-90"/>
                                          </p:val>
                                        </p:tav>
                                      </p:tavLst>
                                    </p:anim>
                                    <p:anim calcmode="lin" valueType="num">
                                      <p:cBhvr>
                                        <p:cTn id="95" dur="200" decel="100000"/>
                                        <p:tgtEl>
                                          <p:spTgt spid="34"/>
                                        </p:tgtEl>
                                        <p:attrNameLst>
                                          <p:attrName>ppt_x</p:attrName>
                                        </p:attrNameLst>
                                      </p:cBhvr>
                                      <p:tavLst>
                                        <p:tav tm="0">
                                          <p:val>
                                            <p:strVal val="ppt_x"/>
                                          </p:val>
                                        </p:tav>
                                        <p:tav tm="100000">
                                          <p:val>
                                            <p:strVal val="ppt_x-0.05"/>
                                          </p:val>
                                        </p:tav>
                                      </p:tavLst>
                                    </p:anim>
                                    <p:anim calcmode="lin" valueType="num">
                                      <p:cBhvr>
                                        <p:cTn id="96" dur="200" decel="100000"/>
                                        <p:tgtEl>
                                          <p:spTgt spid="34"/>
                                        </p:tgtEl>
                                        <p:attrNameLst>
                                          <p:attrName>ppt_y</p:attrName>
                                        </p:attrNameLst>
                                      </p:cBhvr>
                                      <p:tavLst>
                                        <p:tav tm="0">
                                          <p:val>
                                            <p:strVal val="ppt_y"/>
                                          </p:val>
                                        </p:tav>
                                        <p:tav tm="100000">
                                          <p:val>
                                            <p:strVal val="ppt_y+0.1"/>
                                          </p:val>
                                        </p:tav>
                                      </p:tavLst>
                                    </p:anim>
                                    <p:anim calcmode="lin" valueType="num">
                                      <p:cBhvr>
                                        <p:cTn id="97" dur="800" accel="100000">
                                          <p:stCondLst>
                                            <p:cond delay="200"/>
                                          </p:stCondLst>
                                        </p:cTn>
                                        <p:tgtEl>
                                          <p:spTgt spid="34"/>
                                        </p:tgtEl>
                                        <p:attrNameLst>
                                          <p:attrName>ppt_x</p:attrName>
                                        </p:attrNameLst>
                                      </p:cBhvr>
                                      <p:tavLst>
                                        <p:tav tm="0">
                                          <p:val>
                                            <p:strVal val="ppt_x"/>
                                          </p:val>
                                        </p:tav>
                                        <p:tav tm="100000">
                                          <p:val>
                                            <p:strVal val="ppt_x+0.4+0.05"/>
                                          </p:val>
                                        </p:tav>
                                      </p:tavLst>
                                    </p:anim>
                                    <p:anim calcmode="lin" valueType="num">
                                      <p:cBhvr>
                                        <p:cTn id="98" dur="800" accel="100000">
                                          <p:stCondLst>
                                            <p:cond delay="200"/>
                                          </p:stCondLst>
                                        </p:cTn>
                                        <p:tgtEl>
                                          <p:spTgt spid="34"/>
                                        </p:tgtEl>
                                        <p:attrNameLst>
                                          <p:attrName>ppt_y</p:attrName>
                                        </p:attrNameLst>
                                      </p:cBhvr>
                                      <p:tavLst>
                                        <p:tav tm="0">
                                          <p:val>
                                            <p:strVal val="ppt_y"/>
                                          </p:val>
                                        </p:tav>
                                        <p:tav tm="100000">
                                          <p:val>
                                            <p:strVal val="ppt_y-0.4-0.1"/>
                                          </p:val>
                                        </p:tav>
                                      </p:tavLst>
                                    </p:anim>
                                    <p:set>
                                      <p:cBhvr>
                                        <p:cTn id="99" dur="1" fill="hold">
                                          <p:stCondLst>
                                            <p:cond delay="999"/>
                                          </p:stCondLst>
                                        </p:cTn>
                                        <p:tgtEl>
                                          <p:spTgt spid="34"/>
                                        </p:tgtEl>
                                        <p:attrNameLst>
                                          <p:attrName>style.visibility</p:attrName>
                                        </p:attrNameLst>
                                      </p:cBhvr>
                                      <p:to>
                                        <p:strVal val="hidden"/>
                                      </p:to>
                                    </p:set>
                                  </p:childTnLst>
                                </p:cTn>
                              </p:par>
                              <p:par>
                                <p:cTn id="100" presetID="30" presetClass="exit" presetSubtype="0" fill="hold" grpId="1" nodeType="withEffect">
                                  <p:stCondLst>
                                    <p:cond delay="0"/>
                                  </p:stCondLst>
                                  <p:childTnLst>
                                    <p:animEffect transition="out" filter="fade">
                                      <p:cBhvr>
                                        <p:cTn id="101" dur="800" accel="100000">
                                          <p:stCondLst>
                                            <p:cond delay="200"/>
                                          </p:stCondLst>
                                        </p:cTn>
                                        <p:tgtEl>
                                          <p:spTgt spid="35"/>
                                        </p:tgtEl>
                                      </p:cBhvr>
                                    </p:animEffect>
                                    <p:anim calcmode="lin" valueType="num">
                                      <p:cBhvr>
                                        <p:cTn id="102" dur="800" accel="100000">
                                          <p:stCondLst>
                                            <p:cond delay="200"/>
                                          </p:stCondLst>
                                        </p:cTn>
                                        <p:tgtEl>
                                          <p:spTgt spid="35"/>
                                        </p:tgtEl>
                                        <p:attrNameLst>
                                          <p:attrName>style.rotation</p:attrName>
                                        </p:attrNameLst>
                                      </p:cBhvr>
                                      <p:tavLst>
                                        <p:tav tm="0">
                                          <p:val>
                                            <p:fltVal val="0"/>
                                          </p:val>
                                        </p:tav>
                                        <p:tav tm="100000">
                                          <p:val>
                                            <p:fltVal val="-90"/>
                                          </p:val>
                                        </p:tav>
                                      </p:tavLst>
                                    </p:anim>
                                    <p:anim calcmode="lin" valueType="num">
                                      <p:cBhvr>
                                        <p:cTn id="103" dur="200" decel="100000"/>
                                        <p:tgtEl>
                                          <p:spTgt spid="35"/>
                                        </p:tgtEl>
                                        <p:attrNameLst>
                                          <p:attrName>ppt_x</p:attrName>
                                        </p:attrNameLst>
                                      </p:cBhvr>
                                      <p:tavLst>
                                        <p:tav tm="0">
                                          <p:val>
                                            <p:strVal val="ppt_x"/>
                                          </p:val>
                                        </p:tav>
                                        <p:tav tm="100000">
                                          <p:val>
                                            <p:strVal val="ppt_x-0.05"/>
                                          </p:val>
                                        </p:tav>
                                      </p:tavLst>
                                    </p:anim>
                                    <p:anim calcmode="lin" valueType="num">
                                      <p:cBhvr>
                                        <p:cTn id="104" dur="200" decel="100000"/>
                                        <p:tgtEl>
                                          <p:spTgt spid="35"/>
                                        </p:tgtEl>
                                        <p:attrNameLst>
                                          <p:attrName>ppt_y</p:attrName>
                                        </p:attrNameLst>
                                      </p:cBhvr>
                                      <p:tavLst>
                                        <p:tav tm="0">
                                          <p:val>
                                            <p:strVal val="ppt_y"/>
                                          </p:val>
                                        </p:tav>
                                        <p:tav tm="100000">
                                          <p:val>
                                            <p:strVal val="ppt_y+0.1"/>
                                          </p:val>
                                        </p:tav>
                                      </p:tavLst>
                                    </p:anim>
                                    <p:anim calcmode="lin" valueType="num">
                                      <p:cBhvr>
                                        <p:cTn id="105" dur="800" accel="100000">
                                          <p:stCondLst>
                                            <p:cond delay="200"/>
                                          </p:stCondLst>
                                        </p:cTn>
                                        <p:tgtEl>
                                          <p:spTgt spid="35"/>
                                        </p:tgtEl>
                                        <p:attrNameLst>
                                          <p:attrName>ppt_x</p:attrName>
                                        </p:attrNameLst>
                                      </p:cBhvr>
                                      <p:tavLst>
                                        <p:tav tm="0">
                                          <p:val>
                                            <p:strVal val="ppt_x"/>
                                          </p:val>
                                        </p:tav>
                                        <p:tav tm="100000">
                                          <p:val>
                                            <p:strVal val="ppt_x+0.4+0.05"/>
                                          </p:val>
                                        </p:tav>
                                      </p:tavLst>
                                    </p:anim>
                                    <p:anim calcmode="lin" valueType="num">
                                      <p:cBhvr>
                                        <p:cTn id="106" dur="800" accel="100000">
                                          <p:stCondLst>
                                            <p:cond delay="200"/>
                                          </p:stCondLst>
                                        </p:cTn>
                                        <p:tgtEl>
                                          <p:spTgt spid="35"/>
                                        </p:tgtEl>
                                        <p:attrNameLst>
                                          <p:attrName>ppt_y</p:attrName>
                                        </p:attrNameLst>
                                      </p:cBhvr>
                                      <p:tavLst>
                                        <p:tav tm="0">
                                          <p:val>
                                            <p:strVal val="ppt_y"/>
                                          </p:val>
                                        </p:tav>
                                        <p:tav tm="100000">
                                          <p:val>
                                            <p:strVal val="ppt_y-0.4-0.1"/>
                                          </p:val>
                                        </p:tav>
                                      </p:tavLst>
                                    </p:anim>
                                    <p:set>
                                      <p:cBhvr>
                                        <p:cTn id="107" dur="1" fill="hold">
                                          <p:stCondLst>
                                            <p:cond delay="999"/>
                                          </p:stCondLst>
                                        </p:cTn>
                                        <p:tgtEl>
                                          <p:spTgt spid="35"/>
                                        </p:tgtEl>
                                        <p:attrNameLst>
                                          <p:attrName>style.visibility</p:attrName>
                                        </p:attrNameLst>
                                      </p:cBhvr>
                                      <p:to>
                                        <p:strVal val="hidden"/>
                                      </p:to>
                                    </p:set>
                                  </p:childTnLst>
                                </p:cTn>
                              </p:par>
                              <p:par>
                                <p:cTn id="108" presetID="3" presetClass="exit" presetSubtype="10" fill="hold" grpId="0" nodeType="withEffect">
                                  <p:stCondLst>
                                    <p:cond delay="0"/>
                                  </p:stCondLst>
                                  <p:childTnLst>
                                    <p:animEffect transition="out" filter="blinds(horizontal)">
                                      <p:cBhvr>
                                        <p:cTn id="109" dur="500"/>
                                        <p:tgtEl>
                                          <p:spTgt spid="36">
                                            <p:txEl>
                                              <p:pRg st="0" end="0"/>
                                            </p:txEl>
                                          </p:spTgt>
                                        </p:tgtEl>
                                      </p:cBhvr>
                                    </p:animEffect>
                                    <p:set>
                                      <p:cBhvr>
                                        <p:cTn id="110" dur="1" fill="hold">
                                          <p:stCondLst>
                                            <p:cond delay="499"/>
                                          </p:stCondLst>
                                        </p:cTn>
                                        <p:tgtEl>
                                          <p:spTgt spid="3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30" grpId="0"/>
      <p:bldP spid="30" grpId="1"/>
      <p:bldP spid="32" grpId="0"/>
      <p:bldP spid="32" grpId="1"/>
      <p:bldP spid="33" grpId="0" build="allAtOnce"/>
      <p:bldP spid="35" grpId="0"/>
      <p:bldP spid="35" grpId="1"/>
      <p:bldP spid="3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90176" y="265714"/>
            <a:ext cx="11690674" cy="923330"/>
          </a:xfrm>
          <a:prstGeom prst="rect">
            <a:avLst/>
          </a:prstGeom>
        </p:spPr>
        <p:txBody>
          <a:bodyPr wrap="square">
            <a:spAutoFit/>
          </a:bodyPr>
          <a:lstStyle/>
          <a:p>
            <a:pPr algn="ctr"/>
            <a:r>
              <a:rPr lang="en-US" altLang="en-US" sz="5400" b="1" i="1" u="sng" dirty="0" err="1" smtClean="0">
                <a:solidFill>
                  <a:srgbClr val="FF0000"/>
                </a:solidFill>
                <a:latin typeface="Times New Roman" pitchFamily="18" charset="0"/>
                <a:cs typeface="Times New Roman" pitchFamily="18" charset="0"/>
              </a:rPr>
              <a:t>Kết</a:t>
            </a:r>
            <a:r>
              <a:rPr lang="en-US" altLang="en-US" sz="5400" b="1" i="1" u="sng" dirty="0" smtClean="0">
                <a:solidFill>
                  <a:srgbClr val="FF0000"/>
                </a:solidFill>
                <a:latin typeface="Times New Roman" pitchFamily="18" charset="0"/>
                <a:cs typeface="Times New Roman" pitchFamily="18" charset="0"/>
              </a:rPr>
              <a:t> </a:t>
            </a:r>
            <a:r>
              <a:rPr lang="en-US" altLang="en-US" sz="5400" b="1" i="1" u="sng" dirty="0" err="1" smtClean="0">
                <a:solidFill>
                  <a:srgbClr val="FF0000"/>
                </a:solidFill>
                <a:latin typeface="Times New Roman" pitchFamily="18" charset="0"/>
                <a:cs typeface="Times New Roman" pitchFamily="18" charset="0"/>
              </a:rPr>
              <a:t>luận</a:t>
            </a:r>
            <a:r>
              <a:rPr lang="en-US" altLang="en-US" sz="5400" b="1" i="1" u="sng" dirty="0" smtClean="0">
                <a:solidFill>
                  <a:srgbClr val="FF0000"/>
                </a:solidFill>
                <a:latin typeface="Times New Roman" pitchFamily="18" charset="0"/>
                <a:cs typeface="Times New Roman" pitchFamily="18" charset="0"/>
              </a:rPr>
              <a:t>:</a:t>
            </a:r>
            <a:endParaRPr lang="en-US" altLang="en-US" sz="5400" b="1" i="1" u="sng" dirty="0">
              <a:solidFill>
                <a:srgbClr val="FF0000"/>
              </a:solidFill>
              <a:latin typeface="Times New Roman" pitchFamily="18" charset="0"/>
              <a:cs typeface="Times New Roman" pitchFamily="18" charset="0"/>
            </a:endParaRPr>
          </a:p>
        </p:txBody>
      </p:sp>
      <p:sp>
        <p:nvSpPr>
          <p:cNvPr id="2" name="Rectangle 1"/>
          <p:cNvSpPr/>
          <p:nvPr/>
        </p:nvSpPr>
        <p:spPr>
          <a:xfrm>
            <a:off x="190176" y="1266624"/>
            <a:ext cx="11522853" cy="5170646"/>
          </a:xfrm>
          <a:prstGeom prst="rect">
            <a:avLst/>
          </a:prstGeom>
        </p:spPr>
        <p:txBody>
          <a:bodyPr wrap="square">
            <a:spAutoFit/>
          </a:bodyPr>
          <a:lstStyle/>
          <a:p>
            <a:pPr indent="363538" algn="just">
              <a:spcBef>
                <a:spcPct val="50000"/>
              </a:spcBef>
              <a:buFontTx/>
              <a:buChar char="-"/>
            </a:pPr>
            <a:r>
              <a:rPr lang="en-US" sz="4400" b="1" dirty="0" err="1" smtClean="0">
                <a:latin typeface="Times New Roman" pitchFamily="18" charset="0"/>
                <a:cs typeface="Times New Roman" pitchFamily="18" charset="0"/>
              </a:rPr>
              <a:t>Mỗi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chúng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ta</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đều</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có</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quyền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từ</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chối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quyền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tự</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bảo</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vệ</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và</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được</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bảo</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vệ</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Đồng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thời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chúng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ta</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cũng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phải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tôn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trọng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những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quyền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đó</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của</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người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khác</a:t>
            </a:r>
            <a:r>
              <a:rPr lang="en-US" sz="4400" b="1" dirty="0" smtClean="0">
                <a:latin typeface="Times New Roman" pitchFamily="18" charset="0"/>
                <a:cs typeface="Times New Roman" pitchFamily="18" charset="0"/>
              </a:rPr>
              <a:t>.</a:t>
            </a:r>
          </a:p>
          <a:p>
            <a:pPr indent="363538" algn="just">
              <a:spcBef>
                <a:spcPct val="50000"/>
              </a:spcBef>
              <a:buFontTx/>
              <a:buChar char="-"/>
            </a:pPr>
            <a:r>
              <a:rPr lang="en-US" sz="4400" b="1" dirty="0" err="1" smtClean="0">
                <a:latin typeface="Times New Roman" pitchFamily="18" charset="0"/>
                <a:cs typeface="Times New Roman" pitchFamily="18" charset="0"/>
              </a:rPr>
              <a:t>Mỗi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người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có</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một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cách</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từ</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chối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riêng</a:t>
            </a:r>
            <a:r>
              <a:rPr lang="en-US" sz="4400" b="1" dirty="0" smtClean="0">
                <a:latin typeface="Times New Roman" pitchFamily="18" charset="0"/>
                <a:cs typeface="Times New Roman" pitchFamily="18" charset="0"/>
              </a:rPr>
              <a:t>, song </a:t>
            </a:r>
            <a:r>
              <a:rPr lang="en-US" sz="4400" b="1" dirty="0" err="1" smtClean="0">
                <a:latin typeface="Times New Roman" pitchFamily="18" charset="0"/>
                <a:cs typeface="Times New Roman" pitchFamily="18" charset="0"/>
              </a:rPr>
              <a:t>cái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đích</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cần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đạt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được</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là</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nói</a:t>
            </a:r>
            <a:r>
              <a:rPr lang="en-US" sz="4400" b="1" dirty="0" smtClean="0">
                <a:latin typeface="Times New Roman" pitchFamily="18" charset="0"/>
                <a:cs typeface="Times New Roman" pitchFamily="18" charset="0"/>
              </a:rPr>
              <a:t> “ </a:t>
            </a:r>
            <a:r>
              <a:rPr lang="en-US" sz="4400" b="1" dirty="0" err="1" smtClean="0">
                <a:latin typeface="Times New Roman" pitchFamily="18" charset="0"/>
                <a:cs typeface="Times New Roman" pitchFamily="18" charset="0"/>
              </a:rPr>
              <a:t>Không</a:t>
            </a:r>
            <a:r>
              <a:rPr lang="en-US" sz="4400" b="1" dirty="0" smtClean="0">
                <a:latin typeface="Times New Roman" pitchFamily="18" charset="0"/>
                <a:cs typeface="Times New Roman" pitchFamily="18" charset="0"/>
              </a:rPr>
              <a:t> !” </a:t>
            </a:r>
            <a:r>
              <a:rPr lang="en-US" sz="4400" b="1" dirty="0" err="1" smtClean="0">
                <a:latin typeface="Times New Roman" pitchFamily="18" charset="0"/>
                <a:cs typeface="Times New Roman" pitchFamily="18" charset="0"/>
              </a:rPr>
              <a:t>đối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với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chất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gây</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nghiện</a:t>
            </a:r>
            <a:r>
              <a:rPr lang="en-US" sz="4400" b="1" dirty="0" smtClean="0">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141897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felicitsh7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80850"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69" descr="Weave"/>
          <p:cNvSpPr>
            <a:spLocks noChangeArrowheads="1" noChangeShapeType="1" noTextEdit="1"/>
          </p:cNvSpPr>
          <p:nvPr/>
        </p:nvSpPr>
        <p:spPr bwMode="auto">
          <a:xfrm>
            <a:off x="-22969643" y="5920743"/>
            <a:ext cx="23068650" cy="1043464"/>
          </a:xfrm>
          <a:prstGeom prst="rect">
            <a:avLst/>
          </a:prstGeom>
        </p:spPr>
        <p:txBody>
          <a:bodyPr wrap="none" lIns="97018" tIns="48509" rIns="97018" bIns="48509" fromWordArt="1">
            <a:prstTxWarp prst="textPlain">
              <a:avLst>
                <a:gd name="adj" fmla="val 50000"/>
              </a:avLst>
            </a:prstTxWarp>
          </a:bodyPr>
          <a:lstStyle/>
          <a:p>
            <a:r>
              <a:rPr lang="en-US" kern="10">
                <a:ln w="19050">
                  <a:solidFill>
                    <a:srgbClr val="FF0000"/>
                  </a:solidFill>
                  <a:round/>
                  <a:headEnd/>
                  <a:tailEnd/>
                </a:ln>
                <a:pattFill prst="weave">
                  <a:fgClr>
                    <a:srgbClr val="0000FF"/>
                  </a:fgClr>
                  <a:bgClr>
                    <a:srgbClr val="00FF00"/>
                  </a:bgClr>
                </a:pattFill>
                <a:effectLst>
                  <a:outerShdw dist="35921" dir="2700000" algn="ctr" rotWithShape="0">
                    <a:srgbClr val="990000"/>
                  </a:outerShdw>
                </a:effectLst>
                <a:latin typeface="Times New Roman"/>
                <a:cs typeface="Times New Roman"/>
              </a:rPr>
              <a:t>Kính chào quý thầy cô giáo và hẹn gặp lại giờ học sau</a:t>
            </a:r>
          </a:p>
        </p:txBody>
      </p:sp>
      <p:pic>
        <p:nvPicPr>
          <p:cNvPr id="7" name="Pintu 2"/>
          <p:cNvPicPr>
            <a:picLocks noChangeAspect="1"/>
          </p:cNvPicPr>
          <p:nvPr/>
        </p:nvPicPr>
        <p:blipFill>
          <a:blip r:embed="rId3">
            <a:extLst>
              <a:ext uri="{28A0092B-C50C-407E-A947-70E740481C1C}">
                <a14:useLocalDpi xmlns:a14="http://schemas.microsoft.com/office/drawing/2010/main" val="0"/>
              </a:ext>
            </a:extLst>
          </a:blip>
          <a:srcRect l="28976" t="4459" r="32574" b="7355"/>
          <a:stretch>
            <a:fillRect/>
          </a:stretch>
        </p:blipFill>
        <p:spPr bwMode="auto">
          <a:xfrm>
            <a:off x="-3663262" y="0"/>
            <a:ext cx="3380679"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ayu 2" descr="Hasil gambar untuk tembok tekstur bata"/>
          <p:cNvPicPr>
            <a:picLocks noChangeAspect="1" noChangeArrowheads="1"/>
          </p:cNvPicPr>
          <p:nvPr/>
        </p:nvPicPr>
        <p:blipFill rotWithShape="1">
          <a:blip r:embed="rId4">
            <a:extLst>
              <a:ext uri="{28A0092B-C50C-407E-A947-70E740481C1C}">
                <a14:useLocalDpi xmlns:a14="http://schemas.microsoft.com/office/drawing/2010/main" val="0"/>
              </a:ext>
            </a:extLst>
          </a:blip>
          <a:srcRect l="66586"/>
          <a:stretch/>
        </p:blipFill>
        <p:spPr bwMode="auto">
          <a:xfrm flipH="1">
            <a:off x="-3281083" y="0"/>
            <a:ext cx="3281084" cy="72009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9" name="Pintu 1"/>
          <p:cNvPicPr>
            <a:picLocks noChangeAspect="1"/>
          </p:cNvPicPr>
          <p:nvPr/>
        </p:nvPicPr>
        <p:blipFill>
          <a:blip r:embed="rId5">
            <a:extLst>
              <a:ext uri="{28A0092B-C50C-407E-A947-70E740481C1C}">
                <a14:useLocalDpi xmlns:a14="http://schemas.microsoft.com/office/drawing/2010/main" val="0"/>
              </a:ext>
            </a:extLst>
          </a:blip>
          <a:srcRect l="32574" t="4459" r="28976" b="7355"/>
          <a:stretch>
            <a:fillRect/>
          </a:stretch>
        </p:blipFill>
        <p:spPr bwMode="auto">
          <a:xfrm>
            <a:off x="11903542" y="0"/>
            <a:ext cx="3640572"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Kayu 1" descr="Hasil gambar untuk tembok tekstur bata"/>
          <p:cNvPicPr>
            <a:picLocks noChangeAspect="1" noChangeArrowheads="1"/>
          </p:cNvPicPr>
          <p:nvPr/>
        </p:nvPicPr>
        <p:blipFill rotWithShape="1">
          <a:blip r:embed="rId4">
            <a:extLst>
              <a:ext uri="{28A0092B-C50C-407E-A947-70E740481C1C}">
                <a14:useLocalDpi xmlns:a14="http://schemas.microsoft.com/office/drawing/2010/main" val="0"/>
              </a:ext>
            </a:extLst>
          </a:blip>
          <a:srcRect l="66586"/>
          <a:stretch/>
        </p:blipFill>
        <p:spPr bwMode="auto">
          <a:xfrm flipH="1">
            <a:off x="11880851" y="0"/>
            <a:ext cx="3302526" cy="72009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6246" y="-556015"/>
            <a:ext cx="5858437" cy="1647738"/>
          </a:xfrm>
          <a:prstGeom prst="rect">
            <a:avLst/>
          </a:prstGeom>
          <a:effectLst>
            <a:glow rad="127000">
              <a:srgbClr val="00B0F0"/>
            </a:glow>
            <a:outerShdw dir="21540000" algn="ctr" rotWithShape="0">
              <a:srgbClr val="92D050">
                <a:alpha val="0"/>
              </a:srgbClr>
            </a:outerShdw>
          </a:effectLst>
          <a:scene3d>
            <a:camera prst="orthographicFront"/>
            <a:lightRig rig="threePt" dir="t"/>
          </a:scene3d>
          <a:sp3d extrusionH="76200">
            <a:bevelB prst="slope"/>
            <a:extrusionClr>
              <a:srgbClr val="0070C0"/>
            </a:extrusionClr>
          </a:sp3d>
        </p:spPr>
      </p:pic>
    </p:spTree>
    <p:extLst>
      <p:ext uri="{BB962C8B-B14F-4D97-AF65-F5344CB8AC3E}">
        <p14:creationId xmlns:p14="http://schemas.microsoft.com/office/powerpoint/2010/main" val="14093772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0" fill="hold"/>
                                        <p:tgtEl>
                                          <p:spTgt spid="4"/>
                                        </p:tgtEl>
                                        <p:attrNameLst>
                                          <p:attrName>ppt_x</p:attrName>
                                        </p:attrNameLst>
                                      </p:cBhvr>
                                      <p:tavLst>
                                        <p:tav tm="0">
                                          <p:val>
                                            <p:strVal val="1+#ppt_w/2"/>
                                          </p:val>
                                        </p:tav>
                                        <p:tav tm="100000">
                                          <p:val>
                                            <p:strVal val="#ppt_x"/>
                                          </p:val>
                                        </p:tav>
                                      </p:tavLst>
                                    </p:anim>
                                    <p:anim calcmode="lin" valueType="num">
                                      <p:cBhvr additive="base">
                                        <p:cTn id="8" dur="15000" fill="hold"/>
                                        <p:tgtEl>
                                          <p:spTgt spid="4"/>
                                        </p:tgtEl>
                                        <p:attrNameLst>
                                          <p:attrName>ppt_y</p:attrName>
                                        </p:attrNameLst>
                                      </p:cBhvr>
                                      <p:tavLst>
                                        <p:tav tm="0">
                                          <p:val>
                                            <p:strVal val="#ppt_y"/>
                                          </p:val>
                                        </p:tav>
                                        <p:tav tm="100000">
                                          <p:val>
                                            <p:strVal val="#ppt_y"/>
                                          </p:val>
                                        </p:tav>
                                      </p:tavLst>
                                    </p:anim>
                                  </p:childTnLst>
                                </p:cTn>
                              </p:par>
                              <p:par>
                                <p:cTn id="9" presetID="42" presetClass="path" presetSubtype="0" accel="50000" decel="50000" fill="hold" nodeType="withEffect">
                                  <p:stCondLst>
                                    <p:cond delay="15000"/>
                                  </p:stCondLst>
                                  <p:childTnLst>
                                    <p:animMotion origin="layout" path="M 1.11111E-6 2.53469E-6 L -0.25556 2.53469E-6 " pathEditMode="relative" rAng="0" ptsTypes="AA">
                                      <p:cBhvr>
                                        <p:cTn id="10" dur="2750" fill="hold"/>
                                        <p:tgtEl>
                                          <p:spTgt spid="11"/>
                                        </p:tgtEl>
                                        <p:attrNameLst>
                                          <p:attrName>ppt_x</p:attrName>
                                          <p:attrName>ppt_y</p:attrName>
                                        </p:attrNameLst>
                                      </p:cBhvr>
                                      <p:rCtr x="-12778" y="0"/>
                                    </p:animMotion>
                                  </p:childTnLst>
                                </p:cTn>
                              </p:par>
                              <p:par>
                                <p:cTn id="11" presetID="42" presetClass="path" presetSubtype="0" accel="50000" decel="50000" fill="hold" nodeType="withEffect">
                                  <p:stCondLst>
                                    <p:cond delay="15100"/>
                                  </p:stCondLst>
                                  <p:childTnLst>
                                    <p:animMotion origin="layout" path="M -0.45903 2.53469E-6 L 0.51597 2.53469E-6 " pathEditMode="relative" rAng="0" ptsTypes="AA">
                                      <p:cBhvr>
                                        <p:cTn id="12" dur="5000" fill="hold"/>
                                        <p:tgtEl>
                                          <p:spTgt spid="7"/>
                                        </p:tgtEl>
                                        <p:attrNameLst>
                                          <p:attrName>ppt_x</p:attrName>
                                          <p:attrName>ppt_y</p:attrName>
                                        </p:attrNameLst>
                                      </p:cBhvr>
                                      <p:rCtr x="48750" y="0"/>
                                    </p:animMotion>
                                  </p:childTnLst>
                                </p:cTn>
                              </p:par>
                              <p:par>
                                <p:cTn id="13" presetID="42" presetClass="path" presetSubtype="0" accel="50000" decel="50000" fill="hold" nodeType="withEffect">
                                  <p:stCondLst>
                                    <p:cond delay="15100"/>
                                  </p:stCondLst>
                                  <p:childTnLst>
                                    <p:animMotion origin="layout" path="M 8.33333E-7 2.53469E-6 L 0.24635 2.53469E-6 " pathEditMode="relative" rAng="0" ptsTypes="AA">
                                      <p:cBhvr>
                                        <p:cTn id="14" dur="2750" fill="hold"/>
                                        <p:tgtEl>
                                          <p:spTgt spid="8"/>
                                        </p:tgtEl>
                                        <p:attrNameLst>
                                          <p:attrName>ppt_x</p:attrName>
                                          <p:attrName>ppt_y</p:attrName>
                                        </p:attrNameLst>
                                      </p:cBhvr>
                                      <p:rCtr x="12326" y="0"/>
                                    </p:animMotion>
                                  </p:childTnLst>
                                </p:cTn>
                              </p:par>
                              <p:par>
                                <p:cTn id="15" presetID="42" presetClass="path" presetSubtype="0" accel="50000" decel="50000" fill="hold" nodeType="withEffect">
                                  <p:stCondLst>
                                    <p:cond delay="15100"/>
                                  </p:stCondLst>
                                  <p:childTnLst>
                                    <p:animMotion origin="layout" path="M 0.01216 2.53469E-6 L -0.51336 0.00092 " pathEditMode="relative" rAng="0" ptsTypes="AA">
                                      <p:cBhvr>
                                        <p:cTn id="16" dur="5000" fill="hold"/>
                                        <p:tgtEl>
                                          <p:spTgt spid="9"/>
                                        </p:tgtEl>
                                        <p:attrNameLst>
                                          <p:attrName>ppt_x</p:attrName>
                                          <p:attrName>ppt_y</p:attrName>
                                        </p:attrNameLst>
                                      </p:cBhvr>
                                      <p:rCtr x="-26285" y="46"/>
                                    </p:animMotion>
                                  </p:childTnLst>
                                </p:cTn>
                              </p:par>
                            </p:childTnLst>
                          </p:cTn>
                        </p:par>
                        <p:par>
                          <p:cTn id="17" fill="hold" nodeType="afterGroup">
                            <p:stCondLst>
                              <p:cond delay="20100"/>
                            </p:stCondLst>
                            <p:childTnLst>
                              <p:par>
                                <p:cTn id="18" presetID="0" presetClass="path" presetSubtype="0" accel="50000" decel="50000" fill="hold" nodeType="afterEffect">
                                  <p:stCondLst>
                                    <p:cond delay="0"/>
                                  </p:stCondLst>
                                  <p:childTnLst>
                                    <p:animMotion origin="layout" path="M 0.09206 -0.41273 L 0.09206 -0.4125 C 0.09401 -0.40579 0.0957 -0.39884 0.09792 -0.39213 C 0.09883 -0.38912 0.10039 -0.38681 0.1013 -0.3838 C 0.10195 -0.38194 0.10195 -0.37963 0.10247 -0.37778 C 0.10391 -0.37338 0.1056 -0.36944 0.10716 -0.36551 L 0.10938 -0.35926 C 0.11263 -0.34236 0.10729 -0.36898 0.11523 -0.34074 C 0.1168 -0.33542 0.11875 -0.33032 0.11979 -0.32454 C 0.12018 -0.32245 0.12044 -0.32014 0.12096 -0.31852 C 0.12096 -0.31829 0.12669 -0.30278 0.12786 -0.3 C 0.12865 -0.29792 0.12917 -0.2956 0.13021 -0.29375 C 0.13385 -0.28727 0.1319 -0.2912 0.13594 -0.28148 C 0.13867 -0.26736 0.13516 -0.28264 0.13945 -0.2713 C 0.14036 -0.26875 0.14089 -0.26574 0.1418 -0.26296 C 0.14987 -0.24005 0.14154 -0.26458 0.14753 -0.25046 C 0.14922 -0.24676 0.15013 -0.24167 0.15208 -0.23843 C 0.15286 -0.23681 0.15378 -0.23588 0.15443 -0.23426 C 0.15677 -0.22893 0.16133 -0.21782 0.16133 -0.21759 C 0.16172 -0.21574 0.16185 -0.21366 0.1625 -0.21157 C 0.16302 -0.21018 0.16432 -0.20926 0.16484 -0.20764 C 0.17305 -0.17847 0.16263 -0.20718 0.1694 -0.18889 C 0.16979 -0.18727 0.17031 -0.18518 0.17057 -0.1831 C 0.17109 -0.1794 0.17109 -0.17616 0.17174 -0.17268 C 0.17227 -0.1706 0.17331 -0.16875 0.17409 -0.16667 C 0.17839 -0.13565 0.17148 -0.18241 0.17747 -0.15023 C 0.17813 -0.14699 0.17813 -0.14329 0.17865 -0.14005 C 0.18099 -0.12616 0.1806 -0.13356 0.18333 -0.12083 C 0.18424 -0.11759 0.18477 -0.11319 0.18555 -0.10926 C 0.18594 -0.10648 0.1862 -0.10486 0.18672 -0.10231 C 0.1875 -0.10023 0.18841 -0.09722 0.18906 -0.09491 C 0.19063 -0.08796 0.19102 -0.0794 0.19362 -0.07431 C 0.19792 -0.06505 0.19818 -0.06505 0.20065 -0.05579 C 0.20221 -0.04907 0.20221 -0.04051 0.20521 -0.03542 L 0.20977 -0.02708 C 0.21055 -0.02384 0.2112 -0.02153 0.21211 -0.01898 C 0.21315 -0.01551 0.21445 -0.01343 0.21563 -0.01018 C 0.22409 0.01019 0.21003 -0.02315 0.22135 0.00394 C 0.22174 0.00579 0.22188 0.00833 0.22253 0.00972 C 0.22305 0.01204 0.22435 0.01273 0.22487 0.01389 C 0.23008 0.03287 0.22422 0.02153 0.22943 0.03079 C 0.23268 0.04769 0.22813 0.02685 0.23294 0.04074 C 0.23346 0.04236 0.23346 0.04537 0.23411 0.04676 C 0.23542 0.05116 0.23776 0.05463 0.23867 0.05926 C 0.23906 0.06111 0.23919 0.06343 0.23984 0.06528 C 0.24076 0.06759 0.24219 0.06921 0.24323 0.0713 C 0.24401 0.07407 0.24479 0.07685 0.24557 0.07963 C 0.24635 0.08171 0.24727 0.08357 0.24805 0.08565 C 0.24844 0.08796 0.24844 0.09005 0.24909 0.0919 C 0.25 0.09421 0.2513 0.09607 0.2526 0.09815 C 0.25286 0.1 0.25313 0.10255 0.25365 0.10417 C 0.25547 0.10995 0.25716 0.11227 0.25938 0.11667 C 0.26068 0.12338 0.26068 0.12407 0.26289 0.13079 C 0.26354 0.13333 0.26458 0.13472 0.26523 0.13704 C 0.26628 0.14097 0.2668 0.14514 0.26745 0.14931 C 0.26784 0.15139 0.26849 0.15324 0.26862 0.15556 C 0.26914 0.1588 0.26927 0.1625 0.26979 0.16574 C 0.27044 0.16921 0.27148 0.17245 0.27214 0.17593 C 0.2737 0.1838 0.27279 0.18333 0.27448 0.19028 C 0.27826 0.20556 0.27513 0.19213 0.27904 0.20463 C 0.28034 0.20903 0.28333 0.22176 0.28594 0.22732 C 0.28737 0.23032 0.28906 0.23287 0.29063 0.23542 C 0.29193 0.2375 0.2931 0.23912 0.29401 0.24167 C 0.30234 0.26366 0.28945 0.23032 0.29987 0.25394 C 0.30898 0.27477 0.30104 0.25995 0.30677 0.27037 C 0.30898 0.28241 0.30612 0.2713 0.31133 0.28056 C 0.31237 0.28241 0.31302 0.28495 0.31354 0.28681 C 0.31641 0.29259 0.31745 0.29306 0.32083 0.29699 C 0.33125 0.32523 0.31979 0.29722 0.33008 0.31551 C 0.33633 0.32708 0.33242 0.32245 0.33698 0.33194 C 0.33737 0.33333 0.33841 0.33449 0.33919 0.33611 C 0.34023 0.33796 0.34036 0.34051 0.34154 0.34213 C 0.34258 0.34398 0.34375 0.34491 0.34492 0.3463 C 0.34518 0.34838 0.34518 0.35069 0.34609 0.35255 C 0.34714 0.3544 0.34831 0.35509 0.34948 0.35648 C 0.35104 0.35857 0.35273 0.36065 0.35404 0.36273 C 0.35859 0.36806 0.35755 0.3662 0.36211 0.37292 C 0.36302 0.37431 0.3638 0.37546 0.36445 0.37708 C 0.36536 0.37894 0.36563 0.38171 0.3668 0.3831 C 0.3681 0.38519 0.36979 0.38588 0.37135 0.38727 C 0.37253 0.38935 0.37396 0.39097 0.37487 0.39352 C 0.37552 0.39537 0.37513 0.39815 0.37604 0.39954 C 0.37682 0.40116 0.37839 0.40069 0.37943 0.40162 C 0.38073 0.40278 0.38164 0.40463 0.38294 0.40579 C 0.38398 0.40671 0.38516 0.40718 0.38633 0.40787 C 0.38945 0.40926 0.39557 0.41204 0.39557 0.41227 C 0.39818 0.41505 0.40078 0.41852 0.40365 0.42014 C 0.40547 0.4213 0.40755 0.42153 0.40964 0.42222 C 0.41055 0.42361 0.41159 0.42523 0.41302 0.42639 C 0.41497 0.42778 0.41888 0.42824 0.42096 0.43032 C 0.42461 0.43403 0.42747 0.44005 0.43138 0.44282 C 0.43333 0.44398 0.43529 0.44537 0.43711 0.44676 C 0.43867 0.44815 0.4401 0.45 0.4418 0.45093 C 0.44492 0.45278 0.44792 0.45324 0.45104 0.45509 L 0.45794 0.45903 C 0.45872 0.46042 0.45938 0.46204 0.46016 0.46319 C 0.4612 0.46482 0.4625 0.46551 0.46354 0.46736 C 0.46888 0.47662 0.46263 0.47153 0.46927 0.47546 C 0.46966 0.47755 0.46979 0.47986 0.47044 0.48171 C 0.47175 0.48495 0.47357 0.48727 0.47513 0.48982 C 0.47617 0.4919 0.478 0.49352 0.47852 0.49607 C 0.48034 0.50232 0.48255 0.51204 0.48659 0.51458 C 0.48893 0.51597 0.49141 0.51644 0.49349 0.51852 C 0.49544 0.5206 0.4974 0.52292 0.49935 0.52477 C 0.50078 0.52616 0.50247 0.52732 0.50391 0.52894 C 0.50508 0.53009 0.50612 0.53194 0.50742 0.5331 C 0.50885 0.53403 0.51055 0.53426 0.51198 0.53495 C 0.51445 0.53634 0.51654 0.53819 0.51901 0.53912 C 0.52044 0.53982 0.52201 0.54051 0.5237 0.5412 C 0.52474 0.5419 0.52591 0.54282 0.52708 0.54329 C 0.53099 0.54491 0.53477 0.54514 0.53854 0.54745 C 0.54922 0.55347 0.53242 0.54398 0.54779 0.55139 C 0.55013 0.55255 0.55221 0.5544 0.55456 0.55556 C 0.55742 0.55694 0.56237 0.55787 0.5651 0.55972 C 0.5668 0.56065 0.5681 0.5625 0.56979 0.56366 C 0.57565 0.56829 0.57357 0.56366 0.58242 0.56991 C 0.58451 0.5713 0.5862 0.57292 0.58828 0.57407 C 0.59336 0.57685 0.60234 0.57732 0.60677 0.57801 C 0.6151 0.57755 0.62357 0.57708 0.63203 0.57616 C 0.63438 0.57569 0.63659 0.57477 0.63893 0.57407 C 0.64583 0.57222 0.6474 0.57222 0.65391 0.56991 C 0.65781 0.56852 0.66159 0.56667 0.6655 0.56574 C 0.68164 0.56273 0.6724 0.56412 0.69323 0.56181 C 0.72747 0.54144 0.68945 0.56319 0.79362 0.55764 C 0.79935 0.55741 0.80508 0.55463 0.81081 0.55347 C 0.8155 0.55255 0.82005 0.55232 0.82474 0.55139 C 0.82813 0.55093 0.83164 0.55 0.83516 0.54931 C 0.84089 0.54861 0.84661 0.54815 0.85234 0.54745 C 0.85547 0.54676 0.85859 0.54607 0.86159 0.54537 C 0.86432 0.54468 0.86706 0.54352 0.86966 0.54329 C 0.87656 0.54236 0.88359 0.5419 0.8905 0.5412 L 0.94362 0.54329 C 0.94479 0.54329 0.94583 0.54537 0.94701 0.54537 C 0.9543 0.54537 0.96159 0.54398 0.96901 0.54329 C 0.96745 0.54259 0.96589 0.5419 0.96432 0.5412 C 0.96315 0.54051 0.96211 0.53958 0.96081 0.53912 C 0.95898 0.53819 0.95703 0.53773 0.95508 0.53704 C 0.94766 0.52384 0.95352 0.53241 0.93086 0.53102 C 0.92813 0.53079 0.92552 0.53102 0.92279 0.53102 " pathEditMode="relative" rAng="0" ptsTypes="AAAAAAAAAAAAAAAAAAAAAAAAAAAAAAAAAAAAAAAAAAAAAAAAAAAAAAAAAAAAAAAAAAAAAAAAAAAAAAAAAAAAAAAAAAAAAAAAAAAAAAAAAAAAAAAAAAAAAAAAAAAAAAAAAAAAAAAAAAA">
                                      <p:cBhvr>
                                        <p:cTn id="19" dur="2000" fill="hold"/>
                                        <p:tgtEl>
                                          <p:spTgt spid="12"/>
                                        </p:tgtEl>
                                        <p:attrNameLst>
                                          <p:attrName>ppt_x</p:attrName>
                                          <p:attrName>ppt_y</p:attrName>
                                        </p:attrNameLst>
                                      </p:cBhvr>
                                      <p:rCtr x="43841" y="495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73TGp_research_light">
  <a:themeElements>
    <a:clrScheme name="573TGp_research_light 3">
      <a:dk1>
        <a:srgbClr val="85218F"/>
      </a:dk1>
      <a:lt1>
        <a:srgbClr val="FFFFFF"/>
      </a:lt1>
      <a:dk2>
        <a:srgbClr val="F9DBF3"/>
      </a:dk2>
      <a:lt2>
        <a:srgbClr val="808080"/>
      </a:lt2>
      <a:accent1>
        <a:srgbClr val="9461CD"/>
      </a:accent1>
      <a:accent2>
        <a:srgbClr val="4E8DDA"/>
      </a:accent2>
      <a:accent3>
        <a:srgbClr val="FFFFFF"/>
      </a:accent3>
      <a:accent4>
        <a:srgbClr val="711B79"/>
      </a:accent4>
      <a:accent5>
        <a:srgbClr val="C8B7E3"/>
      </a:accent5>
      <a:accent6>
        <a:srgbClr val="467FC5"/>
      </a:accent6>
      <a:hlink>
        <a:srgbClr val="3FBB83"/>
      </a:hlink>
      <a:folHlink>
        <a:srgbClr val="C98C4F"/>
      </a:folHlink>
    </a:clrScheme>
    <a:fontScheme name="573TGp_research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73TGp_research_light 1">
        <a:dk1>
          <a:srgbClr val="2E3038"/>
        </a:dk1>
        <a:lt1>
          <a:srgbClr val="FFFFFF"/>
        </a:lt1>
        <a:dk2>
          <a:srgbClr val="DDDDDD"/>
        </a:dk2>
        <a:lt2>
          <a:srgbClr val="808080"/>
        </a:lt2>
        <a:accent1>
          <a:srgbClr val="5ECC4C"/>
        </a:accent1>
        <a:accent2>
          <a:srgbClr val="DE4A98"/>
        </a:accent2>
        <a:accent3>
          <a:srgbClr val="FFFFFF"/>
        </a:accent3>
        <a:accent4>
          <a:srgbClr val="26272E"/>
        </a:accent4>
        <a:accent5>
          <a:srgbClr val="B6E2B2"/>
        </a:accent5>
        <a:accent6>
          <a:srgbClr val="C94289"/>
        </a:accent6>
        <a:hlink>
          <a:srgbClr val="B89642"/>
        </a:hlink>
        <a:folHlink>
          <a:srgbClr val="4EA4CA"/>
        </a:folHlink>
      </a:clrScheme>
      <a:clrMap bg1="lt1" tx1="dk1" bg2="lt2" tx2="dk2" accent1="accent1" accent2="accent2" accent3="accent3" accent4="accent4" accent5="accent5" accent6="accent6" hlink="hlink" folHlink="folHlink"/>
    </a:extraClrScheme>
    <a:extraClrScheme>
      <a:clrScheme name="573TGp_research_light 2">
        <a:dk1>
          <a:srgbClr val="0052A4"/>
        </a:dk1>
        <a:lt1>
          <a:srgbClr val="FFFFFF"/>
        </a:lt1>
        <a:dk2>
          <a:srgbClr val="DBEFF9"/>
        </a:dk2>
        <a:lt2>
          <a:srgbClr val="808080"/>
        </a:lt2>
        <a:accent1>
          <a:srgbClr val="5A87BE"/>
        </a:accent1>
        <a:accent2>
          <a:srgbClr val="DC5270"/>
        </a:accent2>
        <a:accent3>
          <a:srgbClr val="FFFFFF"/>
        </a:accent3>
        <a:accent4>
          <a:srgbClr val="00458B"/>
        </a:accent4>
        <a:accent5>
          <a:srgbClr val="B5C3DB"/>
        </a:accent5>
        <a:accent6>
          <a:srgbClr val="C74965"/>
        </a:accent6>
        <a:hlink>
          <a:srgbClr val="53B630"/>
        </a:hlink>
        <a:folHlink>
          <a:srgbClr val="D45F48"/>
        </a:folHlink>
      </a:clrScheme>
      <a:clrMap bg1="lt1" tx1="dk1" bg2="lt2" tx2="dk2" accent1="accent1" accent2="accent2" accent3="accent3" accent4="accent4" accent5="accent5" accent6="accent6" hlink="hlink" folHlink="folHlink"/>
    </a:extraClrScheme>
    <a:extraClrScheme>
      <a:clrScheme name="573TGp_research_light 3">
        <a:dk1>
          <a:srgbClr val="85218F"/>
        </a:dk1>
        <a:lt1>
          <a:srgbClr val="FFFFFF"/>
        </a:lt1>
        <a:dk2>
          <a:srgbClr val="F9DBF3"/>
        </a:dk2>
        <a:lt2>
          <a:srgbClr val="808080"/>
        </a:lt2>
        <a:accent1>
          <a:srgbClr val="9461CD"/>
        </a:accent1>
        <a:accent2>
          <a:srgbClr val="4E8DDA"/>
        </a:accent2>
        <a:accent3>
          <a:srgbClr val="FFFFFF"/>
        </a:accent3>
        <a:accent4>
          <a:srgbClr val="711B79"/>
        </a:accent4>
        <a:accent5>
          <a:srgbClr val="C8B7E3"/>
        </a:accent5>
        <a:accent6>
          <a:srgbClr val="467FC5"/>
        </a:accent6>
        <a:hlink>
          <a:srgbClr val="3FBB83"/>
        </a:hlink>
        <a:folHlink>
          <a:srgbClr val="C98C4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8616</TotalTime>
  <Words>535</Words>
  <Application>Microsoft Office PowerPoint</Application>
  <PresentationFormat>Custom</PresentationFormat>
  <Paragraphs>56</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573TGp_research_light</vt:lpstr>
      <vt:lpstr> Đến dự giờ lớp 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777</cp:revision>
  <dcterms:created xsi:type="dcterms:W3CDTF">2017-11-24T09:12:01Z</dcterms:created>
  <dcterms:modified xsi:type="dcterms:W3CDTF">2021-09-27T12:03:42Z</dcterms:modified>
</cp:coreProperties>
</file>