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00" r:id="rId3"/>
    <p:sldId id="301" r:id="rId4"/>
    <p:sldId id="302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33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B339-7D5D-404D-A990-DBA6D5D6EBDD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66DF7-84C4-4117-994B-14FB09DF4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4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" y="4610951"/>
            <a:ext cx="9144011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39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4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0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1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4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9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14DF-D5FA-44FD-8D53-1FA84DE0A0A8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C065-D557-4F1C-AEF7-FF052F924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">
            <a:extLst>
              <a:ext uri="{FF2B5EF4-FFF2-40B4-BE49-F238E27FC236}">
                <a16:creationId xmlns:a16="http://schemas.microsoft.com/office/drawing/2014/main" id="{BD333376-3168-4EB6-B623-DE04C657EEED}"/>
              </a:ext>
            </a:extLst>
          </p:cNvPr>
          <p:cNvGrpSpPr/>
          <p:nvPr/>
        </p:nvGrpSpPr>
        <p:grpSpPr>
          <a:xfrm>
            <a:off x="388712" y="3276989"/>
            <a:ext cx="8717123" cy="3581011"/>
            <a:chOff x="-53293" y="2190760"/>
            <a:chExt cx="9211855" cy="2951064"/>
          </a:xfrm>
        </p:grpSpPr>
        <p:pic>
          <p:nvPicPr>
            <p:cNvPr id="5" name="10">
              <a:extLst>
                <a:ext uri="{FF2B5EF4-FFF2-40B4-BE49-F238E27FC236}">
                  <a16:creationId xmlns:a16="http://schemas.microsoft.com/office/drawing/2014/main" id="{B755A9DE-9830-40BF-AABA-9875FA136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4248310" y="3185627"/>
              <a:ext cx="4910252" cy="1956197"/>
            </a:xfrm>
            <a:prstGeom prst="rect">
              <a:avLst/>
            </a:prstGeom>
          </p:spPr>
        </p:pic>
        <p:pic>
          <p:nvPicPr>
            <p:cNvPr id="6" name="13">
              <a:extLst>
                <a:ext uri="{FF2B5EF4-FFF2-40B4-BE49-F238E27FC236}">
                  <a16:creationId xmlns:a16="http://schemas.microsoft.com/office/drawing/2014/main" id="{6C4BD8BE-0256-4D27-8180-A7E8F6C56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6016" y="2190760"/>
              <a:ext cx="3208926" cy="2720031"/>
            </a:xfrm>
            <a:prstGeom prst="rect">
              <a:avLst/>
            </a:prstGeom>
          </p:spPr>
        </p:pic>
        <p:pic>
          <p:nvPicPr>
            <p:cNvPr id="9" name="16">
              <a:extLst>
                <a:ext uri="{FF2B5EF4-FFF2-40B4-BE49-F238E27FC236}">
                  <a16:creationId xmlns:a16="http://schemas.microsoft.com/office/drawing/2014/main" id="{1C55FC79-E88A-4078-88E9-9D07C64DF6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-53293" y="3185627"/>
              <a:ext cx="4910252" cy="1956197"/>
            </a:xfrm>
            <a:prstGeom prst="rect">
              <a:avLst/>
            </a:prstGeom>
          </p:spPr>
        </p:pic>
      </p:grpSp>
      <p:grpSp>
        <p:nvGrpSpPr>
          <p:cNvPr id="10" name="14">
            <a:extLst>
              <a:ext uri="{FF2B5EF4-FFF2-40B4-BE49-F238E27FC236}">
                <a16:creationId xmlns:a16="http://schemas.microsoft.com/office/drawing/2014/main" id="{2186EBBF-DC48-4AB5-A27A-424B0FCE2637}"/>
              </a:ext>
            </a:extLst>
          </p:cNvPr>
          <p:cNvGrpSpPr/>
          <p:nvPr/>
        </p:nvGrpSpPr>
        <p:grpSpPr>
          <a:xfrm>
            <a:off x="2123729" y="1655171"/>
            <a:ext cx="4824536" cy="1845837"/>
            <a:chOff x="2118480" y="1316166"/>
            <a:chExt cx="1512168" cy="1512168"/>
          </a:xfrm>
        </p:grpSpPr>
        <p:sp>
          <p:nvSpPr>
            <p:cNvPr id="11" name="15">
              <a:extLst>
                <a:ext uri="{FF2B5EF4-FFF2-40B4-BE49-F238E27FC236}">
                  <a16:creationId xmlns:a16="http://schemas.microsoft.com/office/drawing/2014/main" id="{FFCE2733-9D26-4ECD-A649-B3252E89DC75}"/>
                </a:ext>
              </a:extLst>
            </p:cNvPr>
            <p:cNvSpPr/>
            <p:nvPr/>
          </p:nvSpPr>
          <p:spPr>
            <a:xfrm>
              <a:off x="2118480" y="1316166"/>
              <a:ext cx="1512168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992B5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12" name="TextBox 67">
              <a:extLst>
                <a:ext uri="{FF2B5EF4-FFF2-40B4-BE49-F238E27FC236}">
                  <a16:creationId xmlns:a16="http://schemas.microsoft.com/office/drawing/2014/main" id="{CD266F93-4930-44EE-B40F-F068D42EC517}"/>
                </a:ext>
              </a:extLst>
            </p:cNvPr>
            <p:cNvSpPr txBox="1"/>
            <p:nvPr/>
          </p:nvSpPr>
          <p:spPr>
            <a:xfrm>
              <a:off x="2208337" y="1556684"/>
              <a:ext cx="1378326" cy="98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72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Tiết</a:t>
              </a:r>
              <a:r>
                <a:rPr kumimoji="0" lang="en-US" altLang="zh-CN" sz="7200" b="0" i="0" u="none" strike="noStrike" kern="1200" cap="none" spc="3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icrosoft YaHei" panose="020B0503020204020204" charset="-122"/>
                  <a:cs typeface="Times New Roman" panose="02020603050405020304" pitchFamily="18" charset="0"/>
                </a:rPr>
                <a:t> 3 </a:t>
              </a:r>
              <a:endParaRPr kumimoji="0" lang="zh-CN" altLang="en-US" sz="72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oogle Shape;184;p27">
            <a:extLst>
              <a:ext uri="{FF2B5EF4-FFF2-40B4-BE49-F238E27FC236}">
                <a16:creationId xmlns:a16="http://schemas.microsoft.com/office/drawing/2014/main" id="{296284C8-C3CC-4013-AE86-992F55FEE26F}"/>
              </a:ext>
            </a:extLst>
          </p:cNvPr>
          <p:cNvGrpSpPr/>
          <p:nvPr/>
        </p:nvGrpSpPr>
        <p:grpSpPr>
          <a:xfrm>
            <a:off x="270239" y="484039"/>
            <a:ext cx="203147" cy="401596"/>
            <a:chOff x="4508863" y="1528200"/>
            <a:chExt cx="318850" cy="472800"/>
          </a:xfrm>
        </p:grpSpPr>
        <p:sp>
          <p:nvSpPr>
            <p:cNvPr id="15" name="Google Shape;185;p27">
              <a:extLst>
                <a:ext uri="{FF2B5EF4-FFF2-40B4-BE49-F238E27FC236}">
                  <a16:creationId xmlns:a16="http://schemas.microsoft.com/office/drawing/2014/main" id="{E3450E67-756F-4187-83E2-9BED73A56B52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86;p27">
              <a:extLst>
                <a:ext uri="{FF2B5EF4-FFF2-40B4-BE49-F238E27FC236}">
                  <a16:creationId xmlns:a16="http://schemas.microsoft.com/office/drawing/2014/main" id="{A3E60FBA-8D0E-4685-84D4-F5237D69E480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87;p27">
              <a:extLst>
                <a:ext uri="{FF2B5EF4-FFF2-40B4-BE49-F238E27FC236}">
                  <a16:creationId xmlns:a16="http://schemas.microsoft.com/office/drawing/2014/main" id="{A8BA561C-92AF-4BC4-A5F5-824D8B4A8DE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88;p27">
              <a:extLst>
                <a:ext uri="{FF2B5EF4-FFF2-40B4-BE49-F238E27FC236}">
                  <a16:creationId xmlns:a16="http://schemas.microsoft.com/office/drawing/2014/main" id="{547E6AE1-6722-4104-B638-2F3832D85503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89;p27">
            <a:extLst>
              <a:ext uri="{FF2B5EF4-FFF2-40B4-BE49-F238E27FC236}">
                <a16:creationId xmlns:a16="http://schemas.microsoft.com/office/drawing/2014/main" id="{A011E6E7-BBCE-4434-BF9D-52DC0EDDE6D3}"/>
              </a:ext>
            </a:extLst>
          </p:cNvPr>
          <p:cNvGrpSpPr/>
          <p:nvPr/>
        </p:nvGrpSpPr>
        <p:grpSpPr>
          <a:xfrm>
            <a:off x="554380" y="567004"/>
            <a:ext cx="203147" cy="401596"/>
            <a:chOff x="4508863" y="1528200"/>
            <a:chExt cx="318850" cy="472800"/>
          </a:xfrm>
        </p:grpSpPr>
        <p:sp>
          <p:nvSpPr>
            <p:cNvPr id="20" name="Google Shape;190;p27">
              <a:extLst>
                <a:ext uri="{FF2B5EF4-FFF2-40B4-BE49-F238E27FC236}">
                  <a16:creationId xmlns:a16="http://schemas.microsoft.com/office/drawing/2014/main" id="{6C250F97-3D87-4E54-A6E5-F27C4C7BBCF4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91;p27">
              <a:extLst>
                <a:ext uri="{FF2B5EF4-FFF2-40B4-BE49-F238E27FC236}">
                  <a16:creationId xmlns:a16="http://schemas.microsoft.com/office/drawing/2014/main" id="{4B3A9B0B-3679-4DB6-A9B2-BA3CA8CA86EB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92;p27">
              <a:extLst>
                <a:ext uri="{FF2B5EF4-FFF2-40B4-BE49-F238E27FC236}">
                  <a16:creationId xmlns:a16="http://schemas.microsoft.com/office/drawing/2014/main" id="{25963231-BE4B-4465-9620-DF420D30A12D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93;p27">
              <a:extLst>
                <a:ext uri="{FF2B5EF4-FFF2-40B4-BE49-F238E27FC236}">
                  <a16:creationId xmlns:a16="http://schemas.microsoft.com/office/drawing/2014/main" id="{13F072F5-26C4-4FD7-9F71-F238FE62BDA9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4" name="Google Shape;194;p27">
            <a:extLst>
              <a:ext uri="{FF2B5EF4-FFF2-40B4-BE49-F238E27FC236}">
                <a16:creationId xmlns:a16="http://schemas.microsoft.com/office/drawing/2014/main" id="{92445FE0-071C-42A4-81AF-B083FCF10405}"/>
              </a:ext>
            </a:extLst>
          </p:cNvPr>
          <p:cNvGrpSpPr/>
          <p:nvPr/>
        </p:nvGrpSpPr>
        <p:grpSpPr>
          <a:xfrm>
            <a:off x="844309" y="567004"/>
            <a:ext cx="203147" cy="401596"/>
            <a:chOff x="4508863" y="1528200"/>
            <a:chExt cx="318850" cy="472800"/>
          </a:xfrm>
        </p:grpSpPr>
        <p:sp>
          <p:nvSpPr>
            <p:cNvPr id="25" name="Google Shape;195;p27">
              <a:extLst>
                <a:ext uri="{FF2B5EF4-FFF2-40B4-BE49-F238E27FC236}">
                  <a16:creationId xmlns:a16="http://schemas.microsoft.com/office/drawing/2014/main" id="{E19979E4-5F44-41C4-9832-1A1698957EA9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96;p27">
              <a:extLst>
                <a:ext uri="{FF2B5EF4-FFF2-40B4-BE49-F238E27FC236}">
                  <a16:creationId xmlns:a16="http://schemas.microsoft.com/office/drawing/2014/main" id="{2711DE42-B6A8-4DAB-A88E-B11561F77162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97;p27">
              <a:extLst>
                <a:ext uri="{FF2B5EF4-FFF2-40B4-BE49-F238E27FC236}">
                  <a16:creationId xmlns:a16="http://schemas.microsoft.com/office/drawing/2014/main" id="{1AC73A5B-792A-48A9-9237-046F97285838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98;p27">
              <a:extLst>
                <a:ext uri="{FF2B5EF4-FFF2-40B4-BE49-F238E27FC236}">
                  <a16:creationId xmlns:a16="http://schemas.microsoft.com/office/drawing/2014/main" id="{24789395-0AE1-4300-876A-C5369F13D54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" name="Google Shape;184;p27">
            <a:extLst>
              <a:ext uri="{FF2B5EF4-FFF2-40B4-BE49-F238E27FC236}">
                <a16:creationId xmlns:a16="http://schemas.microsoft.com/office/drawing/2014/main" id="{8708DA0F-8A47-4555-9031-09B9960A56DF}"/>
              </a:ext>
            </a:extLst>
          </p:cNvPr>
          <p:cNvGrpSpPr/>
          <p:nvPr/>
        </p:nvGrpSpPr>
        <p:grpSpPr>
          <a:xfrm>
            <a:off x="7917740" y="468686"/>
            <a:ext cx="203147" cy="401596"/>
            <a:chOff x="4508863" y="1528200"/>
            <a:chExt cx="318850" cy="472800"/>
          </a:xfrm>
        </p:grpSpPr>
        <p:sp>
          <p:nvSpPr>
            <p:cNvPr id="30" name="Google Shape;185;p27">
              <a:extLst>
                <a:ext uri="{FF2B5EF4-FFF2-40B4-BE49-F238E27FC236}">
                  <a16:creationId xmlns:a16="http://schemas.microsoft.com/office/drawing/2014/main" id="{E69EF0C0-74E5-4D5C-9C72-D7C584202F95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86;p27">
              <a:extLst>
                <a:ext uri="{FF2B5EF4-FFF2-40B4-BE49-F238E27FC236}">
                  <a16:creationId xmlns:a16="http://schemas.microsoft.com/office/drawing/2014/main" id="{1D70E6CD-B25B-450E-BB32-630F9E80B8A5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87;p27">
              <a:extLst>
                <a:ext uri="{FF2B5EF4-FFF2-40B4-BE49-F238E27FC236}">
                  <a16:creationId xmlns:a16="http://schemas.microsoft.com/office/drawing/2014/main" id="{8D7E76CA-13A2-4EE8-B62F-773AB2E446FA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88;p27">
              <a:extLst>
                <a:ext uri="{FF2B5EF4-FFF2-40B4-BE49-F238E27FC236}">
                  <a16:creationId xmlns:a16="http://schemas.microsoft.com/office/drawing/2014/main" id="{27841724-DC8A-4F3A-BA5A-A1B6FE35F377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4" name="Google Shape;189;p27">
            <a:extLst>
              <a:ext uri="{FF2B5EF4-FFF2-40B4-BE49-F238E27FC236}">
                <a16:creationId xmlns:a16="http://schemas.microsoft.com/office/drawing/2014/main" id="{1834B4BF-D115-401E-BC1E-D7EB53733046}"/>
              </a:ext>
            </a:extLst>
          </p:cNvPr>
          <p:cNvGrpSpPr/>
          <p:nvPr/>
        </p:nvGrpSpPr>
        <p:grpSpPr>
          <a:xfrm>
            <a:off x="8201881" y="551651"/>
            <a:ext cx="203147" cy="401596"/>
            <a:chOff x="4508863" y="1528200"/>
            <a:chExt cx="318850" cy="472800"/>
          </a:xfrm>
        </p:grpSpPr>
        <p:sp>
          <p:nvSpPr>
            <p:cNvPr id="35" name="Google Shape;190;p27">
              <a:extLst>
                <a:ext uri="{FF2B5EF4-FFF2-40B4-BE49-F238E27FC236}">
                  <a16:creationId xmlns:a16="http://schemas.microsoft.com/office/drawing/2014/main" id="{54BE4E9A-9BB4-482B-8C59-3506884FB0A7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91;p27">
              <a:extLst>
                <a:ext uri="{FF2B5EF4-FFF2-40B4-BE49-F238E27FC236}">
                  <a16:creationId xmlns:a16="http://schemas.microsoft.com/office/drawing/2014/main" id="{738D0774-2B98-47EF-8C0A-8335037C634D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92;p27">
              <a:extLst>
                <a:ext uri="{FF2B5EF4-FFF2-40B4-BE49-F238E27FC236}">
                  <a16:creationId xmlns:a16="http://schemas.microsoft.com/office/drawing/2014/main" id="{1DD5D671-3B39-4BC0-870F-5FA6B7A621AE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93;p27">
              <a:extLst>
                <a:ext uri="{FF2B5EF4-FFF2-40B4-BE49-F238E27FC236}">
                  <a16:creationId xmlns:a16="http://schemas.microsoft.com/office/drawing/2014/main" id="{289C60C4-B9B0-445F-84E9-5F507E030318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9" name="Google Shape;194;p27">
            <a:extLst>
              <a:ext uri="{FF2B5EF4-FFF2-40B4-BE49-F238E27FC236}">
                <a16:creationId xmlns:a16="http://schemas.microsoft.com/office/drawing/2014/main" id="{EF574D76-EC8B-487E-9460-C9D589A74963}"/>
              </a:ext>
            </a:extLst>
          </p:cNvPr>
          <p:cNvGrpSpPr/>
          <p:nvPr/>
        </p:nvGrpSpPr>
        <p:grpSpPr>
          <a:xfrm>
            <a:off x="8491810" y="551651"/>
            <a:ext cx="203147" cy="401596"/>
            <a:chOff x="4508863" y="1528200"/>
            <a:chExt cx="318850" cy="472800"/>
          </a:xfrm>
        </p:grpSpPr>
        <p:sp>
          <p:nvSpPr>
            <p:cNvPr id="40" name="Google Shape;195;p27">
              <a:extLst>
                <a:ext uri="{FF2B5EF4-FFF2-40B4-BE49-F238E27FC236}">
                  <a16:creationId xmlns:a16="http://schemas.microsoft.com/office/drawing/2014/main" id="{C645E67E-932F-4BC6-A9AA-DEDEC412133B}"/>
                </a:ext>
              </a:extLst>
            </p:cNvPr>
            <p:cNvSpPr/>
            <p:nvPr/>
          </p:nvSpPr>
          <p:spPr>
            <a:xfrm>
              <a:off x="4508863" y="1742675"/>
              <a:ext cx="177525" cy="258325"/>
            </a:xfrm>
            <a:custGeom>
              <a:avLst/>
              <a:gdLst/>
              <a:ahLst/>
              <a:cxnLst/>
              <a:rect l="l" t="t" r="r" b="b"/>
              <a:pathLst>
                <a:path w="7101" h="10333" extrusionOk="0">
                  <a:moveTo>
                    <a:pt x="3939" y="0"/>
                  </a:moveTo>
                  <a:cubicBezTo>
                    <a:pt x="1292" y="6987"/>
                    <a:pt x="0" y="10332"/>
                    <a:pt x="511" y="10332"/>
                  </a:cubicBezTo>
                  <a:cubicBezTo>
                    <a:pt x="991" y="10332"/>
                    <a:pt x="3064" y="7374"/>
                    <a:pt x="7100" y="1703"/>
                  </a:cubicBezTo>
                  <a:lnTo>
                    <a:pt x="39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96;p27">
              <a:extLst>
                <a:ext uri="{FF2B5EF4-FFF2-40B4-BE49-F238E27FC236}">
                  <a16:creationId xmlns:a16="http://schemas.microsoft.com/office/drawing/2014/main" id="{630F30C7-4427-4AFE-BC63-519F543CF7D3}"/>
                </a:ext>
              </a:extLst>
            </p:cNvPr>
            <p:cNvSpPr/>
            <p:nvPr/>
          </p:nvSpPr>
          <p:spPr>
            <a:xfrm>
              <a:off x="4562113" y="1528200"/>
              <a:ext cx="264850" cy="254775"/>
            </a:xfrm>
            <a:custGeom>
              <a:avLst/>
              <a:gdLst/>
              <a:ahLst/>
              <a:cxnLst/>
              <a:rect l="l" t="t" r="r" b="b"/>
              <a:pathLst>
                <a:path w="10594" h="10191" extrusionOk="0">
                  <a:moveTo>
                    <a:pt x="5301" y="0"/>
                  </a:moveTo>
                  <a:cubicBezTo>
                    <a:pt x="2652" y="0"/>
                    <a:pt x="0" y="1695"/>
                    <a:pt x="46" y="5084"/>
                  </a:cubicBezTo>
                  <a:cubicBezTo>
                    <a:pt x="0" y="8488"/>
                    <a:pt x="2645" y="10190"/>
                    <a:pt x="5289" y="10190"/>
                  </a:cubicBezTo>
                  <a:cubicBezTo>
                    <a:pt x="7934" y="10190"/>
                    <a:pt x="10578" y="8488"/>
                    <a:pt x="10532" y="5084"/>
                  </a:cubicBezTo>
                  <a:cubicBezTo>
                    <a:pt x="10593" y="1695"/>
                    <a:pt x="7949" y="0"/>
                    <a:pt x="53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97;p27">
              <a:extLst>
                <a:ext uri="{FF2B5EF4-FFF2-40B4-BE49-F238E27FC236}">
                  <a16:creationId xmlns:a16="http://schemas.microsoft.com/office/drawing/2014/main" id="{681A5094-5669-4E4F-8D52-44A78F89B409}"/>
                </a:ext>
              </a:extLst>
            </p:cNvPr>
            <p:cNvSpPr/>
            <p:nvPr/>
          </p:nvSpPr>
          <p:spPr>
            <a:xfrm>
              <a:off x="4583013" y="1551175"/>
              <a:ext cx="244700" cy="231500"/>
            </a:xfrm>
            <a:custGeom>
              <a:avLst/>
              <a:gdLst/>
              <a:ahLst/>
              <a:cxnLst/>
              <a:rect l="l" t="t" r="r" b="b"/>
              <a:pathLst>
                <a:path w="9788" h="9260" extrusionOk="0">
                  <a:moveTo>
                    <a:pt x="7569" y="1"/>
                  </a:moveTo>
                  <a:lnTo>
                    <a:pt x="7569" y="1"/>
                  </a:lnTo>
                  <a:cubicBezTo>
                    <a:pt x="8116" y="852"/>
                    <a:pt x="8420" y="1825"/>
                    <a:pt x="8359" y="2858"/>
                  </a:cubicBezTo>
                  <a:cubicBezTo>
                    <a:pt x="8423" y="6235"/>
                    <a:pt x="5782" y="7929"/>
                    <a:pt x="3141" y="7929"/>
                  </a:cubicBezTo>
                  <a:cubicBezTo>
                    <a:pt x="2026" y="7929"/>
                    <a:pt x="912" y="7627"/>
                    <a:pt x="0" y="7022"/>
                  </a:cubicBezTo>
                  <a:lnTo>
                    <a:pt x="0" y="7022"/>
                  </a:lnTo>
                  <a:cubicBezTo>
                    <a:pt x="982" y="8513"/>
                    <a:pt x="2738" y="9260"/>
                    <a:pt x="4488" y="9260"/>
                  </a:cubicBezTo>
                  <a:cubicBezTo>
                    <a:pt x="7126" y="9260"/>
                    <a:pt x="9751" y="7564"/>
                    <a:pt x="9696" y="4165"/>
                  </a:cubicBezTo>
                  <a:cubicBezTo>
                    <a:pt x="9788" y="2493"/>
                    <a:pt x="8997" y="913"/>
                    <a:pt x="75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98;p27">
              <a:extLst>
                <a:ext uri="{FF2B5EF4-FFF2-40B4-BE49-F238E27FC236}">
                  <a16:creationId xmlns:a16="http://schemas.microsoft.com/office/drawing/2014/main" id="{C99EF8C0-0B5A-4C3F-8D23-95CFE63E428E}"/>
                </a:ext>
              </a:extLst>
            </p:cNvPr>
            <p:cNvSpPr/>
            <p:nvPr/>
          </p:nvSpPr>
          <p:spPr>
            <a:xfrm>
              <a:off x="4647588" y="1535425"/>
              <a:ext cx="76400" cy="73525"/>
            </a:xfrm>
            <a:custGeom>
              <a:avLst/>
              <a:gdLst/>
              <a:ahLst/>
              <a:cxnLst/>
              <a:rect l="l" t="t" r="r" b="b"/>
              <a:pathLst>
                <a:path w="3056" h="2941" extrusionOk="0">
                  <a:moveTo>
                    <a:pt x="1532" y="0"/>
                  </a:moveTo>
                  <a:cubicBezTo>
                    <a:pt x="768" y="0"/>
                    <a:pt x="1" y="494"/>
                    <a:pt x="1" y="1482"/>
                  </a:cubicBezTo>
                  <a:cubicBezTo>
                    <a:pt x="1" y="2455"/>
                    <a:pt x="768" y="2941"/>
                    <a:pt x="1532" y="2941"/>
                  </a:cubicBezTo>
                  <a:cubicBezTo>
                    <a:pt x="2296" y="2941"/>
                    <a:pt x="3056" y="2455"/>
                    <a:pt x="3040" y="1482"/>
                  </a:cubicBezTo>
                  <a:cubicBezTo>
                    <a:pt x="3056" y="494"/>
                    <a:pt x="2296" y="0"/>
                    <a:pt x="1532" y="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F50F907-C6BA-4380-9188-2A5EA79C8B5D}"/>
              </a:ext>
            </a:extLst>
          </p:cNvPr>
          <p:cNvSpPr txBox="1"/>
          <p:nvPr/>
        </p:nvSpPr>
        <p:spPr>
          <a:xfrm>
            <a:off x="-301" y="232576"/>
            <a:ext cx="8961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28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KHÁM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PHÁ ĐÁY BIỂN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Ở TRƯỜNG SA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0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58DFBD-8F9B-4BDF-9573-262585968152}"/>
              </a:ext>
            </a:extLst>
          </p:cNvPr>
          <p:cNvSpPr txBox="1"/>
          <p:nvPr/>
        </p:nvSpPr>
        <p:spPr>
          <a:xfrm>
            <a:off x="467544" y="1374592"/>
            <a:ext cx="8136904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Nghe –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HP001 4 hàng" panose="020B0603050302020204" pitchFamily="34" charset="0"/>
              </a:rPr>
              <a:t>  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b="1" dirty="0">
              <a:solidFill>
                <a:schemeClr val="bg2">
                  <a:lumMod val="25000"/>
                </a:schemeClr>
              </a:solidFill>
              <a:latin typeface="HP001 4 hàng" panose="020B0603050302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85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7E2E49-0B57-4E56-9DBD-16D722ABC716}"/>
              </a:ext>
            </a:extLst>
          </p:cNvPr>
          <p:cNvSpPr txBox="1"/>
          <p:nvPr/>
        </p:nvSpPr>
        <p:spPr>
          <a:xfrm>
            <a:off x="611560" y="1196752"/>
            <a:ext cx="784887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Nghe –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latin typeface="HP001 4 hàng" panose="020B0603050302020204" pitchFamily="34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rường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9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ADE442-949D-4253-817B-622884C385C0}"/>
              </a:ext>
            </a:extLst>
          </p:cNvPr>
          <p:cNvSpPr/>
          <p:nvPr/>
        </p:nvSpPr>
        <p:spPr>
          <a:xfrm>
            <a:off x="2555408" y="597876"/>
            <a:ext cx="4937873" cy="950274"/>
          </a:xfrm>
          <a:prstGeom prst="round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186EC2-4184-410B-92F6-C920D38F752F}"/>
              </a:ext>
            </a:extLst>
          </p:cNvPr>
          <p:cNvSpPr/>
          <p:nvPr/>
        </p:nvSpPr>
        <p:spPr>
          <a:xfrm>
            <a:off x="3717937" y="2045421"/>
            <a:ext cx="18678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rỡ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2E0ED9-A335-468D-BE82-29FFC89BC036}"/>
              </a:ext>
            </a:extLst>
          </p:cNvPr>
          <p:cNvSpPr/>
          <p:nvPr/>
        </p:nvSpPr>
        <p:spPr>
          <a:xfrm>
            <a:off x="3706105" y="3493415"/>
            <a:ext cx="21916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2D0F4D-78CB-446E-A8FB-828238B8D831}"/>
              </a:ext>
            </a:extLst>
          </p:cNvPr>
          <p:cNvSpPr/>
          <p:nvPr/>
        </p:nvSpPr>
        <p:spPr>
          <a:xfrm>
            <a:off x="3699032" y="4209998"/>
            <a:ext cx="26597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tấm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A93A89-AE4A-482F-A5AA-9814F6DBB579}"/>
              </a:ext>
            </a:extLst>
          </p:cNvPr>
          <p:cNvSpPr/>
          <p:nvPr/>
        </p:nvSpPr>
        <p:spPr>
          <a:xfrm>
            <a:off x="3696480" y="4960659"/>
            <a:ext cx="26003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vỉa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san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hô</a:t>
            </a:r>
            <a:endParaRPr lang="en-US" sz="4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6706CD-98A8-4262-ABB2-E3478CAB1AD6}"/>
              </a:ext>
            </a:extLst>
          </p:cNvPr>
          <p:cNvSpPr/>
          <p:nvPr/>
        </p:nvSpPr>
        <p:spPr>
          <a:xfrm>
            <a:off x="3694494" y="2034903"/>
            <a:ext cx="18678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ực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ỡ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3FE375-2C1B-414B-AABD-32A0B6ABA3DF}"/>
              </a:ext>
            </a:extLst>
          </p:cNvPr>
          <p:cNvSpPr/>
          <p:nvPr/>
        </p:nvSpPr>
        <p:spPr>
          <a:xfrm>
            <a:off x="3717937" y="2742754"/>
            <a:ext cx="28488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E59076-DCA8-4333-A42C-2B7DDF562FE2}"/>
              </a:ext>
            </a:extLst>
          </p:cNvPr>
          <p:cNvSpPr/>
          <p:nvPr/>
        </p:nvSpPr>
        <p:spPr>
          <a:xfrm>
            <a:off x="3706104" y="3509412"/>
            <a:ext cx="21916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dày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ặc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409036-6726-4488-9617-395AFD3997EF}"/>
              </a:ext>
            </a:extLst>
          </p:cNvPr>
          <p:cNvSpPr/>
          <p:nvPr/>
        </p:nvSpPr>
        <p:spPr>
          <a:xfrm>
            <a:off x="3694494" y="4202799"/>
            <a:ext cx="26597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thảm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42362B-0470-4651-969B-A243C3EDD173}"/>
              </a:ext>
            </a:extLst>
          </p:cNvPr>
          <p:cNvSpPr/>
          <p:nvPr/>
        </p:nvSpPr>
        <p:spPr>
          <a:xfrm>
            <a:off x="3694500" y="4958402"/>
            <a:ext cx="27312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ỉa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hô</a:t>
            </a:r>
            <a:endParaRPr lang="en-US" sz="4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23CCC-D9B7-4910-82DC-F68B213B8F5E}"/>
              </a:ext>
            </a:extLst>
          </p:cNvPr>
          <p:cNvSpPr/>
          <p:nvPr/>
        </p:nvSpPr>
        <p:spPr>
          <a:xfrm>
            <a:off x="3717937" y="2751934"/>
            <a:ext cx="28488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àng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ăm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212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2">
            <a:extLst>
              <a:ext uri="{FF2B5EF4-FFF2-40B4-BE49-F238E27FC236}">
                <a16:creationId xmlns:a16="http://schemas.microsoft.com/office/drawing/2014/main" id="{C47767F7-9800-4FA7-95A6-AC050C465C9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V="1">
            <a:off x="1057300" y="-1228700"/>
            <a:ext cx="7029400" cy="9144000"/>
          </a:xfrm>
          <a:prstGeom prst="rect">
            <a:avLst/>
          </a:prstGeom>
        </p:spPr>
      </p:pic>
      <p:sp>
        <p:nvSpPr>
          <p:cNvPr id="13" name="20">
            <a:extLst>
              <a:ext uri="{FF2B5EF4-FFF2-40B4-BE49-F238E27FC236}">
                <a16:creationId xmlns:a16="http://schemas.microsoft.com/office/drawing/2014/main" id="{B996AC46-62A7-487D-9551-769C1C7C55CA}"/>
              </a:ext>
            </a:extLst>
          </p:cNvPr>
          <p:cNvSpPr/>
          <p:nvPr/>
        </p:nvSpPr>
        <p:spPr>
          <a:xfrm>
            <a:off x="2491732" y="2197893"/>
            <a:ext cx="5332043" cy="246221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Times New Roman"/>
              </a:rPr>
              <a:t>CỦNG CỐ BÀI HỌC</a:t>
            </a:r>
          </a:p>
        </p:txBody>
      </p:sp>
      <p:pic>
        <p:nvPicPr>
          <p:cNvPr id="14" name="Picture 2" descr="Kết nối tri thức với cuộc sống">
            <a:extLst>
              <a:ext uri="{FF2B5EF4-FFF2-40B4-BE49-F238E27FC236}">
                <a16:creationId xmlns:a16="http://schemas.microsoft.com/office/drawing/2014/main" id="{44094171-A023-4E38-AAB4-3A8B21F5B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02" y="-27809"/>
            <a:ext cx="1422400" cy="1422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8BE316F-2E91-4CA0-BB7B-5826BFE55053}"/>
              </a:ext>
            </a:extLst>
          </p:cNvPr>
          <p:cNvGrpSpPr/>
          <p:nvPr/>
        </p:nvGrpSpPr>
        <p:grpSpPr>
          <a:xfrm>
            <a:off x="0" y="6557554"/>
            <a:ext cx="12194509" cy="328254"/>
            <a:chOff x="0" y="6557554"/>
            <a:chExt cx="12194509" cy="32825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E1F3B9-B1C4-4233-9FFF-C2B0D9CF5A16}"/>
                </a:ext>
              </a:extLst>
            </p:cNvPr>
            <p:cNvSpPr/>
            <p:nvPr/>
          </p:nvSpPr>
          <p:spPr>
            <a:xfrm>
              <a:off x="2418028" y="6557554"/>
              <a:ext cx="2426910" cy="328254"/>
            </a:xfrm>
            <a:prstGeom prst="rect">
              <a:avLst/>
            </a:prstGeom>
            <a:solidFill>
              <a:srgbClr val="F7A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FEB7BC0-A02B-4F5C-810D-91D689503686}"/>
                </a:ext>
              </a:extLst>
            </p:cNvPr>
            <p:cNvSpPr/>
            <p:nvPr/>
          </p:nvSpPr>
          <p:spPr>
            <a:xfrm>
              <a:off x="4826269" y="6557554"/>
              <a:ext cx="2479712" cy="328254"/>
            </a:xfrm>
            <a:prstGeom prst="rect">
              <a:avLst/>
            </a:prstGeom>
            <a:solidFill>
              <a:srgbClr val="ED2F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D10D42-482F-487D-B7BD-FAA393C7429A}"/>
                </a:ext>
              </a:extLst>
            </p:cNvPr>
            <p:cNvSpPr/>
            <p:nvPr/>
          </p:nvSpPr>
          <p:spPr>
            <a:xfrm>
              <a:off x="7300745" y="6557554"/>
              <a:ext cx="2479712" cy="328254"/>
            </a:xfrm>
            <a:prstGeom prst="rect">
              <a:avLst/>
            </a:prstGeom>
            <a:solidFill>
              <a:srgbClr val="F15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E972CE4-D050-43C9-8AFE-2CE804C0E02A}"/>
                </a:ext>
              </a:extLst>
            </p:cNvPr>
            <p:cNvSpPr/>
            <p:nvPr/>
          </p:nvSpPr>
          <p:spPr>
            <a:xfrm>
              <a:off x="9714797" y="6557554"/>
              <a:ext cx="2479712" cy="328254"/>
            </a:xfrm>
            <a:prstGeom prst="rect">
              <a:avLst/>
            </a:prstGeom>
            <a:solidFill>
              <a:srgbClr val="F7AC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40E8BA5-2A84-4EFA-8677-A5834CFA1768}"/>
                </a:ext>
              </a:extLst>
            </p:cNvPr>
            <p:cNvSpPr/>
            <p:nvPr/>
          </p:nvSpPr>
          <p:spPr>
            <a:xfrm>
              <a:off x="0" y="6557554"/>
              <a:ext cx="2426910" cy="328254"/>
            </a:xfrm>
            <a:prstGeom prst="rect">
              <a:avLst/>
            </a:prstGeom>
            <a:solidFill>
              <a:srgbClr val="F15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1" name="18">
            <a:extLst>
              <a:ext uri="{FF2B5EF4-FFF2-40B4-BE49-F238E27FC236}">
                <a16:creationId xmlns:a16="http://schemas.microsoft.com/office/drawing/2014/main" id="{1B5D8861-DF02-4DB1-B00B-D21E865F340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4797" y="3429000"/>
            <a:ext cx="2263295" cy="382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1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174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thidieulinhnguyen88@gmail.com</cp:lastModifiedBy>
  <cp:revision>41</cp:revision>
  <dcterms:created xsi:type="dcterms:W3CDTF">2021-07-09T06:30:31Z</dcterms:created>
  <dcterms:modified xsi:type="dcterms:W3CDTF">2024-05-07T22:55:33Z</dcterms:modified>
</cp:coreProperties>
</file>