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411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19C5C2F-78DB-480B-BE39-2AAF23D2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F36F-A5F2-422A-A465-8105AC7DA715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F5374D1-73D1-496C-B251-44AE4CE9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E55891-D18B-4460-AE28-42A4AC0A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660-1834-48B6-A0B0-564CE0EBA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97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" y="286215"/>
            <a:ext cx="1688738" cy="2834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2" y="1088543"/>
            <a:ext cx="1499746" cy="153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574" y="857389"/>
            <a:ext cx="372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.VnArabia" panose="020B7200000000000000" pitchFamily="34" charset="0"/>
              </a:rPr>
              <a:t>VIẾT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38" y="1991573"/>
            <a:ext cx="11752162" cy="41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xmlns="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xmlns="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xmlns="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xmlns="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xmlns="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xmlns="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xmlns="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xmlns="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xmlns="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xmlns="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xmlns="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xmlns="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xmlns="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522</Words>
  <Application>Microsoft Office PowerPoint</Application>
  <PresentationFormat>Custom</PresentationFormat>
  <Paragraphs>52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2023-10-23T06:50:24Z</dcterms:created>
  <dcterms:modified xsi:type="dcterms:W3CDTF">2024-05-09T16:06:00Z</dcterms:modified>
</cp:coreProperties>
</file>