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F53-1E0A-4012-A909-2D31526E83F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D423-AC62-4AAF-92F9-E3A31702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95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F53-1E0A-4012-A909-2D31526E83F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D423-AC62-4AAF-92F9-E3A31702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35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F53-1E0A-4012-A909-2D31526E83F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D423-AC62-4AAF-92F9-E3A31702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4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F53-1E0A-4012-A909-2D31526E83F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D423-AC62-4AAF-92F9-E3A31702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2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F53-1E0A-4012-A909-2D31526E83F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D423-AC62-4AAF-92F9-E3A31702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85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F53-1E0A-4012-A909-2D31526E83F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D423-AC62-4AAF-92F9-E3A31702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1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F53-1E0A-4012-A909-2D31526E83F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D423-AC62-4AAF-92F9-E3A31702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61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F53-1E0A-4012-A909-2D31526E83F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D423-AC62-4AAF-92F9-E3A31702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31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F53-1E0A-4012-A909-2D31526E83F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D423-AC62-4AAF-92F9-E3A31702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1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F53-1E0A-4012-A909-2D31526E83F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D423-AC62-4AAF-92F9-E3A31702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4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F53-1E0A-4012-A909-2D31526E83F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D423-AC62-4AAF-92F9-E3A31702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1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38F53-1E0A-4012-A909-2D31526E83F9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FD423-AC62-4AAF-92F9-E3A31702A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7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134033"/>
            <a:ext cx="65532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 TẬP LÀM VĂN: MIÊU TẢ CÂY CỐI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80519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LUYỆN TẬP: QUAN SÁT, TÌM Ý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30677" y="12192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DÀN BÀI CHUNG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" y="1564457"/>
            <a:ext cx="7848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 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Giới thiệu cây muốn tả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Đó là cây gì? Ai trồng ? Trồng ở đâu?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8597" y="2209800"/>
            <a:ext cx="84213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 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Tả bao quát: Hình dáng của cây trông như thế nào?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Tả chi tiết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+ Gốc cây như thế nào?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+ Rễ cây có đặc điểm gì?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+ Thân cây to hay nhỏ, trơn nhẵn hay xù xì, gai góc,...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+ Tán cây, lá cây hình dáng, màu sắc có gì nổi bật ?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+ Hoa, quả có màu sắc, mùi vị thế nào?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8597" y="5181600"/>
            <a:ext cx="8267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Kết bài: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Cây có ích lợi gì?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Có ấn tượng đặc biệt gì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Tình cảm của người tả với cây: kỉ niệm, gắn bó, chăm sóc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9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8" grpId="0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9716" y="228600"/>
            <a:ext cx="8305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 Từ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gốc mọc ra những nhánh cây màu xanh lởm chởm gai nhọn, vươn thẳng lên cao kiêu hãnh.</a:t>
            </a:r>
          </a:p>
          <a:p>
            <a:r>
              <a:rPr lang="en-US" sz="2800" dirty="0"/>
              <a:t>-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Lá hồng hình tim, quanh mép lá có viền răng cưa.</a:t>
            </a:r>
          </a:p>
          <a:p>
            <a:pPr marL="285750" indent="-285750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Lá non màu xanh nhạt, lá già màu xanh đậm. </a:t>
            </a:r>
          </a:p>
          <a:p>
            <a:pPr marL="342900" indent="-342900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Nụ hoa cuộn chặt, nhỏ như trái dâu tây nằm gọn trong lòng đài hoa màu xanh.</a:t>
            </a:r>
          </a:p>
          <a:p>
            <a:pPr marL="342900" indent="-342900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Lúc gần nở chúm chím như đôi môi em bé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nở rất đẹp  màu đỏ tươi. Cánh hoa mịn màng như nhung xếp chồng lên nhau thành nhiều tầng.</a:t>
            </a:r>
          </a:p>
          <a:p>
            <a:pPr marL="285750" indent="-285750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Giữa hoa có nhị vàng tươi, thu hút rất nhiều ong bướm.</a:t>
            </a:r>
          </a:p>
          <a:p>
            <a:pPr marL="285750" indent="-285750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Hoa hồng có hương thơm thoang thoảng, dịu nhẹ.</a:t>
            </a:r>
          </a:p>
          <a:p>
            <a:pPr marL="342900" indent="-342900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Hoa hồng làm đẹp cho ngôi nhà, mảnh vườn.</a:t>
            </a:r>
          </a:p>
          <a:p>
            <a:pPr marL="342900" indent="-342900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Dùng đẻ chế biến nước hoa</a:t>
            </a:r>
          </a:p>
        </p:txBody>
      </p:sp>
    </p:spTree>
    <p:extLst>
      <p:ext uri="{BB962C8B-B14F-4D97-AF65-F5344CB8AC3E}">
        <p14:creationId xmlns:p14="http://schemas.microsoft.com/office/powerpoint/2010/main" val="250278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7620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Hoa hồng tượng trưng cho vẻ đẹp, là một trong những loài hoa đẹp nhất.</a:t>
            </a:r>
          </a:p>
          <a:p>
            <a:pPr marL="342900" indent="-342900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Dùng hoa hồng tặng nhau làm cho cuộc sống có ý nghĩa hơn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c) Kết bài:</a:t>
            </a:r>
          </a:p>
          <a:p>
            <a:pPr marL="342900" indent="-342900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Chăm sóc hoa vừa là thú vui vừa là một cách yêu thiên nhiên</a:t>
            </a:r>
          </a:p>
          <a:p>
            <a:pPr marL="342900" indent="-342900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Em chăm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sóc cây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để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nó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trổ hoa làm đẹp cho ngôi nhà của mình.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78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1524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QUAN SÁT CÂY HOA HỒNG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1066800"/>
            <a:ext cx="3462338" cy="227125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052052"/>
            <a:ext cx="3352800" cy="2286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4038600"/>
            <a:ext cx="3352800" cy="21102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4038600"/>
            <a:ext cx="3462338" cy="2209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5800" y="3372465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Cây hồng nhung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0" y="3372465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Cây hồng bạch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3845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Cây hồng vàng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7800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Cây hồng tím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57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5240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CÁC BỘ PHẬN CỦA CÂY HOA HỒNG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868620"/>
            <a:ext cx="2143125" cy="16954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1" y="955727"/>
            <a:ext cx="2362200" cy="26256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868619"/>
            <a:ext cx="2209800" cy="16954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516" y="3810000"/>
            <a:ext cx="1962150" cy="2333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581400"/>
            <a:ext cx="2143125" cy="2143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300" y="4422129"/>
            <a:ext cx="2466975" cy="18478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1000" y="2845988"/>
            <a:ext cx="1833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Gốc, rễ, thân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74591" y="2845988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Nụ hoa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5912792"/>
            <a:ext cx="1071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Lá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79391" y="6269979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654987" y="6304489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Cành lá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74256" y="3600163"/>
            <a:ext cx="191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Cây hoa hồng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Straight Arrow Connector 28"/>
          <p:cNvCxnSpPr>
            <a:stCxn id="22" idx="1"/>
          </p:cNvCxnSpPr>
          <p:nvPr/>
        </p:nvCxnSpPr>
        <p:spPr>
          <a:xfrm flipH="1" flipV="1">
            <a:off x="2057400" y="3200401"/>
            <a:ext cx="1516856" cy="6305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2" idx="1"/>
          </p:cNvCxnSpPr>
          <p:nvPr/>
        </p:nvCxnSpPr>
        <p:spPr>
          <a:xfrm flipH="1">
            <a:off x="1600200" y="3830996"/>
            <a:ext cx="1974056" cy="20817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2" idx="3"/>
          </p:cNvCxnSpPr>
          <p:nvPr/>
        </p:nvCxnSpPr>
        <p:spPr>
          <a:xfrm flipV="1">
            <a:off x="5493544" y="3200401"/>
            <a:ext cx="1516856" cy="6305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2" idx="3"/>
          </p:cNvCxnSpPr>
          <p:nvPr/>
        </p:nvCxnSpPr>
        <p:spPr>
          <a:xfrm>
            <a:off x="5493544" y="3830996"/>
            <a:ext cx="1381047" cy="24389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01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3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585326"/>
            <a:ext cx="2209800" cy="18859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85326"/>
            <a:ext cx="2428875" cy="1885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589102"/>
            <a:ext cx="2286000" cy="18821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97" y="3962400"/>
            <a:ext cx="3450201" cy="1752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950022"/>
            <a:ext cx="3505200" cy="17621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8600" y="2471276"/>
            <a:ext cx="2581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Chậu hoa hồng trồng ở trong nhà rất đẹp và kiêu sa.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34825" y="2471277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Chậu hoa được trồng trước sân nhà rất đẹp.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0" y="2476848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Cây hoa hồng được trồng ở một mảnh vườn nhỏ trước nhà.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6887" y="5867400"/>
            <a:ext cx="3437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Giàn hoa hồng trồng trước cổng nhà nở hoa rực rỡ.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98474" y="5867400"/>
            <a:ext cx="36883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Giàn hoa hồng trồng ở sảnh tầng hai nở hoa rực rỡ.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90800" y="152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GIỚI THIỆU CÂY HOA HỒNG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97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219200"/>
            <a:ext cx="2524125" cy="41270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86200" y="1562606"/>
            <a:ext cx="4800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Hồng là cây rễ cọc. Rễ ăn sâu dưới đất, hút chất dinh dưỡng nuôi cây.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Gốc cây màu nâu mốc,nằm sát mặt đất.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Từ gốc mọc ra những nhánh cây màu xanh, vươn thẳng lên cao.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Cành cây mảnh khảnh, nhiều gai nhọn.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381000"/>
            <a:ext cx="3581400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Gốc, rễ, thân, cành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47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143000"/>
            <a:ext cx="4156587" cy="3124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" y="4495800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Lá hồng hình tim, quanh mép lá có viền răng cưa.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Lá non màu xanh nhạt, lá già màu xanh đậm.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6600" y="533400"/>
            <a:ext cx="15240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LÁ CÂY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49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43" y="1308484"/>
            <a:ext cx="2705100" cy="18157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82" y="3733800"/>
            <a:ext cx="2705100" cy="25240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4600" y="381000"/>
            <a:ext cx="1981200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NỤ VÀ HOA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11561" y="1308484"/>
            <a:ext cx="441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Nụ hoa cuộn chặt, nhỏ như trái dâu tây nằm gọn trong lòng đài hoa màu xanh.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Lúc gần nở chúm chím như đôi môi em bé.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21393" y="3534013"/>
            <a:ext cx="4419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Hoa nở rất đẹp  màu đỏ tươi. Cánh hoa mịn màng như nhung xếp chồng lên nhau thành nhiều tầng.</a:t>
            </a:r>
          </a:p>
          <a:p>
            <a:pPr marL="285750" indent="-28575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Giữa hoa có nhị vàng tươi, thu hút rất nhiều ong bướm.</a:t>
            </a:r>
          </a:p>
          <a:p>
            <a:pPr marL="285750" indent="-28575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Hoa hồng có hương thơm thoang thoảng, dịu nhẹ.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62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304800"/>
            <a:ext cx="198120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ÍCH LỢI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39" y="1098755"/>
            <a:ext cx="2609850" cy="1752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1298" y="1098754"/>
            <a:ext cx="1847850" cy="17427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1098756"/>
            <a:ext cx="2281237" cy="1752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31242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Làm đẹp cho ngôi nhà.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3078119"/>
            <a:ext cx="3348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Làm đẹp cho mảnh vườn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0" y="3078119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Bày trang trí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85864"/>
            <a:ext cx="1981200" cy="190053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1" y="3733800"/>
            <a:ext cx="2064774" cy="137859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33400" y="5255566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Làm nước hoa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03589" y="5255566"/>
            <a:ext cx="5935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Tặng nhau, làm cho cuộc sống có ý nghĩa hơn.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1949" y="5835134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-Hoa hồng tượng trưng cho vẻ đẹp, là một trong những loài hoa đẹp nhất.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991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  <p:bldP spid="8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Dựa vào quan sát em hãy viết dàn ý chi tiết cho bài văn tả cây hoa hồng.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0552" y="1600200"/>
            <a:ext cx="74676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a) Mở bài:</a:t>
            </a:r>
          </a:p>
          <a:p>
            <a:pPr marL="285750" indent="-285750">
              <a:buFontTx/>
              <a:buChar char="-"/>
            </a:pPr>
            <a:r>
              <a:rPr lang="en-US" sz="2800" dirty="0" smtClean="0"/>
              <a:t>Mảnh vườn nhỏ nhà em trồng rất nhiều loại hoa nhưng em thích nhất khóm hoa hồng nhung.</a:t>
            </a:r>
          </a:p>
          <a:p>
            <a:r>
              <a:rPr lang="en-US" sz="2800" dirty="0" smtClean="0"/>
              <a:t>b) Thân bài: </a:t>
            </a:r>
          </a:p>
          <a:p>
            <a:pPr marL="285750" indent="-285750">
              <a:buFontTx/>
              <a:buChar char="-"/>
            </a:pPr>
            <a:r>
              <a:rPr lang="en-US" sz="2800" dirty="0" smtClean="0"/>
              <a:t>Loài hoa này em rất yêu thích bởi vẻ đẹp kiêu sa của nó.</a:t>
            </a:r>
          </a:p>
          <a:p>
            <a:pPr marL="285750" indent="-285750">
              <a:buFontTx/>
              <a:buChar char="-"/>
            </a:pPr>
            <a:r>
              <a:rPr lang="en-US" sz="2800" dirty="0" smtClean="0"/>
              <a:t>Ngày mới trồng nó chỉ là một thân hồng đơn lẻ mảnh khảnh.</a:t>
            </a:r>
          </a:p>
          <a:p>
            <a:pPr marL="285750" indent="-285750">
              <a:buFontTx/>
              <a:buChar char="-"/>
            </a:pPr>
            <a:r>
              <a:rPr lang="en-US" sz="2800" dirty="0" smtClean="0"/>
              <a:t>Bây giờ đã trở thành một bụi hồng tươi tốt.</a:t>
            </a:r>
          </a:p>
          <a:p>
            <a:pPr marL="285750" indent="-285750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Gốc cây màu nâu mốc,nằm sát mặt đất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Rễ ăn sâu dưới đất, hút chất dinh dưỡng nuôi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cây</a:t>
            </a:r>
          </a:p>
          <a:p>
            <a:pPr marL="285750" indent="-285750"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19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756</Words>
  <Application>Microsoft Office PowerPoint</Application>
  <PresentationFormat>On-screen Show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27</cp:revision>
  <dcterms:created xsi:type="dcterms:W3CDTF">2020-05-03T09:23:43Z</dcterms:created>
  <dcterms:modified xsi:type="dcterms:W3CDTF">2024-05-09T16:15:24Z</dcterms:modified>
</cp:coreProperties>
</file>