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59" r:id="rId2"/>
    <p:sldId id="367" r:id="rId3"/>
    <p:sldId id="364" r:id="rId4"/>
    <p:sldId id="368" r:id="rId5"/>
    <p:sldId id="369" r:id="rId6"/>
    <p:sldId id="326" r:id="rId7"/>
    <p:sldId id="370" r:id="rId8"/>
    <p:sldId id="328" r:id="rId9"/>
    <p:sldId id="336" r:id="rId10"/>
    <p:sldId id="335" r:id="rId11"/>
    <p:sldId id="371" r:id="rId12"/>
    <p:sldId id="337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D59D2"/>
    <a:srgbClr val="21138B"/>
    <a:srgbClr val="C646AB"/>
    <a:srgbClr val="FFCC00"/>
    <a:srgbClr val="FECEF1"/>
    <a:srgbClr val="CD89B6"/>
    <a:srgbClr val="D399C0"/>
    <a:srgbClr val="E6C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>
        <p:scale>
          <a:sx n="76" d="100"/>
          <a:sy n="76" d="100"/>
        </p:scale>
        <p:origin x="-462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CF61D0-0506-48D3-93B9-09B3E6461A02}" type="datetimeFigureOut">
              <a:rPr lang="en-US"/>
              <a:pPr>
                <a:defRPr/>
              </a:pPr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325B446-C391-474C-9F48-2D0400297F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8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460B783-A10D-4497-9CDC-405C6FB39729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57337-9EA1-436F-AC8F-04111364D8E5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464E3-370F-4F15-97DD-C6138A18C0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86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8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33954-E8F3-468A-9466-B66CF075F692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8EEB8-142B-42BA-9A26-BE9C13BA44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1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E9C39-6FE6-4CD9-A847-EACB2BE05A73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26245-6A92-412C-8553-FA47F76656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66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FB908-71D4-4EE2-8439-9324FAE897AF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38A13-3CA8-4B20-A27E-A282EC82C8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010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34;p8"/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>
              <a:defRPr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B9CBC91C-D24B-44B5-A554-48AFA063E0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8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F4F7C-23DD-4627-B519-E923DD0D5433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3E762-A3D7-481C-BD81-C296FE8E5B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38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D45A9-A25F-473D-89FA-F0881DA2ADEF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C4C8A-3093-47A2-93DF-A8ABCB0887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6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29C58-ECA0-43D1-95DA-137D78DDB3AF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AD61A-14FE-474E-B4A3-A0AF4BFF6E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6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7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355B-424D-44FB-9101-201B38C4CDEA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7CAB9-1CDD-496B-8B45-A40981C345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9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DA4E7-FC7B-44A5-AB1D-2BF2F86B3F76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DFBBD-6CE2-4ECF-A8DC-3FD28C4B5B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2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 userDrawn="1"/>
        </p:nvSpPr>
        <p:spPr>
          <a:xfrm>
            <a:off x="1139825" y="1031875"/>
            <a:ext cx="9912350" cy="42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圆角矩形 5"/>
          <p:cNvSpPr/>
          <p:nvPr userDrawn="1"/>
        </p:nvSpPr>
        <p:spPr>
          <a:xfrm>
            <a:off x="5900738" y="6451600"/>
            <a:ext cx="390525" cy="222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4E25D-95EC-4D38-A267-23AA565AE441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5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4673600" y="6396038"/>
            <a:ext cx="2844800" cy="365125"/>
          </a:xfrm>
        </p:spPr>
        <p:txBody>
          <a:bodyPr/>
          <a:lstStyle>
            <a:lvl1pPr algn="ctr">
              <a:defRPr>
                <a:latin typeface="ITC Avant Garde Std Bk"/>
              </a:defRPr>
            </a:lvl1pPr>
          </a:lstStyle>
          <a:p>
            <a:fld id="{0EE21EE3-B7AC-41ED-95F5-67AF4C24FE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03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86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9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122E-1E5E-4FEC-80ED-DF670634B759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8EDC2-57FE-443C-9B54-76791322AD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7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0B1032-5B5B-43F0-B4A4-3AEE7F89B8D9}" type="datetime1">
              <a:rPr lang="en-US" altLang="zh-CN"/>
              <a:pPr>
                <a:defRPr/>
              </a:pPr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fld id="{F50E221A-74D5-47F7-8E6E-07798F9143F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6" r:id="rId7"/>
    <p:sldLayoutId id="2147484097" r:id="rId8"/>
    <p:sldLayoutId id="2147484092" r:id="rId9"/>
    <p:sldLayoutId id="2147484093" r:id="rId10"/>
    <p:sldLayoutId id="2147484094" r:id="rId11"/>
    <p:sldLayoutId id="2147484095" r:id="rId12"/>
    <p:sldLayoutId id="2147484098" r:id="rId13"/>
    <p:sldLayoutId id="2147484099" r:id="rId14"/>
  </p:sldLayoutIdLst>
  <p:hf hdr="0" ftr="0" dt="0"/>
  <p:txStyles>
    <p:titleStyle>
      <a:lvl1pPr algn="ctr" defTabSz="1219200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4572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9144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3716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18288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48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48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48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7175" y="219075"/>
            <a:ext cx="5200650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7825" y="219075"/>
            <a:ext cx="0" cy="253365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788" y="6548438"/>
            <a:ext cx="8435975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188" y="2279650"/>
            <a:ext cx="0" cy="419100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9075"/>
            <a:ext cx="11450637" cy="14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5990" y="1766083"/>
            <a:ext cx="1065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vi-V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2473969"/>
            <a:ext cx="6305550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22225"/>
            <a:ext cx="22780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7" y="264318"/>
            <a:ext cx="11173215" cy="635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22225"/>
            <a:ext cx="22780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64" y="506412"/>
            <a:ext cx="11777836" cy="540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210210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725" y="2544763"/>
            <a:ext cx="130905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-604838"/>
            <a:ext cx="6343650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22225"/>
            <a:ext cx="22780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8595" y="708399"/>
            <a:ext cx="5590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0181" y="4308953"/>
            <a:ext cx="74529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TIẾT HỌC KẾT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THÚC</a:t>
            </a:r>
          </a:p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5468" y="415699"/>
            <a:ext cx="11348581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 2</a:t>
            </a:r>
            <a:endParaRPr lang="vi-VN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079" y="3403948"/>
            <a:ext cx="11473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</a:rPr>
              <a:t>- XÂY </a:t>
            </a:r>
            <a:r>
              <a:rPr lang="en-US" sz="3200" b="1" dirty="0">
                <a:solidFill>
                  <a:srgbClr val="0000CC"/>
                </a:solidFill>
              </a:rPr>
              <a:t>DỰNG </a:t>
            </a:r>
            <a:r>
              <a:rPr lang="en-US" sz="3200" b="1" dirty="0" smtClean="0">
                <a:solidFill>
                  <a:srgbClr val="0000CC"/>
                </a:solidFill>
              </a:rPr>
              <a:t>NHỮNG L</a:t>
            </a:r>
            <a:r>
              <a:rPr lang="vi-VN" sz="3200" b="1" dirty="0" smtClean="0">
                <a:solidFill>
                  <a:srgbClr val="0000CC"/>
                </a:solidFill>
              </a:rPr>
              <a:t>ƯU</a:t>
            </a:r>
            <a:r>
              <a:rPr lang="en-US" sz="3200" b="1" dirty="0">
                <a:solidFill>
                  <a:srgbClr val="0000CC"/>
                </a:solidFill>
              </a:rPr>
              <a:t> Ý ĐỂ PHÒNG TRÁNH BỊ LẠC, BỊ BẮT </a:t>
            </a:r>
            <a:r>
              <a:rPr lang="en-US" sz="3200" b="1" dirty="0" smtClean="0">
                <a:solidFill>
                  <a:srgbClr val="0000CC"/>
                </a:solidFill>
              </a:rPr>
              <a:t>CÓC</a:t>
            </a:r>
          </a:p>
          <a:p>
            <a:r>
              <a:rPr lang="en-US" sz="3200" b="1" dirty="0">
                <a:solidFill>
                  <a:srgbClr val="0000CC"/>
                </a:solidFill>
              </a:rPr>
              <a:t>-  </a:t>
            </a:r>
            <a:r>
              <a:rPr lang="en-US" sz="3200" b="1" dirty="0" smtClean="0">
                <a:solidFill>
                  <a:srgbClr val="0000CC"/>
                </a:solidFill>
              </a:rPr>
              <a:t>SẮM </a:t>
            </a:r>
            <a:r>
              <a:rPr lang="en-US" sz="3200" b="1" dirty="0">
                <a:solidFill>
                  <a:srgbClr val="0000CC"/>
                </a:solidFill>
              </a:rPr>
              <a:t>VAI THỰC HÀNH CÁCH XỬ LÍ TÌNH HUỐNG KHI BỊ LẠC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5384" y="2447852"/>
            <a:ext cx="81208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GIÁO DỤC THEO CHỦ 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ĐỀ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19" y="1452399"/>
            <a:ext cx="11192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CHỦ ĐỀ 2: VÌ MỘT CUỘC SỐNG AN TOÀN</a:t>
            </a:r>
          </a:p>
        </p:txBody>
      </p:sp>
    </p:spTree>
    <p:extLst>
      <p:ext uri="{BB962C8B-B14F-4D97-AF65-F5344CB8AC3E}">
        <p14:creationId xmlns:p14="http://schemas.microsoft.com/office/powerpoint/2010/main" val="3076859747"/>
      </p:ext>
    </p:extLst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E762-A3D7-481C-BD81-C296FE8E5B0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1" y="325678"/>
            <a:ext cx="11123112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15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E762-A3D7-481C-BD81-C296FE8E5B0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0" y="488515"/>
            <a:ext cx="11333358" cy="576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0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Donkey Kong Theme song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0" y="553085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7" y="513567"/>
            <a:ext cx="10784909" cy="132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6" y="2600324"/>
            <a:ext cx="11348578" cy="192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6" y="4521450"/>
            <a:ext cx="11348577" cy="201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208" y="1892439"/>
            <a:ext cx="1148636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/>
              <a:t>Hãy</a:t>
            </a:r>
            <a:r>
              <a:rPr lang="en-US" sz="4000" b="1" dirty="0"/>
              <a:t> </a:t>
            </a:r>
            <a:r>
              <a:rPr lang="en-US" sz="4000" b="1" dirty="0" err="1" smtClean="0"/>
              <a:t>nêu</a:t>
            </a:r>
            <a:r>
              <a:rPr lang="en-US" sz="4000" b="1" dirty="0"/>
              <a:t> </a:t>
            </a:r>
            <a:r>
              <a:rPr lang="en-US" sz="4000" b="1" dirty="0" err="1" smtClean="0"/>
              <a:t>cách</a:t>
            </a:r>
            <a:r>
              <a:rPr lang="en-US" sz="4000" b="1" dirty="0"/>
              <a:t> </a:t>
            </a:r>
            <a:r>
              <a:rPr lang="en-US" sz="4000" b="1" dirty="0" err="1" smtClean="0"/>
              <a:t>xử</a:t>
            </a:r>
            <a:r>
              <a:rPr lang="en-US" sz="4000" b="1" dirty="0"/>
              <a:t> </a:t>
            </a:r>
            <a:r>
              <a:rPr lang="en-US" sz="4000" b="1" dirty="0" err="1" smtClean="0"/>
              <a:t>lí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khi</a:t>
            </a:r>
            <a:r>
              <a:rPr lang="en-US" sz="4000" b="1" dirty="0"/>
              <a:t> </a:t>
            </a:r>
            <a:r>
              <a:rPr lang="en-US" sz="4000" b="1" dirty="0" err="1" smtClean="0"/>
              <a:t>bị</a:t>
            </a:r>
            <a:r>
              <a:rPr lang="en-US" sz="4000" b="1" dirty="0"/>
              <a:t> </a:t>
            </a:r>
            <a:r>
              <a:rPr lang="en-US" sz="4000" b="1" dirty="0" err="1" smtClean="0"/>
              <a:t>lạc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trong</a:t>
            </a:r>
            <a:r>
              <a:rPr lang="en-US" sz="4000" b="1" dirty="0"/>
              <a:t> </a:t>
            </a:r>
            <a:r>
              <a:rPr lang="en-US" sz="4000" b="1" dirty="0" err="1" smtClean="0"/>
              <a:t>các</a:t>
            </a:r>
            <a:r>
              <a:rPr lang="en-US" sz="4000" b="1" dirty="0"/>
              <a:t> </a:t>
            </a:r>
            <a:r>
              <a:rPr lang="en-US" sz="4000" b="1" dirty="0" err="1" smtClean="0"/>
              <a:t>tình</a:t>
            </a:r>
            <a:r>
              <a:rPr lang="en-US" sz="4000" b="1" dirty="0"/>
              <a:t> </a:t>
            </a:r>
            <a:r>
              <a:rPr lang="en-US" sz="4000" b="1" dirty="0" err="1" smtClean="0"/>
              <a:t>huống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sau</a:t>
            </a:r>
            <a:r>
              <a:rPr lang="en-US" sz="4000" b="1" dirty="0" smtClean="0"/>
              <a:t>:</a:t>
            </a:r>
            <a:endParaRPr lang="en-US" sz="4000" b="1" dirty="0"/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E762-A3D7-481C-BD81-C296FE8E5B0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0"/>
            <a:ext cx="113522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0" y="1920875"/>
            <a:ext cx="10779777" cy="433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4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-604838"/>
            <a:ext cx="6343650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22225"/>
            <a:ext cx="22780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06" y="2106351"/>
            <a:ext cx="10059988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2" y="184997"/>
            <a:ext cx="1135221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22225"/>
            <a:ext cx="22780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06" y="752166"/>
            <a:ext cx="9722394" cy="537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1592</TotalTime>
  <Words>116</Words>
  <Application>Microsoft Office PowerPoint</Application>
  <PresentationFormat>Custom</PresentationFormat>
  <Paragraphs>14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ASIA</dc:creator>
  <cp:lastModifiedBy>Administrator</cp:lastModifiedBy>
  <cp:revision>108</cp:revision>
  <dcterms:created xsi:type="dcterms:W3CDTF">2021-05-12T10:24:12Z</dcterms:created>
  <dcterms:modified xsi:type="dcterms:W3CDTF">2023-02-16T14:36:52Z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