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2" r:id="rId5"/>
    <p:sldId id="291" r:id="rId6"/>
    <p:sldId id="29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3" r:id="rId20"/>
    <p:sldId id="294" r:id="rId21"/>
    <p:sldId id="277" r:id="rId22"/>
    <p:sldId id="278" r:id="rId23"/>
    <p:sldId id="295" r:id="rId24"/>
    <p:sldId id="296" r:id="rId25"/>
    <p:sldId id="297" r:id="rId26"/>
    <p:sldId id="298" r:id="rId27"/>
    <p:sldId id="286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56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886AF-C31D-4538-BB83-78B89D8AAF0C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2BACF-9F3D-48DC-A845-163405D5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2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872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2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05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CCFD5-E350-446A-A599-E26514AA5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7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CCFD5-E350-446A-A599-E26514AA5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13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sáng</a:t>
            </a:r>
            <a:r>
              <a:rPr lang="en-US" baseline="0" smtClean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91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72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6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85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4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98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3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4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2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7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4.png"/><Relationship Id="rId7" Type="http://schemas.openxmlformats.org/officeDocument/2006/relationships/image" Target="../media/image3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40.jpg"/><Relationship Id="rId5" Type="http://schemas.openxmlformats.org/officeDocument/2006/relationships/image" Target="../media/image17.png"/><Relationship Id="rId10" Type="http://schemas.openxmlformats.org/officeDocument/2006/relationships/image" Target="../media/image39.jpe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9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8797" y="29148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65562" y="29148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0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548914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202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57" y="112714"/>
            <a:ext cx="12577763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7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95800" y="5135838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3886" y="5139600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0" y="51356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pic>
        <p:nvPicPr>
          <p:cNvPr id="6" name="Picture 2" descr="Khắc khoải mùa chim đa đa - Báo Lào 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52401"/>
            <a:ext cx="8024785" cy="45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2964191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gỗ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28162" y="2967953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pic>
        <p:nvPicPr>
          <p:cNvPr id="4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5257800" y="136051"/>
            <a:ext cx="5486400" cy="65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2533784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 đỗ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537546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pic>
        <p:nvPicPr>
          <p:cNvPr id="4" name="Picture 2" descr="Cách TRỒNG GIÁ SẠCH - GIÁ ĐẬU XANH - GIÁ ĐỖ an toàn và đơn giản - Món Ăn  Ngon Mỗi Ngày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07" y="1094778"/>
            <a:ext cx="745066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21839" y="4994914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</a:t>
            </a:r>
            <a:r>
              <a:rPr lang="en-US" sz="9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endParaRPr lang="en-US" sz="9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4068" y="4981851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1" y="503645"/>
            <a:ext cx="8608423" cy="39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257" y="4648201"/>
            <a:ext cx="342666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688672"/>
            <a:ext cx="3531621" cy="19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61" y="4667249"/>
            <a:ext cx="332528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648201"/>
            <a:ext cx="3352715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Xin tư vấn thuốc bổ gân cốt cho người già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02" y="2057401"/>
            <a:ext cx="2656338" cy="2437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3520724" y="2057400"/>
            <a:ext cx="2066401" cy="2468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1"/>
          <a:stretch/>
        </p:blipFill>
        <p:spPr bwMode="auto">
          <a:xfrm>
            <a:off x="219717" y="2065452"/>
            <a:ext cx="2841843" cy="2460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OP 3 cách làm giá đỗ đơn giản, an toàn nhất tại nhà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/>
          <a:stretch/>
        </p:blipFill>
        <p:spPr bwMode="auto">
          <a:xfrm>
            <a:off x="5971949" y="2065452"/>
            <a:ext cx="2865322" cy="2460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3" y="-304800"/>
            <a:ext cx="10394845" cy="54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257" y="4953001"/>
            <a:ext cx="342666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993472"/>
            <a:ext cx="3531621" cy="19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61" y="4972049"/>
            <a:ext cx="332528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9" y="4953001"/>
            <a:ext cx="3352715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17370" y="143437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HP001 4H"/>
                <a:ea typeface="HP001 4H"/>
              </a:rPr>
              <a:t>Ƒ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0478" y="203423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01839" y="143437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dirty="0" err="1">
                <a:solidFill>
                  <a:srgbClr val="FF0000"/>
                </a:solidFill>
                <a:latin typeface="HP001 4H"/>
                <a:ea typeface="HP001 4H"/>
              </a:rPr>
              <a:t>gi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742" y="3485008"/>
            <a:ext cx="723112" cy="73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742" y="2739633"/>
            <a:ext cx="723112" cy="731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297" y="4934193"/>
            <a:ext cx="723112" cy="73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5297" y="4202673"/>
            <a:ext cx="723112" cy="731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0477" y="5652060"/>
            <a:ext cx="723112" cy="731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40760" y="2010088"/>
            <a:ext cx="723112" cy="731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36617" y="2008113"/>
            <a:ext cx="424405" cy="73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63872" y="2008113"/>
            <a:ext cx="424405" cy="73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4970" y="1337392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HP001 4H"/>
                <a:ea typeface="HP001 4H"/>
              </a:rPr>
              <a:t>Ƒ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1840" y="1434374"/>
            <a:ext cx="339302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dirty="0" err="1">
                <a:solidFill>
                  <a:srgbClr val="FF0000"/>
                </a:solidFill>
                <a:latin typeface="HP001 4H"/>
                <a:ea typeface="HP001 4H"/>
              </a:rPr>
              <a:t>gi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1304" y="43041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2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744583"/>
            <a:ext cx="10203035" cy="5795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3766" y="1356278"/>
            <a:ext cx="4941953" cy="36623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000" dirty="0">
                <a:solidFill>
                  <a:srgbClr val="FF0000"/>
                </a:solidFill>
                <a:latin typeface="HP001 4H"/>
                <a:ea typeface="HP001 4H"/>
              </a:rPr>
              <a:t>Ƒ</a:t>
            </a:r>
            <a:endParaRPr lang="en-US" sz="23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9346" y="1382403"/>
            <a:ext cx="3393029" cy="36623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000" dirty="0" err="1">
                <a:solidFill>
                  <a:srgbClr val="FF0000"/>
                </a:solidFill>
                <a:latin typeface="HP001 4H"/>
                <a:ea typeface="HP001 4H"/>
              </a:rPr>
              <a:t>gi</a:t>
            </a:r>
            <a:endParaRPr lang="en-US" sz="23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859880" y="750056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dirty="0">
                <a:solidFill>
                  <a:srgbClr val="FF0000"/>
                </a:solidFill>
                <a:latin typeface="HP001 4 hàng" pitchFamily="34" charset="0"/>
              </a:rPr>
              <a:t>gà 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84" y="-195834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-21753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2681" y="-218779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1" y="-26584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4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739E-6 4.44444E-6 L 2.35739E-6 0.37546 L -0.00183 0.41435 L -0.00562 0.45555 L -0.01123 0.48449 L -0.01997 0.50555 L -0.02872 0.51898 L -0.03877 0.52453 L -0.04256 0.52453 L -0.04882 0.51666 L -0.05509 0.50115 L -0.05639 0.47106 L -0.05378 0.43888 L -0.04882 0.39675 L -0.03942 0.34675 L -0.02311 0.29213 L 2.35739E-6 0.23101 L 0.02636 0.17338 L 0.04072 0.13101 L 0.04581 0.10231 L 0.04895 0.06666 L 0.05834 0.04004 L 0.07153 0.01666 L 0.08523 0.00555 L 0.10025 0.00555 L 0.11343 0.01666 L 0.12165 0.02893 L 0.10912 0.01226 L 0.10025 0.00555 L 0.08523 0.00555 L 0.07022 0.01782 L 0.059 0.03773 L 0.05143 0.05555 L 0.04647 0.08449 L 0.04699 0.12453 L 0.05208 0.15324 L 0.05769 0.17338 L 0.06709 0.18888 L 0.0821 0.20324 L 0.10025 0.20324 L 0.11225 0.19444 L 0.12727 0.1655 L 0.13353 0.13333 L 0.13418 0.09328 L 0.13223 0.05555 L 0.12596 0.03888 L 0.11904 0.02662 " pathEditMode="relative" ptsTypes="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0 L -2.98917E-7 0.17454 L 0.00378 0.19329 L 0.00757 0.20231 L 0.01514 0.20555 L 0.02636 0.20231 L 0.03576 0.1912 L 0.04646 0.17106 L 0.05586 0.13889 L 0.0633 0.10671 " pathEditMode="relative" ptsTypes="AAAAAAAAAA">
                                      <p:cBhvr>
                                        <p:cTn id="33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4.81481E-6 L 0.02506 0.04584 " pathEditMode="relative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02201" y="777766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dirty="0">
                <a:solidFill>
                  <a:srgbClr val="FF0000"/>
                </a:solidFill>
                <a:latin typeface="HP001 4 hàng" pitchFamily="34" charset="0"/>
              </a:rPr>
              <a:t>giá 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468" y="798400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935" y="83214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84" y="-195834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355" y="-274002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216" y="-21848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9715" y="-21753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0875" y="-25371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1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2.96296E-6 L -0.00874 -0.01551 L -0.01318 -0.02106 L -0.0201 -0.02546 L -0.03002 -0.02662 L -0.03694 -0.02546 L -0.04451 -0.02338 L -0.04829 -0.01667 L -0.05704 -0.00555 L -0.06513 0.00903 L -0.07022 0.02338 L -0.07388 0.03681 L -0.07649 0.05996 L -0.07649 0.09121 L -0.07075 0.12222 L -0.06448 0.14005 L -0.0526 0.16111 L -0.0432 0.17014 L -0.03002 0.17338 L -0.01631 0.16667 L -0.00065 0.1456 L 0.00809 0.11898 L 0.01123 0.08565 L 0.01071 0.06227 L 0.00875 0.04005 L 0.00379 0.01783 L -0.00496 -0.00879 " pathEditMode="relative" ptsTypes="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69E-7 4.44444E-6 L 0.00078 0.37222 L -0.00235 0.43055 L -0.01175 0.48611 L -0.03133 0.52361 L -0.04229 0.52639 L -0.05012 0.5125 L -0.05482 0.49305 L -0.0556 0.45833 L -0.04855 0.39861 L -0.03524 0.33611 L -0.02193 0.28889 L 2.7669E-7 0.23333 L 0.02349 0.18194 L 0.03837 0.14027 L 0.04855 0.09722 L 0.06108 0.03472 L 0.06186 4.44444E-6 L 0.06186 0.17083 L 0.06578 0.19027 L 0.07361 0.20277 L 0.08457 0.20416 L 0.09632 0.19166 L 0.10963 0.16805 L 0.11981 0.1375 L 0.12607 0.10694 L 0.12607 0.08055 L 0.1339 0.04861 L 0.1527 0.01944 L 0.16679 0.00833 L 0.18011 0.00833 L 0.19185 0.01389 L 0.19968 0.02916 L 0.19107 0.01666 L 0.17619 0.00555 L 0.16444 0.00833 L 0.15348 0.01666 L 0.14173 0.03611 L 0.13469 0.04861 L 0.12842 0.07639 L 0.12686 0.09305 L 0.12529 0.11666 L 0.12764 0.13889 L 0.13077 0.15277 L 0.1386 0.17222 L 0.14565 0.1875 L 0.15975 0.2 L 0.16601 0.20277 L 0.17932 0.20277 L 0.19185 0.19305 L 0.20282 0.17361 L 0.21065 0.14861 L 0.21378 0.12222 L 0.21378 0.09861 L 0.20986 0.06666 L 0.20595 0.04861 L 0.19655 0.02222 " pathEditMode="relative" ptsTypes="AAAAAAAAAAAAAAAAAAAAAAAAAAAAAAAAAAAAAAAAAAAAAAAAAAAAAAAAA">
                                      <p:cBhvr>
                                        <p:cTn id="22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0 L -2.98917E-7 0.17454 L 0.00378 0.19329 L 0.00757 0.20231 L 0.01514 0.20555 L 0.02636 0.20231 L 0.03576 0.1912 L 0.04646 0.17106 L 0.05586 0.13889 L 0.0633 0.10671 " pathEditMode="relative" ptsTypes="AAAAAAAAAA">
                                      <p:cBhvr>
                                        <p:cTn id="33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3.7037E-6 L -0.02767 0.04907 " pathEditMode="relative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03562" y="805474"/>
            <a:ext cx="7703126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dirty="0">
                <a:solidFill>
                  <a:srgbClr val="FF0000"/>
                </a:solidFill>
                <a:latin typeface="HP001 4 hàng" pitchFamily="34" charset="0"/>
              </a:rPr>
              <a:t>gà 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09" y="583802"/>
            <a:ext cx="6677891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dirty="0">
                <a:solidFill>
                  <a:srgbClr val="FF0000"/>
                </a:solidFill>
                <a:latin typeface="HP001 4 hàng" pitchFamily="34" charset="0"/>
              </a:rPr>
              <a:t>giá 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483" y="-52874"/>
            <a:ext cx="13012966" cy="69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483" y="-19532"/>
            <a:ext cx="13012966" cy="68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0291"/>
            <a:ext cx="10972800" cy="3695152"/>
          </a:xfrm>
        </p:spPr>
      </p:pic>
    </p:spTree>
    <p:extLst>
      <p:ext uri="{BB962C8B-B14F-4D97-AF65-F5344CB8AC3E}">
        <p14:creationId xmlns:p14="http://schemas.microsoft.com/office/powerpoint/2010/main" val="1063117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b="60278"/>
          <a:stretch/>
        </p:blipFill>
        <p:spPr>
          <a:xfrm>
            <a:off x="87710" y="1"/>
            <a:ext cx="11948319" cy="59066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41375" y="5028214"/>
            <a:ext cx="10141025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che gió cho ba chú gà.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40294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9874344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232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56631" r="7464" b="6930"/>
          <a:stretch/>
        </p:blipFill>
        <p:spPr>
          <a:xfrm>
            <a:off x="1481931" y="1374382"/>
            <a:ext cx="9258300" cy="54997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91001" y="639755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 nuôi</a:t>
            </a:r>
          </a:p>
        </p:txBody>
      </p:sp>
    </p:spTree>
    <p:extLst>
      <p:ext uri="{BB962C8B-B14F-4D97-AF65-F5344CB8AC3E}">
        <p14:creationId xmlns:p14="http://schemas.microsoft.com/office/powerpoint/2010/main" val="21332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86" y="2465389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0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23985312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399903" y="0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Downloads\23985312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7502083" y="3298372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C\Downloads\2398531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1567656" y="3298372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wnloads\23985312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6835878" y="83549"/>
            <a:ext cx="3340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770" y="5849488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2" y="4489775"/>
            <a:ext cx="10004136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2445370"/>
            <a:ext cx="3115147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68" y="2584235"/>
            <a:ext cx="3210565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44" y="609312"/>
            <a:ext cx="3047923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93" y="320549"/>
            <a:ext cx="2080622" cy="2080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94" y="2401171"/>
            <a:ext cx="2274992" cy="1994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156" r="64021" b="67451"/>
          <a:stretch/>
        </p:blipFill>
        <p:spPr>
          <a:xfrm>
            <a:off x="6473483" y="2194583"/>
            <a:ext cx="2482869" cy="2536928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09" y="692084"/>
            <a:ext cx="3022984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2157" r="16935" b="15976"/>
          <a:stretch/>
        </p:blipFill>
        <p:spPr>
          <a:xfrm>
            <a:off x="6598281" y="320549"/>
            <a:ext cx="2233275" cy="22204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8909" y="4834658"/>
            <a:ext cx="9694240" cy="1695623"/>
            <a:chOff x="1280319" y="4834657"/>
            <a:chExt cx="9694240" cy="16956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80055" r="26895"/>
            <a:stretch/>
          </p:blipFill>
          <p:spPr>
            <a:xfrm>
              <a:off x="4417362" y="4834657"/>
              <a:ext cx="3564928" cy="16919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2" t="80055" r="26895"/>
            <a:stretch/>
          </p:blipFill>
          <p:spPr>
            <a:xfrm>
              <a:off x="7953828" y="4834657"/>
              <a:ext cx="3020731" cy="16919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80055" r="26895"/>
            <a:stretch/>
          </p:blipFill>
          <p:spPr>
            <a:xfrm>
              <a:off x="1280319" y="4838286"/>
              <a:ext cx="3564928" cy="1691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5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672" y="2076744"/>
            <a:ext cx="12607925" cy="270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PC\Downloads\23985312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0138778" y="0"/>
            <a:ext cx="2053222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29149" y="1478238"/>
            <a:ext cx="5562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11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</a:t>
            </a:r>
            <a:endParaRPr lang="en-US" sz="115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0800000" flipV="1">
            <a:off x="3685903" y="3266848"/>
            <a:ext cx="5405846" cy="173622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11500" dirty="0" err="1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11500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1500" dirty="0" err="1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endParaRPr lang="en-US" sz="11500" dirty="0">
              <a:solidFill>
                <a:schemeClr val="tx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9742411" y="0"/>
            <a:ext cx="2227916" cy="21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8600" y="1752558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9791" y="3951515"/>
            <a:ext cx="573241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11500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115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me</a:t>
            </a:r>
            <a:endParaRPr lang="en-US" sz="11500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31204" r="30524" b="37685"/>
          <a:stretch/>
        </p:blipFill>
        <p:spPr bwMode="auto">
          <a:xfrm>
            <a:off x="9988033" y="0"/>
            <a:ext cx="2203967" cy="211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4" t="31296" r="-4758" b="37593"/>
          <a:stretch/>
        </p:blipFill>
        <p:spPr bwMode="auto">
          <a:xfrm>
            <a:off x="10421824" y="2722"/>
            <a:ext cx="1755095" cy="16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3891" y="2744028"/>
            <a:ext cx="11164217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8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8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8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8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 </a:t>
            </a:r>
            <a:r>
              <a:rPr lang="en-US" sz="8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</a:t>
            </a:r>
            <a:r>
              <a:rPr lang="en-US" sz="8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0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" b="66198"/>
          <a:stretch/>
        </p:blipFill>
        <p:spPr>
          <a:xfrm>
            <a:off x="15081" y="82169"/>
            <a:ext cx="12167411" cy="55125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203061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50325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có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 trứng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6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3630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  g	   Gi   gi </a:t>
            </a:r>
          </a:p>
        </p:txBody>
      </p:sp>
    </p:spTree>
    <p:extLst>
      <p:ext uri="{BB962C8B-B14F-4D97-AF65-F5344CB8AC3E}">
        <p14:creationId xmlns:p14="http://schemas.microsoft.com/office/powerpoint/2010/main" val="5317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2836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181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17481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180" y="3682086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278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04342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27899" y="3682086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r>
              <a:rPr lang="en-US" sz="88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8908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0051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gụ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3330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4833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giò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48855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giỗ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77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851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1480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008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287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33711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29601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</p:spTree>
    <p:extLst>
      <p:ext uri="{BB962C8B-B14F-4D97-AF65-F5344CB8AC3E}">
        <p14:creationId xmlns:p14="http://schemas.microsoft.com/office/powerpoint/2010/main" val="24368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196</Words>
  <Application>Microsoft Office PowerPoint</Application>
  <PresentationFormat>Widescreen</PresentationFormat>
  <Paragraphs>91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HP001 4 hàng</vt:lpstr>
      <vt:lpstr>HP001 4H</vt:lpstr>
      <vt:lpstr>1_Office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</cp:revision>
  <dcterms:created xsi:type="dcterms:W3CDTF">2021-10-09T16:13:47Z</dcterms:created>
  <dcterms:modified xsi:type="dcterms:W3CDTF">2024-10-13T12:31:42Z</dcterms:modified>
</cp:coreProperties>
</file>