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C312C-C15D-4F80-932B-F23F96B93CC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060C-E97D-4A0D-A090-F836BFD5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5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0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3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7315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8" y="4559300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27000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8212667" y="1397000"/>
            <a:ext cx="7721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b="1" spc="4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199" y="-461433"/>
            <a:ext cx="3136900" cy="175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1244600"/>
            <a:ext cx="12757151" cy="1143000"/>
          </a:xfrm>
        </p:spPr>
        <p:txBody>
          <a:bodyPr>
            <a:no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1226079"/>
            <a:ext cx="914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96849" y="1382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5176" y="2193219"/>
            <a:ext cx="3786691" cy="1855728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657" y="2726963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891148" y="4428727"/>
            <a:ext cx="3786691" cy="1855728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891148" y="2193219"/>
            <a:ext cx="3786691" cy="1855728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65176" y="4428727"/>
            <a:ext cx="3786691" cy="1855728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401925" y="2841581"/>
            <a:ext cx="1185332" cy="1388812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01925" y="5102457"/>
            <a:ext cx="1185332" cy="1388812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616458" y="5102457"/>
            <a:ext cx="1185332" cy="1388812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616458" y="2841581"/>
            <a:ext cx="1185332" cy="1388812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4230392"/>
            <a:ext cx="12192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46800" y="2193220"/>
            <a:ext cx="0" cy="4298049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48" y="5519820"/>
            <a:ext cx="592667" cy="5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20" y="3281202"/>
            <a:ext cx="59266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37" y="5600251"/>
            <a:ext cx="641351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63600" y="279400"/>
            <a:ext cx="19812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96849" y="4169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4004" y="1691542"/>
            <a:ext cx="5020368" cy="3656573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4668891"/>
            <a:ext cx="931412" cy="746957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6502400" y="1691542"/>
            <a:ext cx="5020368" cy="262728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227170" y="4700063"/>
            <a:ext cx="648220" cy="64805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73" y="1860436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73" y="1860436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3" y="1860436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73" y="1860436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73" y="1860436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73" y="255398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73" y="255398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3" y="255398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73" y="255398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73" y="255398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73" y="324753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73" y="324753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3" y="324753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73" y="324753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73" y="3247535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11" y="4572891"/>
            <a:ext cx="1117600" cy="9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2147186" y="4334109"/>
            <a:ext cx="1185332" cy="1388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srgbClr val="00206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24801" y="4343401"/>
            <a:ext cx="1185332" cy="1388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srgbClr val="002060"/>
                </a:solidFill>
                <a:latin typeface=".VnArial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877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1112962" y="1701801"/>
            <a:ext cx="10011743" cy="49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863600" y="279400"/>
            <a:ext cx="19812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5" name="Oval 4"/>
          <p:cNvSpPr/>
          <p:nvPr/>
        </p:nvSpPr>
        <p:spPr>
          <a:xfrm>
            <a:off x="196849" y="4169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85" y="2103339"/>
            <a:ext cx="446617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4" y="5988352"/>
            <a:ext cx="42333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910944"/>
            <a:ext cx="406400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3" y="4324048"/>
            <a:ext cx="431800" cy="4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48962"/>
            <a:ext cx="4269323" cy="127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05184" y="2497668"/>
            <a:ext cx="4470400" cy="1961825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605184" y="348655"/>
            <a:ext cx="4470400" cy="192888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3" y="3247173"/>
            <a:ext cx="822324" cy="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605184" y="4735262"/>
            <a:ext cx="4470400" cy="1961825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844800" y="76200"/>
            <a:ext cx="2093384" cy="1982989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Mười lăm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85936" y="2303601"/>
            <a:ext cx="2122611" cy="2256897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Hai mươi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69003" y="4642248"/>
            <a:ext cx="2135312" cy="2215753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Mười một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11163037" y="119984"/>
            <a:ext cx="796395" cy="69930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1163037" y="2435952"/>
            <a:ext cx="796395" cy="69930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11163037" y="4751920"/>
            <a:ext cx="796395" cy="69930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9" name="Cloud 28"/>
          <p:cNvSpPr/>
          <p:nvPr/>
        </p:nvSpPr>
        <p:spPr>
          <a:xfrm>
            <a:off x="0" y="992181"/>
            <a:ext cx="2542123" cy="1443772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36235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36"/>
            <a:ext cx="12204933" cy="61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51460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0" y="7289800"/>
            <a:ext cx="61976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6400">
                <a:solidFill>
                  <a:prstClr val="black"/>
                </a:solidFill>
                <a:latin typeface="iCiel Cadena" pitchFamily="50" charset="0"/>
                <a:cs typeface="Arial" pitchFamily="34" charset="0"/>
              </a:rPr>
              <a:t>CÁC SỐ ĐẾN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82600"/>
            <a:ext cx="62272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323381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900" y="5715000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2111"/>
            <a:ext cx="3112143" cy="28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413584" y="2311400"/>
            <a:ext cx="796225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5867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5867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409369" y="3454400"/>
            <a:ext cx="796225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5867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z="5867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47035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3829" y="884160"/>
          <a:ext cx="11558212" cy="427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416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624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075" y="2996000"/>
            <a:ext cx="3839636" cy="1143000"/>
          </a:xfrm>
        </p:spPr>
        <p:txBody>
          <a:bodyPr>
            <a:normAutofit/>
          </a:bodyPr>
          <a:lstStyle/>
          <a:p>
            <a:r>
              <a:rPr lang="en-US" sz="5333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454400" y="3796667"/>
            <a:ext cx="2845700" cy="2286907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0864"/>
            <a:ext cx="2844800" cy="22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4199143"/>
            <a:ext cx="825500" cy="891540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220100" y="2425076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4879468">
            <a:off x="3082824" y="3283748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990201" y="3056971"/>
            <a:ext cx="2416024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969776" y="3099437"/>
            <a:ext cx="241602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90285" y="482600"/>
            <a:ext cx="2452915" cy="14471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2567568" y="1206184"/>
            <a:ext cx="2004433" cy="1129984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812650" y="3096743"/>
            <a:ext cx="383963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53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0952" y="884160"/>
          <a:ext cx="11935584" cy="427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416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624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642" y="3118790"/>
            <a:ext cx="3839636" cy="1143000"/>
          </a:xfrm>
        </p:spPr>
        <p:txBody>
          <a:bodyPr>
            <a:normAutofit/>
          </a:bodyPr>
          <a:lstStyle/>
          <a:p>
            <a:r>
              <a:rPr lang="en-US" sz="5333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454400" y="3796667"/>
            <a:ext cx="2845700" cy="2286907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" y="2790864"/>
            <a:ext cx="2844800" cy="22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87" y="4157991"/>
            <a:ext cx="825500" cy="891540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53068" y="2266484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4184698">
            <a:off x="3024316" y="3167895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168258" y="3397028"/>
            <a:ext cx="2180469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077659" y="3256819"/>
            <a:ext cx="217714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90285" y="482600"/>
            <a:ext cx="2452915" cy="14471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2567568" y="1206184"/>
            <a:ext cx="2004433" cy="1129984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957427" y="3225167"/>
            <a:ext cx="383963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53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2" y="4153061"/>
            <a:ext cx="82550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0952" y="884160"/>
          <a:ext cx="11935584" cy="427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416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624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859" y="3143641"/>
            <a:ext cx="3128436" cy="1143000"/>
          </a:xfrm>
        </p:spPr>
        <p:txBody>
          <a:bodyPr>
            <a:normAutofit/>
          </a:bodyPr>
          <a:lstStyle/>
          <a:p>
            <a:r>
              <a:rPr lang="en-US" sz="5333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454400" y="3796667"/>
            <a:ext cx="2845700" cy="2286907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" y="2790864"/>
            <a:ext cx="2844800" cy="22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23" y="4157991"/>
            <a:ext cx="825500" cy="891540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53068" y="2266484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4184698">
            <a:off x="3024316" y="3167895"/>
            <a:ext cx="1422400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761150" y="3212585"/>
            <a:ext cx="2180469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745235" y="3212585"/>
            <a:ext cx="217714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90285" y="482600"/>
            <a:ext cx="2452915" cy="14471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2567568" y="1206184"/>
            <a:ext cx="2004433" cy="1129984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483239" y="3135942"/>
            <a:ext cx="3147788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53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53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82" y="4153061"/>
            <a:ext cx="825500" cy="8915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2" y="4168318"/>
            <a:ext cx="82550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0952" y="168136"/>
          <a:ext cx="11935584" cy="65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7176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53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5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444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444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1" y="2881802"/>
            <a:ext cx="3128436" cy="1056735"/>
          </a:xfrm>
        </p:spPr>
        <p:txBody>
          <a:bodyPr>
            <a:normAutofit/>
          </a:bodyPr>
          <a:lstStyle/>
          <a:p>
            <a:r>
              <a:rPr lang="en-US" sz="5333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454400" y="3796667"/>
            <a:ext cx="2845700" cy="2286907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" y="2002984"/>
            <a:ext cx="2607731" cy="193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0" y="3133046"/>
            <a:ext cx="825500" cy="8242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81017" y="1503351"/>
            <a:ext cx="1315048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4184698">
            <a:off x="3059409" y="2014475"/>
            <a:ext cx="1315048" cy="4950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352416" y="2881802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52416" y="2887798"/>
            <a:ext cx="1761056" cy="105673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90285" y="-233424"/>
            <a:ext cx="2452915" cy="13379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2567568" y="490161"/>
            <a:ext cx="2004433" cy="1044703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727925" y="2772904"/>
            <a:ext cx="3149600" cy="120433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bốn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69" y="3128115"/>
            <a:ext cx="825500" cy="8242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9" y="3143373"/>
            <a:ext cx="825500" cy="8242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53" y="3152986"/>
            <a:ext cx="825500" cy="8242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" y="4650529"/>
            <a:ext cx="260984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37" y="5394521"/>
            <a:ext cx="2489152" cy="11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381444" y="5186038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381444" y="5192034"/>
            <a:ext cx="1761056" cy="105673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602138" y="5246482"/>
            <a:ext cx="3128436" cy="1056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795663" y="5137584"/>
            <a:ext cx="3149600" cy="120433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</p:spTree>
    <p:extLst>
      <p:ext uri="{BB962C8B-B14F-4D97-AF65-F5344CB8AC3E}">
        <p14:creationId xmlns:p14="http://schemas.microsoft.com/office/powerpoint/2010/main" val="4147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3199" y="168138"/>
          <a:ext cx="11785600" cy="64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403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817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817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817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817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6817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823" y="-19352"/>
            <a:ext cx="1041409" cy="1056735"/>
          </a:xfrm>
        </p:spPr>
        <p:txBody>
          <a:bodyPr>
            <a:normAutofit/>
          </a:bodyPr>
          <a:lstStyle/>
          <a:p>
            <a:r>
              <a:rPr lang="en-US" sz="5333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" y="942833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12188675" y="2318338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818361" y="1202727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1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sáu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224210" y="1068998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3070865" y="5109435"/>
            <a:ext cx="1574800" cy="1056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34" y="1345062"/>
            <a:ext cx="1312245" cy="6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" y="2083502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" y="3203862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" y="4353373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" y="5500413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34" y="2485729"/>
            <a:ext cx="1312245" cy="6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66" y="3370945"/>
            <a:ext cx="1335581" cy="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79" y="4521341"/>
            <a:ext cx="1337955" cy="8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99" y="5500413"/>
            <a:ext cx="1385116" cy="1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6224210" y="2152687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224210" y="3354910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224210" y="4438599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224210" y="5573089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818361" y="2320792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1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bảy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818361" y="3469097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1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tám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818361" y="4600469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1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818361" y="5731841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1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 mươi</a:t>
            </a:r>
          </a:p>
        </p:txBody>
      </p:sp>
    </p:spTree>
    <p:extLst>
      <p:ext uri="{BB962C8B-B14F-4D97-AF65-F5344CB8AC3E}">
        <p14:creationId xmlns:p14="http://schemas.microsoft.com/office/powerpoint/2010/main" val="2255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"/>
            <a:ext cx="12192000" cy="68580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9334" y="25399"/>
          <a:ext cx="5808133" cy="677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1162588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4021209" y="1456623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một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438400" y="1288054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2303258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3423618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4573128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5720168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438400" y="2371743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38400" y="3573966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438400" y="4657655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438400" y="5792145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021209" y="2591621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hai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021209" y="3722993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ba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70409" y="4854365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bốn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021209" y="5985737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 lăm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6197600" y="42067"/>
          <a:ext cx="5808133" cy="677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108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1179256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0018778" y="1416675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sáu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554503" y="1248106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0" y="1541275"/>
            <a:ext cx="1118203" cy="5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319926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3440286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4589796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5736836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1" y="2681942"/>
            <a:ext cx="1118204" cy="53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32" y="3601573"/>
            <a:ext cx="1138088" cy="7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46" y="4752194"/>
            <a:ext cx="1140111" cy="73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67" y="5756103"/>
            <a:ext cx="1180299" cy="8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8554503" y="2331795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54503" y="3534018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554503" y="4617707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8466667" y="5808813"/>
            <a:ext cx="1764381" cy="10567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018778" y="2551673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bảy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0018778" y="3683045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tám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9981742" y="4871033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0049475" y="6002405"/>
            <a:ext cx="2626335" cy="80340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 mươi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37337" y="2852785"/>
            <a:ext cx="651308" cy="387017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01" y="1664819"/>
            <a:ext cx="363188" cy="3870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30810" y="3924916"/>
            <a:ext cx="939428" cy="409957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496437" y="4885987"/>
            <a:ext cx="939428" cy="622076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496437" y="5998483"/>
            <a:ext cx="939428" cy="622076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5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186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.VnArial</vt:lpstr>
      <vt:lpstr>Arial</vt:lpstr>
      <vt:lpstr>Calibri</vt:lpstr>
      <vt:lpstr>iCiel Cadena</vt:lpstr>
      <vt:lpstr>UTM Cookies</vt:lpstr>
      <vt:lpstr>1_Office Theme</vt:lpstr>
      <vt:lpstr>Chủ đề 6</vt:lpstr>
      <vt:lpstr>PowerPoint Presentation</vt:lpstr>
      <vt:lpstr>Có bao nhiêu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6</dc:title>
  <dc:creator>Dell</dc:creator>
  <cp:lastModifiedBy>Dell</cp:lastModifiedBy>
  <cp:revision>3</cp:revision>
  <dcterms:created xsi:type="dcterms:W3CDTF">2022-01-18T02:41:32Z</dcterms:created>
  <dcterms:modified xsi:type="dcterms:W3CDTF">2022-01-18T08:44:31Z</dcterms:modified>
</cp:coreProperties>
</file>