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sldIdLst>
    <p:sldId id="270" r:id="rId2"/>
    <p:sldId id="273" r:id="rId3"/>
    <p:sldId id="275" r:id="rId4"/>
    <p:sldId id="276" r:id="rId5"/>
    <p:sldId id="277" r:id="rId6"/>
    <p:sldId id="279" r:id="rId7"/>
    <p:sldId id="278" r:id="rId8"/>
    <p:sldId id="283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4" r:id="rId20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BE7D"/>
    <a:srgbClr val="FFD9B3"/>
    <a:srgbClr val="E1F5FF"/>
    <a:srgbClr val="FFF3E1"/>
    <a:srgbClr val="81FFCC"/>
    <a:srgbClr val="BDFFBD"/>
    <a:srgbClr val="5DFFBD"/>
    <a:srgbClr val="FFC16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883" autoAdjust="0"/>
  </p:normalViewPr>
  <p:slideViewPr>
    <p:cSldViewPr>
      <p:cViewPr varScale="1">
        <p:scale>
          <a:sx n="64" d="100"/>
          <a:sy n="64" d="100"/>
        </p:scale>
        <p:origin x="102" y="156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439527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6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3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27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29" y="1010468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2"/>
            <a:ext cx="1713474" cy="511053"/>
          </a:xfrm>
          <a:prstGeom prst="rect">
            <a:avLst/>
          </a:prstGeom>
        </p:spPr>
        <p:txBody>
          <a:bodyPr spcFirstLastPara="1" lIns="90976" tIns="45488" rIns="90976" bIns="45488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11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3299" y="1701800"/>
            <a:ext cx="9559795" cy="1446229"/>
          </a:xfrm>
          <a:prstGeom prst="rect">
            <a:avLst/>
          </a:prstGeom>
          <a:noFill/>
        </p:spPr>
        <p:txBody>
          <a:bodyPr wrap="square" lIns="90976" tIns="45488" rIns="90976" bIns="45488" rtlCol="0">
            <a:spAutoFit/>
          </a:bodyPr>
          <a:lstStyle/>
          <a:p>
            <a:pPr algn="ctr"/>
            <a:r>
              <a:rPr lang="en-US" sz="4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(QUA 10)</a:t>
            </a:r>
          </a:p>
          <a:p>
            <a:pPr algn="ctr"/>
            <a:r>
              <a:rPr lang="en-US" sz="4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TRONG PHẠM VI 20</a:t>
            </a:r>
          </a:p>
        </p:txBody>
      </p:sp>
      <p:sp>
        <p:nvSpPr>
          <p:cNvPr id="20" name="Oval 19"/>
          <p:cNvSpPr/>
          <p:nvPr/>
        </p:nvSpPr>
        <p:spPr>
          <a:xfrm>
            <a:off x="9806604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8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19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3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9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2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58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6" tIns="45488" rIns="90976" bIns="45488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41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0"/>
            <a:ext cx="2194719" cy="103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1737519" y="993922"/>
            <a:ext cx="9289968" cy="12616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725" tIns="60862" rIns="121725" bIns="60862" rtlCol="0">
            <a:spAutoFit/>
          </a:bodyPr>
          <a:lstStyle/>
          <a:p>
            <a:pPr algn="just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Việt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11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bi,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Việt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Mai 5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bi.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Việt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còn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lại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mấy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viên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bi?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3718719" y="2593109"/>
            <a:ext cx="3622567" cy="34497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38319" y="3200400"/>
            <a:ext cx="3040460" cy="1117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43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– 5 = ?</a:t>
            </a:r>
          </a:p>
        </p:txBody>
      </p:sp>
    </p:spTree>
    <p:extLst>
      <p:ext uri="{BB962C8B-B14F-4D97-AF65-F5344CB8AC3E}">
        <p14:creationId xmlns:p14="http://schemas.microsoft.com/office/powerpoint/2010/main" val="12193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7297103" cy="509723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05395" y="144231"/>
            <a:ext cx="3192482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 lùi: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19523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11,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5855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10,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72187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64736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8,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57285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7,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49834" y="144231"/>
            <a:ext cx="912139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3059300" y="880919"/>
            <a:ext cx="773109" cy="380912"/>
            <a:chOff x="7978370" y="2289237"/>
            <a:chExt cx="581270" cy="285684"/>
          </a:xfrm>
        </p:grpSpPr>
        <p:sp>
          <p:nvSpPr>
            <p:cNvPr id="18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3853770" y="880919"/>
            <a:ext cx="702826" cy="380912"/>
            <a:chOff x="7978370" y="2289237"/>
            <a:chExt cx="581270" cy="285684"/>
          </a:xfrm>
        </p:grpSpPr>
        <p:sp>
          <p:nvSpPr>
            <p:cNvPr id="21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4599053" y="850327"/>
            <a:ext cx="638933" cy="380912"/>
            <a:chOff x="7978370" y="2289237"/>
            <a:chExt cx="581270" cy="285684"/>
          </a:xfrm>
        </p:grpSpPr>
        <p:sp>
          <p:nvSpPr>
            <p:cNvPr id="24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5320804" y="836668"/>
            <a:ext cx="638933" cy="380912"/>
            <a:chOff x="7978370" y="2289237"/>
            <a:chExt cx="581270" cy="285684"/>
          </a:xfrm>
        </p:grpSpPr>
        <p:sp>
          <p:nvSpPr>
            <p:cNvPr id="27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6011450" y="809351"/>
            <a:ext cx="638933" cy="380912"/>
            <a:chOff x="7978370" y="2289237"/>
            <a:chExt cx="581270" cy="285684"/>
          </a:xfrm>
        </p:grpSpPr>
        <p:sp>
          <p:nvSpPr>
            <p:cNvPr id="3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6672806" y="903599"/>
            <a:ext cx="5441984" cy="4361352"/>
            <a:chOff x="5928690" y="2622795"/>
            <a:chExt cx="4091610" cy="32710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8" t="-5108" r="24210" b="1"/>
            <a:stretch/>
          </p:blipFill>
          <p:spPr>
            <a:xfrm>
              <a:off x="6421050" y="2622795"/>
              <a:ext cx="3599250" cy="321441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5371478" y="3693741"/>
            <a:ext cx="4437946" cy="30775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725" tIns="60862" rIns="121725" bIns="608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6468" indent="-4564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11 = 10 + 1</a:t>
            </a:r>
          </a:p>
          <a:p>
            <a:pPr marL="456468" indent="-4564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10 – 5 = 5</a:t>
            </a:r>
          </a:p>
          <a:p>
            <a:pPr marL="456468" indent="-4564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5 + 1 = 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184994" y="5359400"/>
            <a:ext cx="3040460" cy="1117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4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– 5 = 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19143" y="144231"/>
            <a:ext cx="3040460" cy="1117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43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 – 5 = 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51959" y="1042089"/>
            <a:ext cx="3699224" cy="1117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3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 11 – 5 = 6</a:t>
            </a:r>
          </a:p>
        </p:txBody>
      </p:sp>
    </p:spTree>
    <p:extLst>
      <p:ext uri="{BB962C8B-B14F-4D97-AF65-F5344CB8AC3E}">
        <p14:creationId xmlns:p14="http://schemas.microsoft.com/office/powerpoint/2010/main" val="24233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39" grpId="0" animBg="1"/>
      <p:bldP spid="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2370605" y="2422284"/>
            <a:ext cx="7054820" cy="2338904"/>
          </a:xfrm>
          <a:prstGeom prst="rect">
            <a:avLst/>
          </a:prstGeom>
          <a:solidFill>
            <a:srgbClr val="FFFF99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2962353" y="2705116"/>
            <a:ext cx="4818876" cy="657957"/>
            <a:chOff x="3399606" y="4180100"/>
            <a:chExt cx="3623120" cy="493468"/>
          </a:xfrm>
        </p:grpSpPr>
        <p:pic>
          <p:nvPicPr>
            <p:cNvPr id="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2962353" y="3702748"/>
            <a:ext cx="4818876" cy="657957"/>
            <a:chOff x="3399606" y="4180100"/>
            <a:chExt cx="3623120" cy="493468"/>
          </a:xfrm>
        </p:grpSpPr>
        <p:pic>
          <p:nvPicPr>
            <p:cNvPr id="1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8572360" y="2679205"/>
            <a:ext cx="659310" cy="64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2648875" y="3066632"/>
            <a:ext cx="5444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3063687" y="4976368"/>
            <a:ext cx="5906905" cy="123090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725" tIns="60862" rIns="121725" bIns="608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71168" y="381000"/>
            <a:ext cx="3040460" cy="1117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– 5 = 6</a:t>
            </a:r>
          </a:p>
        </p:txBody>
      </p:sp>
    </p:spTree>
    <p:extLst>
      <p:ext uri="{BB962C8B-B14F-4D97-AF65-F5344CB8AC3E}">
        <p14:creationId xmlns:p14="http://schemas.microsoft.com/office/powerpoint/2010/main" val="10887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15544" cy="12955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1479044" y="1788886"/>
            <a:ext cx="4703224" cy="3405188"/>
            <a:chOff x="2296597" y="1542979"/>
            <a:chExt cx="3536166" cy="25538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553891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08625" indent="-608625">
                <a:lnSpc>
                  <a:spcPct val="150000"/>
                </a:lnSpc>
                <a:buAutoNum type="alphaLcParenR"/>
              </a:pP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11 – 6</a:t>
              </a:r>
            </a:p>
            <a:p>
              <a:pPr marL="456468" indent="-45646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Tách</a:t>
              </a: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11 = 10 + 1</a:t>
              </a:r>
            </a:p>
            <a:p>
              <a:pPr marL="456468" indent="-45646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 – 6 = 4</a:t>
              </a:r>
            </a:p>
            <a:p>
              <a:pPr marL="456468" indent="-45646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 + 1 =  </a:t>
              </a:r>
            </a:p>
          </p:txBody>
        </p:sp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47719" y="1788886"/>
            <a:ext cx="4703224" cy="3405188"/>
            <a:chOff x="7382637" y="1542979"/>
            <a:chExt cx="3536166" cy="255389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553891"/>
              <a:chOff x="2296597" y="1542979"/>
              <a:chExt cx="3536166" cy="255389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55389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b)   </a:t>
                </a:r>
                <a:r>
                  <a:rPr lang="en-US" sz="32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13 – 5 </a:t>
                </a:r>
              </a:p>
              <a:p>
                <a:pPr marL="456468" indent="-45646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Tách</a:t>
                </a: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13 = 10 + 3</a:t>
                </a:r>
              </a:p>
              <a:p>
                <a:pPr marL="456468" indent="-45646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10 –         = </a:t>
                </a:r>
              </a:p>
              <a:p>
                <a:pPr marL="456468" indent="-45646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     + 3 =  </a:t>
                </a:r>
              </a:p>
            </p:txBody>
          </p:sp>
          <p:sp>
            <p:nvSpPr>
              <p:cNvPr id="13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641779" y="4335263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522337" y="5578196"/>
            <a:ext cx="2616637" cy="683491"/>
            <a:chOff x="2563090" y="4391891"/>
            <a:chExt cx="1967345" cy="512618"/>
          </a:xfrm>
        </p:grpSpPr>
        <p:sp>
          <p:nvSpPr>
            <p:cNvPr id="16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 – 6 = </a:t>
              </a:r>
            </a:p>
          </p:txBody>
        </p:sp>
        <p:sp>
          <p:nvSpPr>
            <p:cNvPr id="17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394830" y="5578196"/>
            <a:ext cx="2616637" cy="683491"/>
            <a:chOff x="2563090" y="4391891"/>
            <a:chExt cx="1967345" cy="512618"/>
          </a:xfrm>
        </p:grpSpPr>
        <p:sp>
          <p:nvSpPr>
            <p:cNvPr id="19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13 – 5 = </a:t>
              </a:r>
            </a:p>
          </p:txBody>
        </p:sp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33668" y="5628996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918879" y="3537089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10060132" y="3526461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855622" y="4307367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622177" y="4317049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10206161" y="5630560"/>
            <a:ext cx="580451" cy="581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509361" y="1429270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6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62710" y="386394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FBC3F-B71B-42D8-A9F6-D8518003653A}"/>
              </a:ext>
            </a:extLst>
          </p:cNvPr>
          <p:cNvSpPr txBox="1"/>
          <p:nvPr/>
        </p:nvSpPr>
        <p:spPr>
          <a:xfrm>
            <a:off x="1216184" y="511801"/>
            <a:ext cx="9711704" cy="5847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 nhẩm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2456307"/>
            <a:ext cx="1967345" cy="512618"/>
            <a:chOff x="2563090" y="4391891"/>
            <a:chExt cx="1967345" cy="512618"/>
          </a:xfrm>
        </p:grpSpPr>
        <p:sp>
          <p:nvSpPr>
            <p:cNvPr id="72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2 = </a:t>
              </a:r>
            </a:p>
          </p:txBody>
        </p:sp>
        <p:sp>
          <p:nvSpPr>
            <p:cNvPr id="73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830782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</a:t>
              </a:r>
              <a:r>
                <a:rPr lang="en-US" sz="24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24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= </a:t>
              </a:r>
              <a:endPara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2456307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8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3 = </a:t>
              </a:r>
            </a:p>
          </p:txBody>
        </p:sp>
        <p:sp>
          <p:nvSpPr>
            <p:cNvPr id="79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824467"/>
            <a:ext cx="1967345" cy="512618"/>
            <a:chOff x="2563090" y="4391891"/>
            <a:chExt cx="1967345" cy="512618"/>
          </a:xfrm>
        </p:grpSpPr>
        <p:sp>
          <p:nvSpPr>
            <p:cNvPr id="81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7 = </a:t>
              </a:r>
            </a:p>
          </p:txBody>
        </p:sp>
        <p:sp>
          <p:nvSpPr>
            <p:cNvPr id="82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2418961"/>
            <a:ext cx="1967345" cy="512618"/>
            <a:chOff x="2563090" y="4391891"/>
            <a:chExt cx="1967345" cy="512618"/>
          </a:xfrm>
        </p:grpSpPr>
        <p:sp>
          <p:nvSpPr>
            <p:cNvPr id="84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4 = </a:t>
              </a:r>
            </a:p>
          </p:txBody>
        </p:sp>
        <p:sp>
          <p:nvSpPr>
            <p:cNvPr id="85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3817210"/>
            <a:ext cx="1967345" cy="512618"/>
            <a:chOff x="2563090" y="4391891"/>
            <a:chExt cx="1967345" cy="512618"/>
          </a:xfrm>
        </p:grpSpPr>
        <p:sp>
          <p:nvSpPr>
            <p:cNvPr id="87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8 = </a:t>
              </a:r>
            </a:p>
          </p:txBody>
        </p:sp>
        <p:sp>
          <p:nvSpPr>
            <p:cNvPr id="88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2456307"/>
            <a:ext cx="1967345" cy="512618"/>
            <a:chOff x="2563090" y="4391891"/>
            <a:chExt cx="1967345" cy="512618"/>
          </a:xfrm>
        </p:grpSpPr>
        <p:sp>
          <p:nvSpPr>
            <p:cNvPr id="90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5 = </a:t>
              </a:r>
            </a:p>
          </p:txBody>
        </p:sp>
        <p:sp>
          <p:nvSpPr>
            <p:cNvPr id="91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824467"/>
            <a:ext cx="1967345" cy="512618"/>
            <a:chOff x="2563090" y="4391891"/>
            <a:chExt cx="1967345" cy="512618"/>
          </a:xfrm>
        </p:grpSpPr>
        <p:sp>
          <p:nvSpPr>
            <p:cNvPr id="93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 – 9 = </a:t>
              </a:r>
            </a:p>
          </p:txBody>
        </p:sp>
        <p:sp>
          <p:nvSpPr>
            <p:cNvPr id="94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95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2494407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6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8683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7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2494407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8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8553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9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2456307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0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862567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1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25001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2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8553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594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0141" y="272529"/>
            <a:ext cx="714090" cy="7192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r>
              <a:rPr lang="en-US" sz="5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231" y="377071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 chuồng cho mỗi chú thỏ.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42" y="1469050"/>
            <a:ext cx="8181604" cy="47432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25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29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33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37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1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520000" y="419100"/>
            <a:ext cx="9118018" cy="1322987"/>
          </a:xfrm>
          <a:prstGeom prst="rect">
            <a:avLst/>
          </a:prstGeom>
          <a:noFill/>
          <a:ln w="57150">
            <a:noFill/>
          </a:ln>
        </p:spPr>
        <p:txBody>
          <a:bodyPr wrap="square" lIns="90981" tIns="45490" rIns="90981" bIns="45490" rtlCol="0">
            <a:spAutoFit/>
          </a:bodyPr>
          <a:lstStyle/>
          <a:p>
            <a:pPr algn="ctr">
              <a:spcBef>
                <a:spcPts val="598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3567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8" y="12615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91" tIns="94648" rIns="94648" bIns="94648" numCol="1" spcCol="1691" anchor="ctr" anchorCtr="0">
            <a:noAutofit/>
          </a:bodyPr>
          <a:lstStyle/>
          <a:p>
            <a:pPr defTabSz="16563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0" tIns="60845" rIns="121690" bIns="60845"/>
          <a:lstStyle/>
          <a:p>
            <a:pPr algn="ctr">
              <a:spcBef>
                <a:spcPts val="797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4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91" tIns="94648" rIns="94648" bIns="94648" numCol="1" spcCol="1691" anchor="ctr" anchorCtr="0">
            <a:noAutofit/>
          </a:bodyPr>
          <a:lstStyle/>
          <a:p>
            <a:pPr defTabSz="16563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0" tIns="60845" rIns="121690" bIns="60845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8" y="45127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591" tIns="94648" rIns="94648" bIns="94648" numCol="1" spcCol="1691" anchor="ctr" anchorCtr="0">
            <a:noAutofit/>
          </a:bodyPr>
          <a:lstStyle/>
          <a:p>
            <a:pPr defTabSz="16563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tr.42)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0" tIns="60845" rIns="121690" bIns="60845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3"/>
            <a:ext cx="2939111" cy="20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1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20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20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993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7" y="1648405"/>
            <a:ext cx="11032799" cy="3132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00B0F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Con số may mắn</a:t>
            </a: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8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85170"/>
              </p:ext>
            </p:extLst>
          </p:nvPr>
        </p:nvGraphicFramePr>
        <p:xfrm>
          <a:off x="3221060" y="1447800"/>
          <a:ext cx="5486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rgbClr val="EAB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rgbClr val="EFF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3223483" y="1447800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053028" y="1447800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6887184" y="1447800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223483" y="3265715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5053028" y="3265715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887184" y="3265715"/>
            <a:ext cx="18288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" name="Right Arrow 14">
            <a:hlinkClick r:id="rId9" action="ppaction://hlinksldjump"/>
          </p:cNvPr>
          <p:cNvSpPr/>
          <p:nvPr/>
        </p:nvSpPr>
        <p:spPr>
          <a:xfrm>
            <a:off x="10348119" y="6315361"/>
            <a:ext cx="1676400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 tới bài học</a:t>
            </a:r>
          </a:p>
        </p:txBody>
      </p:sp>
    </p:spTree>
    <p:extLst>
      <p:ext uri="{BB962C8B-B14F-4D97-AF65-F5344CB8AC3E}">
        <p14:creationId xmlns:p14="http://schemas.microsoft.com/office/powerpoint/2010/main" val="38051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>
            <a:hlinkClick r:id="rId2" action="ppaction://hlinksldjump"/>
          </p:cNvPr>
          <p:cNvSpPr/>
          <p:nvPr/>
        </p:nvSpPr>
        <p:spPr>
          <a:xfrm>
            <a:off x="11148351" y="76199"/>
            <a:ext cx="971549" cy="49486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0230" y="2006600"/>
            <a:ext cx="202697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18881" y="0"/>
            <a:ext cx="9425424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9818" y="256540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39818" y="393700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317532" y="271780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1317532" y="4072467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22927" y="5274734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8" name="Oval 17"/>
          <p:cNvSpPr/>
          <p:nvPr/>
        </p:nvSpPr>
        <p:spPr>
          <a:xfrm>
            <a:off x="1317532" y="546100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8000" y="533833"/>
            <a:ext cx="9121379" cy="95390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14 =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8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 + ?</a:t>
            </a:r>
            <a:endParaRPr lang="en-US" sz="54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0" y="1595436"/>
            <a:ext cx="4286250" cy="366712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10195719" y="152400"/>
            <a:ext cx="1676400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11110119" y="228600"/>
            <a:ext cx="824338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0230" y="2090680"/>
            <a:ext cx="202697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8881" y="84080"/>
            <a:ext cx="9425424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9818" y="264948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Hiệu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9818" y="402108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Số trừ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17532" y="280188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317532" y="4156547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9818" y="5358814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Số bị trừ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17532" y="554508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48268" y="419100"/>
            <a:ext cx="7380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19 - 4 = 15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19 được gọi là: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11249701" y="82767"/>
            <a:ext cx="838200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0230" y="2090680"/>
            <a:ext cx="202697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8881" y="84080"/>
            <a:ext cx="9425424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9818" y="264948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9818" y="402108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7532" y="280188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1317532" y="4156547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9818" y="5358814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17532" y="554508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5027" y="616167"/>
            <a:ext cx="9253132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7 + 5 - 2 = ?</a:t>
            </a:r>
            <a:endParaRPr lang="en-US" sz="53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0417" y="838200"/>
            <a:ext cx="8648702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881519" y="152400"/>
            <a:ext cx="990600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3319" y="1536412"/>
            <a:ext cx="811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tên các thành phần có trong phép trừ?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4175919" y="3458919"/>
            <a:ext cx="3962401" cy="33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1159727" y="152400"/>
            <a:ext cx="838200" cy="5334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0230" y="2006600"/>
            <a:ext cx="202697" cy="3860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18881" y="0"/>
            <a:ext cx="9425424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9818" y="256540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smtClean="0">
                <a:latin typeface="Arial" pitchFamily="34" charset="0"/>
                <a:cs typeface="Arial" pitchFamily="34" charset="0"/>
              </a:rPr>
              <a:t>Tổng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9818" y="3937000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smtClean="0">
                <a:latin typeface="Arial" pitchFamily="34" charset="0"/>
                <a:cs typeface="Arial" pitchFamily="34" charset="0"/>
              </a:rPr>
              <a:t>Hiệu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17532" y="271780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1317532" y="4072467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9818" y="5274734"/>
            <a:ext cx="8597744" cy="1032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smtClean="0">
                <a:latin typeface="Arial" pitchFamily="34" charset="0"/>
                <a:cs typeface="Arial" pitchFamily="34" charset="0"/>
              </a:rPr>
              <a:t>Số hạng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17532" y="5461000"/>
            <a:ext cx="608092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5027" y="584200"/>
            <a:ext cx="9253132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 smtClean="0">
                <a:solidFill>
                  <a:schemeClr val="bg1"/>
                </a:solidFill>
                <a:latin typeface="Arial" pitchFamily="34" charset="0"/>
                <a:ea typeface="AvantGarde" pitchFamily="2" charset="0"/>
                <a:cs typeface="Arial" pitchFamily="34" charset="0"/>
              </a:rPr>
              <a:t>11 – 5 được gọi là:</a:t>
            </a:r>
            <a:endParaRPr lang="en-US" sz="5300" b="1" dirty="0">
              <a:solidFill>
                <a:schemeClr val="bg1"/>
              </a:solidFill>
              <a:latin typeface="Arial" pitchFamily="34" charset="0"/>
              <a:ea typeface="AvantGarde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361</Words>
  <Application>Microsoft Office PowerPoint</Application>
  <PresentationFormat>Custom</PresentationFormat>
  <Paragraphs>132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Aachen</vt:lpstr>
      <vt:lpstr>Arial</vt:lpstr>
      <vt:lpstr>AvantGarde</vt:lpstr>
      <vt:lpstr>Calibri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80</cp:revision>
  <dcterms:created xsi:type="dcterms:W3CDTF">2020-04-19T13:18:56Z</dcterms:created>
  <dcterms:modified xsi:type="dcterms:W3CDTF">2022-10-05T14:48:03Z</dcterms:modified>
</cp:coreProperties>
</file>