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2"/>
  </p:notesMasterIdLst>
  <p:sldIdLst>
    <p:sldId id="320" r:id="rId2"/>
    <p:sldId id="313" r:id="rId3"/>
    <p:sldId id="321" r:id="rId4"/>
    <p:sldId id="315" r:id="rId5"/>
    <p:sldId id="324" r:id="rId6"/>
    <p:sldId id="316" r:id="rId7"/>
    <p:sldId id="317" r:id="rId8"/>
    <p:sldId id="322" r:id="rId9"/>
    <p:sldId id="261" r:id="rId10"/>
    <p:sldId id="273" r:id="rId11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6">
          <p15:clr>
            <a:srgbClr val="FF00FF"/>
          </p15:clr>
        </p15:guide>
        <p15:guide id="2" orient="horz" pos="755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FFD5D5"/>
    <a:srgbClr val="FFDB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B2D66-254E-4411-82A7-1A475D040C09}">
  <a:tblStyle styleId="{03EB2D66-254E-4411-82A7-1A475D040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569" autoAdjust="0"/>
  </p:normalViewPr>
  <p:slideViewPr>
    <p:cSldViewPr snapToGrid="0">
      <p:cViewPr varScale="1">
        <p:scale>
          <a:sx n="66" d="100"/>
          <a:sy n="66" d="100"/>
        </p:scale>
        <p:origin x="882" y="78"/>
      </p:cViewPr>
      <p:guideLst>
        <p:guide orient="horz" pos="566"/>
        <p:guide orient="horz" pos="755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1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thi đua trên bảng lớp hoặc bảng nhóm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thi đua trên bảng lớp hoặc bảng nhóm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8fe86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8fe86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8b00801bcb_0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8b00801bcb_0_1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3666707" y="3468300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2564241" y="4943533"/>
            <a:ext cx="7033357" cy="101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1"/>
            <a:ext cx="12161838" cy="1527913"/>
          </a:xfrm>
          <a:custGeom>
            <a:avLst/>
            <a:gdLst/>
            <a:ahLst/>
            <a:cxnLst/>
            <a:rect l="l" t="t" r="r" b="b"/>
            <a:pathLst>
              <a:path w="285750" h="53436" extrusionOk="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948614" y="450100"/>
            <a:ext cx="10264543" cy="94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6F1052E-9318-4EE8-9F70-AC7C059B8AB5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433"/>
            <a:ext cx="10264543" cy="4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6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6982" y="885751"/>
            <a:ext cx="60801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217249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ba </a:t>
            </a: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16 </a:t>
            </a: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- 11 -2021</a:t>
            </a:r>
          </a:p>
          <a:p>
            <a:pPr lvl="0" algn="ctr" defTabSz="1217249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</a:p>
          <a:p>
            <a:pPr lvl="0" algn="ctr" defTabSz="1217249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Luyện tập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44"/>
          <p:cNvGrpSpPr/>
          <p:nvPr/>
        </p:nvGrpSpPr>
        <p:grpSpPr>
          <a:xfrm rot="2700000" flipH="1">
            <a:off x="5722563" y="2545753"/>
            <a:ext cx="715759" cy="713988"/>
            <a:chOff x="419475" y="2272029"/>
            <a:chExt cx="623400" cy="623400"/>
          </a:xfrm>
        </p:grpSpPr>
        <p:sp>
          <p:nvSpPr>
            <p:cNvPr id="1412" name="Google Shape;1412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4" name="Google Shape;1414;p44"/>
          <p:cNvGrpSpPr/>
          <p:nvPr/>
        </p:nvGrpSpPr>
        <p:grpSpPr>
          <a:xfrm rot="7200242" flipH="1">
            <a:off x="6804386" y="3624653"/>
            <a:ext cx="715743" cy="713972"/>
            <a:chOff x="419475" y="2272029"/>
            <a:chExt cx="623400" cy="623400"/>
          </a:xfrm>
        </p:grpSpPr>
        <p:sp>
          <p:nvSpPr>
            <p:cNvPr id="1415" name="Google Shape;1415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44"/>
          <p:cNvGrpSpPr/>
          <p:nvPr/>
        </p:nvGrpSpPr>
        <p:grpSpPr>
          <a:xfrm rot="8100000">
            <a:off x="5723477" y="4671867"/>
            <a:ext cx="713988" cy="715759"/>
            <a:chOff x="419475" y="2272029"/>
            <a:chExt cx="623400" cy="623400"/>
          </a:xfrm>
        </p:grpSpPr>
        <p:sp>
          <p:nvSpPr>
            <p:cNvPr id="1418" name="Google Shape;141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20" name="Google Shape;1420;p44"/>
          <p:cNvSpPr txBox="1">
            <a:spLocks noGrp="1"/>
          </p:cNvSpPr>
          <p:nvPr>
            <p:ph type="title"/>
          </p:nvPr>
        </p:nvSpPr>
        <p:spPr>
          <a:xfrm>
            <a:off x="890561" y="1586509"/>
            <a:ext cx="10264543" cy="94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-US" smtClean="0"/>
              <a:t>D</a:t>
            </a:r>
            <a:r>
              <a:rPr lang="en" smtClean="0"/>
              <a:t>ẶN DÒ</a:t>
            </a:r>
            <a:endParaRPr/>
          </a:p>
        </p:txBody>
      </p:sp>
      <p:sp>
        <p:nvSpPr>
          <p:cNvPr id="1421" name="Google Shape;1421;p44"/>
          <p:cNvSpPr txBox="1"/>
          <p:nvPr/>
        </p:nvSpPr>
        <p:spPr>
          <a:xfrm>
            <a:off x="7650362" y="3624305"/>
            <a:ext cx="3140027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Hoàn thành bài…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3" name="Google Shape;1423;p44"/>
          <p:cNvSpPr txBox="1"/>
          <p:nvPr/>
        </p:nvSpPr>
        <p:spPr>
          <a:xfrm>
            <a:off x="1601663" y="3624305"/>
            <a:ext cx="3140027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Xem lại </a:t>
            </a:r>
          </a:p>
          <a:p>
            <a:pPr algn="ctr"/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bài đã học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5" name="Google Shape;1425;p44"/>
          <p:cNvSpPr txBox="1"/>
          <p:nvPr/>
        </p:nvSpPr>
        <p:spPr>
          <a:xfrm>
            <a:off x="4731518" y="5318100"/>
            <a:ext cx="2778074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-US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</a:t>
            </a:r>
            <a:r>
              <a:rPr lang="en" sz="2800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huẩn bị bài mới: </a:t>
            </a:r>
            <a:r>
              <a:rPr lang="en" sz="2800" i="1" smtClean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Luyện tập – trang 78</a:t>
            </a:r>
            <a:endParaRPr sz="2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427" name="Google Shape;1427;p44"/>
          <p:cNvGrpSpPr/>
          <p:nvPr/>
        </p:nvGrpSpPr>
        <p:grpSpPr>
          <a:xfrm rot="-3600104" flipH="1">
            <a:off x="4614801" y="3624960"/>
            <a:ext cx="715701" cy="713931"/>
            <a:chOff x="419475" y="2272029"/>
            <a:chExt cx="623400" cy="623400"/>
          </a:xfrm>
        </p:grpSpPr>
        <p:sp>
          <p:nvSpPr>
            <p:cNvPr id="1428" name="Google Shape;142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32" name="Google Shape;1432;p44"/>
          <p:cNvSpPr/>
          <p:nvPr/>
        </p:nvSpPr>
        <p:spPr>
          <a:xfrm>
            <a:off x="4958868" y="2857600"/>
            <a:ext cx="2243237" cy="2248800"/>
          </a:xfrm>
          <a:prstGeom prst="diamond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4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8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30" y="1010469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64" tIns="45482" rIns="90964" bIns="45482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20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0325" y="1974227"/>
            <a:ext cx="9559795" cy="1076884"/>
          </a:xfrm>
          <a:prstGeom prst="rect">
            <a:avLst/>
          </a:prstGeom>
          <a:noFill/>
        </p:spPr>
        <p:txBody>
          <a:bodyPr wrap="square" lIns="90964" tIns="45482" rIns="90964" bIns="45482" rtlCol="0">
            <a:spAutoFit/>
          </a:bodyPr>
          <a:lstStyle/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CỘNG (có nhớ)</a:t>
            </a:r>
          </a:p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VỚI SỐ CÓ HAI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2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4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30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7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78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889467"/>
            <a:ext cx="5003776" cy="25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700" y="-158830"/>
            <a:ext cx="2871019" cy="14355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91749" y="1130785"/>
            <a:ext cx="379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</a:rPr>
              <a:t>Đặt tính rồi tính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229" y="1032118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212763" y="2075532"/>
            <a:ext cx="10211422" cy="707889"/>
            <a:chOff x="2037223" y="3918823"/>
            <a:chExt cx="7416624" cy="7078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037223" y="3918826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47 + 43</a:t>
              </a:r>
              <a:endParaRPr lang="vi-VN" sz="40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11982" y="3918825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43 + 47</a:t>
              </a:r>
              <a:endParaRPr lang="vi-VN" sz="4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081941" y="3918824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65 + 28</a:t>
              </a:r>
              <a:endParaRPr lang="vi-VN" sz="40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65802" y="3918823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28 + 65</a:t>
              </a:r>
              <a:endParaRPr lang="vi-VN" sz="4000" dirty="0"/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2" y="3144797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53227" y="3575958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05335" y="4524052"/>
            <a:ext cx="10930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406399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518250" y="522886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52188" y="547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90557" y="5477992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86065" y="3585018"/>
            <a:ext cx="97494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567854" y="4533112"/>
            <a:ext cx="95650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208845" y="407305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356700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81020" y="5477992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94369" y="5477992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26813" y="3585018"/>
            <a:ext cx="96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287532" y="4533112"/>
            <a:ext cx="9957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046389" y="407305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194244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32190" y="5477992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37523" y="5477992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61617" y="3585018"/>
            <a:ext cx="9957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215246" y="4533112"/>
            <a:ext cx="96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894817" y="4073055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0042672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76611" y="547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42409" y="5477992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15979"/>
          <a:stretch/>
        </p:blipFill>
        <p:spPr bwMode="auto">
          <a:xfrm>
            <a:off x="-243682" y="691932"/>
            <a:ext cx="12405519" cy="298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53227" y="1123092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05335" y="2071186"/>
            <a:ext cx="10930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161112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518250" y="277600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52188" y="3025126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90557" y="3025126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86065" y="1132152"/>
            <a:ext cx="97494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567854" y="2080246"/>
            <a:ext cx="95650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208845" y="162018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356700" y="278506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81020" y="3025126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94369" y="3025126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26813" y="1132152"/>
            <a:ext cx="96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287532" y="2080246"/>
            <a:ext cx="9957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046389" y="162018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194244" y="278506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32190" y="3025126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37523" y="3025126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61617" y="1132152"/>
            <a:ext cx="9957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215246" y="2080246"/>
            <a:ext cx="96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894817" y="162018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0042672" y="278506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76611" y="3025126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42409" y="3025126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4438006"/>
            <a:ext cx="436552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47 + 43 = 43 + 24 = 90</a:t>
            </a:r>
            <a:endParaRPr lang="vi-VN" sz="3200" dirty="0"/>
          </a:p>
        </p:txBody>
      </p:sp>
      <p:pic>
        <p:nvPicPr>
          <p:cNvPr id="1026" name="Picture 2" descr="Arrow Cartoon - ClipArt 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1" y="4340399"/>
            <a:ext cx="1104796" cy="8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409331" y="4438006"/>
            <a:ext cx="4365522" cy="584775"/>
          </a:xfrm>
          <a:prstGeom prst="rect">
            <a:avLst/>
          </a:prstGeom>
          <a:solidFill>
            <a:srgbClr val="FFDB69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47 + 43 = 43 + 24 = 90</a:t>
            </a:r>
            <a:endParaRPr lang="vi-VN" sz="3200" dirty="0"/>
          </a:p>
        </p:txBody>
      </p:sp>
      <p:pic>
        <p:nvPicPr>
          <p:cNvPr id="62" name="Picture 2" descr="Arrow Cartoon - ClipArt 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98" y="4309621"/>
            <a:ext cx="1104796" cy="8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galery net: Cartoon Ques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98" y="5529943"/>
            <a:ext cx="635176" cy="10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3599036" y="5760739"/>
            <a:ext cx="43655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23 + 47 = 47 + ?</a:t>
            </a:r>
            <a:endParaRPr lang="vi-VN" sz="3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3599036" y="5760739"/>
            <a:ext cx="43655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23 + 47 = 47 + 23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6064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 animBg="1"/>
      <p:bldP spid="61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0332" y="455718"/>
            <a:ext cx="1044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</a:rPr>
              <a:t>Nêu tên các tàu ngầm theo thứ tự kết quả của phép tính từ bé đến lớn.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88815" y="40059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653141"/>
            <a:ext cx="6884139" cy="41615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315296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445765"/>
            <a:ext cx="793899" cy="662828"/>
            <a:chOff x="1750173" y="2926500"/>
            <a:chExt cx="793899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559487"/>
            <a:ext cx="793899" cy="662828"/>
            <a:chOff x="1750173" y="2926500"/>
            <a:chExt cx="793899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617829"/>
            <a:ext cx="793899" cy="662828"/>
            <a:chOff x="1750173" y="2926500"/>
            <a:chExt cx="793899" cy="6628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82581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750248"/>
            <a:ext cx="780648" cy="662828"/>
            <a:chOff x="1710416" y="2926500"/>
            <a:chExt cx="78064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750248"/>
            <a:ext cx="780648" cy="662828"/>
            <a:chOff x="1710416" y="2926500"/>
            <a:chExt cx="78064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75024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750248"/>
            <a:ext cx="780648" cy="662828"/>
            <a:chOff x="1710416" y="2926500"/>
            <a:chExt cx="78064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0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0" y="342537"/>
            <a:ext cx="10710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</a:rPr>
              <a:t>Chọn câu trả lời đúng.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</a:rPr>
              <a:t>Con đường nào ngắn nhất để kiến vàng bò đến hạt gạo?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0165E7-A0E0-4E19-B2D0-82C3F5288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407"/>
          <a:stretch/>
        </p:blipFill>
        <p:spPr>
          <a:xfrm>
            <a:off x="730151" y="1020349"/>
            <a:ext cx="6826349" cy="462962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6A513B5-037A-433B-B769-F4FC21B94788}"/>
              </a:ext>
            </a:extLst>
          </p:cNvPr>
          <p:cNvGrpSpPr/>
          <p:nvPr/>
        </p:nvGrpSpPr>
        <p:grpSpPr>
          <a:xfrm>
            <a:off x="7175500" y="1962122"/>
            <a:ext cx="3810000" cy="3881332"/>
            <a:chOff x="7175500" y="1163852"/>
            <a:chExt cx="3810000" cy="38813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D44FD1-AA71-4C9B-A9A5-588359EB0EC0}"/>
                </a:ext>
              </a:extLst>
            </p:cNvPr>
            <p:cNvSpPr/>
            <p:nvPr/>
          </p:nvSpPr>
          <p:spPr>
            <a:xfrm>
              <a:off x="7175500" y="1163852"/>
              <a:ext cx="3810000" cy="609600"/>
            </a:xfrm>
            <a:prstGeom prst="rect">
              <a:avLst/>
            </a:prstGeom>
            <a:solidFill>
              <a:srgbClr val="EF4136"/>
            </a:solidFill>
            <a:ln>
              <a:solidFill>
                <a:srgbClr val="EF4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A. Đường màu đỏ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74B28C-0EF4-43B7-8D47-45FE5F286B60}"/>
                </a:ext>
              </a:extLst>
            </p:cNvPr>
            <p:cNvSpPr/>
            <p:nvPr/>
          </p:nvSpPr>
          <p:spPr>
            <a:xfrm>
              <a:off x="7175500" y="2833362"/>
              <a:ext cx="3810000" cy="609600"/>
            </a:xfrm>
            <a:prstGeom prst="rect">
              <a:avLst/>
            </a:prstGeom>
            <a:solidFill>
              <a:srgbClr val="007DC9"/>
            </a:solidFill>
            <a:ln>
              <a:solidFill>
                <a:srgbClr val="007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B</a:t>
              </a:r>
              <a:r>
                <a:rPr lang="vi-VN" sz="2800"/>
                <a:t>. </a:t>
              </a:r>
              <a:r>
                <a:rPr lang="vi-VN" sz="2800" dirty="0"/>
                <a:t>Đường màu xanh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626CB-C76B-4AE5-9672-07A77D504CC6}"/>
                </a:ext>
              </a:extLst>
            </p:cNvPr>
            <p:cNvSpPr/>
            <p:nvPr/>
          </p:nvSpPr>
          <p:spPr>
            <a:xfrm>
              <a:off x="7175500" y="4435584"/>
              <a:ext cx="3810000" cy="609600"/>
            </a:xfrm>
            <a:prstGeom prst="rect">
              <a:avLst/>
            </a:prstGeom>
            <a:solidFill>
              <a:srgbClr val="6D6E72"/>
            </a:solidFill>
            <a:ln>
              <a:solidFill>
                <a:srgbClr val="6D6E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/>
                <a:t>C. Đường màu đen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09CFC2F-4166-4997-A830-F98F45A86597}"/>
              </a:ext>
            </a:extLst>
          </p:cNvPr>
          <p:cNvSpPr/>
          <p:nvPr/>
        </p:nvSpPr>
        <p:spPr>
          <a:xfrm>
            <a:off x="7366651" y="2716862"/>
            <a:ext cx="2677236" cy="523220"/>
          </a:xfrm>
          <a:prstGeom prst="rect">
            <a:avLst/>
          </a:prstGeom>
          <a:solidFill>
            <a:srgbClr val="FFD5D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vi-VN" sz="2800" dirty="0" smtClean="0"/>
              <a:t>48</a:t>
            </a:r>
            <a:r>
              <a:rPr lang="en-US" sz="2800" dirty="0" smtClean="0"/>
              <a:t>cm</a:t>
            </a:r>
            <a:r>
              <a:rPr lang="vi-VN" sz="2800" dirty="0" smtClean="0"/>
              <a:t> </a:t>
            </a:r>
            <a:r>
              <a:rPr lang="vi-VN" sz="2800" dirty="0"/>
              <a:t>+ </a:t>
            </a:r>
            <a:r>
              <a:rPr lang="vi-VN" sz="2800" dirty="0" smtClean="0"/>
              <a:t>32</a:t>
            </a:r>
            <a:r>
              <a:rPr lang="en-US" sz="2800" dirty="0" smtClean="0"/>
              <a:t>cm</a:t>
            </a:r>
            <a:r>
              <a:rPr lang="vi-VN" sz="2800" dirty="0" smtClean="0"/>
              <a:t>=         </a:t>
            </a:r>
            <a:endParaRPr lang="vi-VN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FD7C3F-CF09-4D44-BBEC-18011DE6128F}"/>
              </a:ext>
            </a:extLst>
          </p:cNvPr>
          <p:cNvSpPr txBox="1"/>
          <p:nvPr/>
        </p:nvSpPr>
        <p:spPr>
          <a:xfrm>
            <a:off x="9909884" y="2686257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80</a:t>
            </a:r>
            <a:r>
              <a:rPr lang="en-US" sz="3200" b="1" dirty="0" smtClean="0">
                <a:solidFill>
                  <a:srgbClr val="FF0000"/>
                </a:solidFill>
              </a:rPr>
              <a:t>cm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EC77DD-7187-4E79-BB64-B44C303DFDB9}"/>
              </a:ext>
            </a:extLst>
          </p:cNvPr>
          <p:cNvSpPr/>
          <p:nvPr/>
        </p:nvSpPr>
        <p:spPr>
          <a:xfrm>
            <a:off x="7366651" y="4340359"/>
            <a:ext cx="282237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vi-VN" sz="2800" dirty="0" smtClean="0"/>
              <a:t>34</a:t>
            </a:r>
            <a:r>
              <a:rPr lang="en-US" sz="2800" dirty="0" smtClean="0"/>
              <a:t>cm</a:t>
            </a:r>
            <a:r>
              <a:rPr lang="vi-VN" sz="2800" dirty="0" smtClean="0"/>
              <a:t> </a:t>
            </a:r>
            <a:r>
              <a:rPr lang="vi-VN" sz="2800" dirty="0"/>
              <a:t>+ </a:t>
            </a:r>
            <a:r>
              <a:rPr lang="vi-VN" sz="2800" dirty="0" smtClean="0"/>
              <a:t>34</a:t>
            </a:r>
            <a:r>
              <a:rPr lang="en-US" sz="2800" dirty="0" smtClean="0"/>
              <a:t>cm </a:t>
            </a:r>
            <a:r>
              <a:rPr lang="vi-VN" sz="2800" dirty="0" smtClean="0"/>
              <a:t>=         </a:t>
            </a:r>
            <a:endParaRPr lang="vi-VN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4EE913-BB7A-4225-B261-BA493A372767}"/>
              </a:ext>
            </a:extLst>
          </p:cNvPr>
          <p:cNvSpPr txBox="1"/>
          <p:nvPr/>
        </p:nvSpPr>
        <p:spPr>
          <a:xfrm>
            <a:off x="10043886" y="4289767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68</a:t>
            </a:r>
            <a:r>
              <a:rPr lang="en-US" sz="3200" b="1" dirty="0" smtClean="0">
                <a:solidFill>
                  <a:srgbClr val="FF0000"/>
                </a:solidFill>
              </a:rPr>
              <a:t>cm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968569-D7F2-4EE1-B228-B91E4B2A74F2}"/>
              </a:ext>
            </a:extLst>
          </p:cNvPr>
          <p:cNvSpPr/>
          <p:nvPr/>
        </p:nvSpPr>
        <p:spPr>
          <a:xfrm>
            <a:off x="7366651" y="5949372"/>
            <a:ext cx="2822378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vi-VN" sz="2800" dirty="0" smtClean="0"/>
              <a:t>32</a:t>
            </a:r>
            <a:r>
              <a:rPr lang="en-US" sz="2800" dirty="0" smtClean="0"/>
              <a:t>cm</a:t>
            </a:r>
            <a:r>
              <a:rPr lang="vi-VN" sz="2800" dirty="0" smtClean="0"/>
              <a:t> </a:t>
            </a:r>
            <a:r>
              <a:rPr lang="vi-VN" sz="2800" dirty="0"/>
              <a:t>+ </a:t>
            </a:r>
            <a:r>
              <a:rPr lang="vi-VN" sz="2800" dirty="0" smtClean="0"/>
              <a:t>48</a:t>
            </a:r>
            <a:r>
              <a:rPr lang="en-US" sz="2800" dirty="0" smtClean="0"/>
              <a:t>cm </a:t>
            </a:r>
            <a:r>
              <a:rPr lang="vi-VN" sz="2800" dirty="0" smtClean="0"/>
              <a:t>=         </a:t>
            </a:r>
            <a:endParaRPr lang="vi-VN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F43FDA-49F6-418F-863A-B16B95D12FC5}"/>
              </a:ext>
            </a:extLst>
          </p:cNvPr>
          <p:cNvSpPr txBox="1"/>
          <p:nvPr/>
        </p:nvSpPr>
        <p:spPr>
          <a:xfrm>
            <a:off x="10043886" y="5910378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80</a:t>
            </a:r>
            <a:r>
              <a:rPr lang="en-US" sz="3200" b="1" dirty="0" smtClean="0">
                <a:solidFill>
                  <a:srgbClr val="FF0000"/>
                </a:solidFill>
              </a:rPr>
              <a:t>cm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>
            <a:off x="7023100" y="3495206"/>
            <a:ext cx="660400" cy="830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20200820">
            <a:off x="2329539" y="2493622"/>
            <a:ext cx="1123058" cy="50024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1593362">
            <a:off x="5239681" y="2408683"/>
            <a:ext cx="1123058" cy="50024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20200820">
            <a:off x="2598053" y="3567534"/>
            <a:ext cx="1123058" cy="500245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590945">
            <a:off x="4625571" y="3358239"/>
            <a:ext cx="1123058" cy="500245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1667596">
            <a:off x="1370006" y="4533301"/>
            <a:ext cx="1123058" cy="500245"/>
          </a:xfrm>
          <a:prstGeom prst="ellipse">
            <a:avLst/>
          </a:prstGeom>
          <a:noFill/>
          <a:ln w="38100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8E250C1-A6D7-4638-B976-A1097C62D496}"/>
              </a:ext>
            </a:extLst>
          </p:cNvPr>
          <p:cNvSpPr/>
          <p:nvPr/>
        </p:nvSpPr>
        <p:spPr>
          <a:xfrm rot="20372264">
            <a:off x="4807000" y="4482625"/>
            <a:ext cx="1123058" cy="500245"/>
          </a:xfrm>
          <a:prstGeom prst="ellipse">
            <a:avLst/>
          </a:prstGeom>
          <a:noFill/>
          <a:ln w="38100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0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0" y="441204"/>
            <a:ext cx="1062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</a:rPr>
              <a:t>Tính.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505903" y="1464997"/>
            <a:ext cx="6751348" cy="934975"/>
            <a:chOff x="1089466" y="3918826"/>
            <a:chExt cx="5258253" cy="934975"/>
          </a:xfrm>
          <a:solidFill>
            <a:srgbClr val="C0E399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089466" y="3918826"/>
              <a:ext cx="1961633" cy="92333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solidFill>
                    <a:srgbClr val="002060"/>
                  </a:solidFill>
                </a:rPr>
                <a:t>23 + 27 + 1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4386086" y="3930471"/>
              <a:ext cx="1961633" cy="92333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solidFill>
                    <a:srgbClr val="002060"/>
                  </a:solidFill>
                </a:rPr>
                <a:t>45 + 45 + 2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D7713-5EF9-4B9B-8221-CCE4DDB935C7}"/>
              </a:ext>
            </a:extLst>
          </p:cNvPr>
          <p:cNvGrpSpPr/>
          <p:nvPr/>
        </p:nvGrpSpPr>
        <p:grpSpPr>
          <a:xfrm>
            <a:off x="2513718" y="4412312"/>
            <a:ext cx="6770206" cy="923331"/>
            <a:chOff x="1456335" y="3683932"/>
            <a:chExt cx="6770206" cy="923331"/>
          </a:xfrm>
          <a:solidFill>
            <a:srgbClr val="C0E399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FBC1F-62E8-4045-A6F6-B241FD0B5558}"/>
                </a:ext>
              </a:extLst>
            </p:cNvPr>
            <p:cNvSpPr/>
            <p:nvPr/>
          </p:nvSpPr>
          <p:spPr>
            <a:xfrm>
              <a:off x="1456335" y="3683933"/>
              <a:ext cx="2518638" cy="92333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solidFill>
                    <a:srgbClr val="002060"/>
                  </a:solidFill>
                </a:rPr>
                <a:t>58 + 12 + 3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ED0F16-6091-419B-B190-B7AA7F10DE12}"/>
                </a:ext>
              </a:extLst>
            </p:cNvPr>
            <p:cNvSpPr/>
            <p:nvPr/>
          </p:nvSpPr>
          <p:spPr>
            <a:xfrm>
              <a:off x="5707903" y="3683932"/>
              <a:ext cx="2518638" cy="923330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solidFill>
                    <a:srgbClr val="002060"/>
                  </a:solidFill>
                </a:rPr>
                <a:t>69 + 11 + 4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69EF13-AF4E-4E82-8CA9-882D58CD0678}"/>
              </a:ext>
            </a:extLst>
          </p:cNvPr>
          <p:cNvSpPr txBox="1"/>
          <p:nvPr/>
        </p:nvSpPr>
        <p:spPr>
          <a:xfrm>
            <a:off x="2368393" y="2309645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</a:t>
            </a:r>
            <a:r>
              <a:rPr lang="vi-VN" sz="3600" smtClean="0">
                <a:solidFill>
                  <a:srgbClr val="002060"/>
                </a:solidFill>
              </a:rPr>
              <a:t> 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  <a:r>
              <a:rPr lang="vi-VN" sz="3600" smtClean="0">
                <a:solidFill>
                  <a:srgbClr val="002060"/>
                </a:solidFill>
              </a:rPr>
              <a:t>50 + </a:t>
            </a:r>
            <a:r>
              <a:rPr lang="vi-VN" sz="36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577C2-3D70-491D-99A0-42180698A350}"/>
              </a:ext>
            </a:extLst>
          </p:cNvPr>
          <p:cNvSpPr txBox="1"/>
          <p:nvPr/>
        </p:nvSpPr>
        <p:spPr>
          <a:xfrm>
            <a:off x="2368393" y="297973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  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  <a:r>
              <a:rPr lang="vi-VN" sz="3600" smtClean="0">
                <a:solidFill>
                  <a:srgbClr val="002060"/>
                </a:solidFill>
              </a:rPr>
              <a:t> 51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11A33-7D91-463A-830D-D219D47197D7}"/>
              </a:ext>
            </a:extLst>
          </p:cNvPr>
          <p:cNvSpPr txBox="1"/>
          <p:nvPr/>
        </p:nvSpPr>
        <p:spPr>
          <a:xfrm>
            <a:off x="6543047" y="2309645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</a:t>
            </a:r>
            <a:r>
              <a:rPr lang="vi-VN" sz="3600" smtClean="0">
                <a:solidFill>
                  <a:srgbClr val="002060"/>
                </a:solidFill>
              </a:rPr>
              <a:t> </a:t>
            </a:r>
            <a:r>
              <a:rPr lang="vi-VN" sz="3600">
                <a:solidFill>
                  <a:srgbClr val="002060"/>
                </a:solidFill>
              </a:rPr>
              <a:t>90 </a:t>
            </a:r>
            <a:r>
              <a:rPr lang="vi-VN" sz="3600" smtClean="0">
                <a:solidFill>
                  <a:srgbClr val="002060"/>
                </a:solidFill>
              </a:rPr>
              <a:t>+ </a:t>
            </a:r>
            <a:r>
              <a:rPr lang="vi-VN" sz="3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CB851-6EC9-4801-B3E2-17AFE9B2C096}"/>
              </a:ext>
            </a:extLst>
          </p:cNvPr>
          <p:cNvSpPr txBox="1"/>
          <p:nvPr/>
        </p:nvSpPr>
        <p:spPr>
          <a:xfrm>
            <a:off x="6543047" y="2979737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    </a:t>
            </a:r>
            <a:r>
              <a:rPr lang="vi-VN" sz="3600" smtClean="0">
                <a:solidFill>
                  <a:srgbClr val="002060"/>
                </a:solidFill>
              </a:rPr>
              <a:t> 92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FB77B1-B63F-41C4-843C-04F7ACF14FA7}"/>
              </a:ext>
            </a:extLst>
          </p:cNvPr>
          <p:cNvSpPr txBox="1"/>
          <p:nvPr/>
        </p:nvSpPr>
        <p:spPr>
          <a:xfrm>
            <a:off x="2368393" y="526896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</a:t>
            </a:r>
            <a:r>
              <a:rPr lang="en-US" sz="3600" smtClean="0">
                <a:solidFill>
                  <a:srgbClr val="002060"/>
                </a:solidFill>
              </a:rPr>
              <a:t>  </a:t>
            </a:r>
            <a:r>
              <a:rPr lang="vi-VN" sz="3600" smtClean="0">
                <a:solidFill>
                  <a:srgbClr val="002060"/>
                </a:solidFill>
              </a:rPr>
              <a:t>70 + </a:t>
            </a:r>
            <a:r>
              <a:rPr lang="vi-VN" sz="3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B25CCC-76EA-46EE-B01C-38B499EA3534}"/>
              </a:ext>
            </a:extLst>
          </p:cNvPr>
          <p:cNvSpPr txBox="1"/>
          <p:nvPr/>
        </p:nvSpPr>
        <p:spPr>
          <a:xfrm>
            <a:off x="2368393" y="5939052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   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  <a:r>
              <a:rPr lang="vi-VN" sz="3600" smtClean="0">
                <a:solidFill>
                  <a:srgbClr val="002060"/>
                </a:solidFill>
              </a:rPr>
              <a:t>73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C3AC9-B542-40FA-8CF5-CEA3D4768D47}"/>
              </a:ext>
            </a:extLst>
          </p:cNvPr>
          <p:cNvSpPr txBox="1"/>
          <p:nvPr/>
        </p:nvSpPr>
        <p:spPr>
          <a:xfrm>
            <a:off x="6543047" y="526895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  <a:r>
              <a:rPr lang="vi-VN" sz="3600" smtClean="0">
                <a:solidFill>
                  <a:srgbClr val="002060"/>
                </a:solidFill>
              </a:rPr>
              <a:t> </a:t>
            </a:r>
            <a:r>
              <a:rPr lang="vi-VN" sz="3600">
                <a:solidFill>
                  <a:srgbClr val="002060"/>
                </a:solidFill>
              </a:rPr>
              <a:t>80 </a:t>
            </a:r>
            <a:r>
              <a:rPr lang="vi-VN" sz="3600" smtClean="0">
                <a:solidFill>
                  <a:srgbClr val="002060"/>
                </a:solidFill>
              </a:rPr>
              <a:t>+ </a:t>
            </a:r>
            <a:r>
              <a:rPr lang="vi-VN" sz="36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269F0D-8A15-4164-8BD0-8E15BE0629B2}"/>
              </a:ext>
            </a:extLst>
          </p:cNvPr>
          <p:cNvSpPr txBox="1"/>
          <p:nvPr/>
        </p:nvSpPr>
        <p:spPr>
          <a:xfrm>
            <a:off x="6543047" y="593905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=        </a:t>
            </a:r>
            <a:r>
              <a:rPr lang="vi-VN" sz="3600" smtClean="0">
                <a:solidFill>
                  <a:srgbClr val="002060"/>
                </a:solidFill>
              </a:rPr>
              <a:t>84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2"/>
          <p:cNvSpPr txBox="1">
            <a:spLocks noGrp="1"/>
          </p:cNvSpPr>
          <p:nvPr>
            <p:ph type="title"/>
          </p:nvPr>
        </p:nvSpPr>
        <p:spPr>
          <a:xfrm>
            <a:off x="3620126" y="4164986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9600" smtClean="0"/>
              <a:t>CỦNG CỐ</a:t>
            </a:r>
            <a:endParaRPr sz="9600"/>
          </a:p>
        </p:txBody>
      </p:sp>
      <p:grpSp>
        <p:nvGrpSpPr>
          <p:cNvPr id="575" name="Google Shape;575;p32"/>
          <p:cNvGrpSpPr/>
          <p:nvPr/>
        </p:nvGrpSpPr>
        <p:grpSpPr>
          <a:xfrm rot="-5400000">
            <a:off x="3178230" y="830777"/>
            <a:ext cx="3671935" cy="679128"/>
            <a:chOff x="4399950" y="2954075"/>
            <a:chExt cx="1287675" cy="238725"/>
          </a:xfrm>
        </p:grpSpPr>
        <p:sp>
          <p:nvSpPr>
            <p:cNvPr id="576" name="Google Shape;576;p32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 rot="5186822" flipH="1">
            <a:off x="2234404" y="594873"/>
            <a:ext cx="4529851" cy="767125"/>
            <a:chOff x="4330300" y="3920250"/>
            <a:chExt cx="1682975" cy="210775"/>
          </a:xfrm>
        </p:grpSpPr>
        <p:sp>
          <p:nvSpPr>
            <p:cNvPr id="612" name="Google Shape;612;p32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7" name="Google Shape;617;p32"/>
          <p:cNvGrpSpPr/>
          <p:nvPr/>
        </p:nvGrpSpPr>
        <p:grpSpPr>
          <a:xfrm rot="-5074289" flipH="1">
            <a:off x="4298076" y="-544724"/>
            <a:ext cx="4654017" cy="2935702"/>
            <a:chOff x="2600325" y="3927100"/>
            <a:chExt cx="1196000" cy="691475"/>
          </a:xfrm>
        </p:grpSpPr>
        <p:sp>
          <p:nvSpPr>
            <p:cNvPr id="618" name="Google Shape;618;p32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9" name="Google Shape;639;p32"/>
          <p:cNvGrpSpPr/>
          <p:nvPr/>
        </p:nvGrpSpPr>
        <p:grpSpPr>
          <a:xfrm rot="360163" flipH="1">
            <a:off x="6048402" y="-661168"/>
            <a:ext cx="1544113" cy="3168552"/>
            <a:chOff x="6404350" y="3138600"/>
            <a:chExt cx="658750" cy="1348425"/>
          </a:xfrm>
        </p:grpSpPr>
        <p:sp>
          <p:nvSpPr>
            <p:cNvPr id="640" name="Google Shape;640;p32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1" name="Google Shape;661;p32"/>
          <p:cNvGrpSpPr/>
          <p:nvPr/>
        </p:nvGrpSpPr>
        <p:grpSpPr>
          <a:xfrm rot="3091077">
            <a:off x="5344572" y="24242"/>
            <a:ext cx="3419767" cy="2479302"/>
            <a:chOff x="7365331" y="3876744"/>
            <a:chExt cx="752588" cy="546995"/>
          </a:xfrm>
        </p:grpSpPr>
        <p:sp>
          <p:nvSpPr>
            <p:cNvPr id="662" name="Google Shape;662;p32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6" name="Google Shape;666;p32"/>
          <p:cNvGrpSpPr/>
          <p:nvPr/>
        </p:nvGrpSpPr>
        <p:grpSpPr>
          <a:xfrm rot="-5611341">
            <a:off x="3582241" y="496235"/>
            <a:ext cx="4162744" cy="853757"/>
            <a:chOff x="4341300" y="4367325"/>
            <a:chExt cx="1511525" cy="310775"/>
          </a:xfrm>
        </p:grpSpPr>
        <p:sp>
          <p:nvSpPr>
            <p:cNvPr id="667" name="Google Shape;667;p32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315</Words>
  <Application>Microsoft Office PowerPoint</Application>
  <PresentationFormat>Custom</PresentationFormat>
  <Paragraphs>109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Fredoka One</vt:lpstr>
      <vt:lpstr>HP001 4 hàng</vt:lpstr>
      <vt:lpstr>KoHo</vt:lpstr>
      <vt:lpstr>Back to School Activities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ACTIVITIES</dc:title>
  <dc:creator>PC</dc:creator>
  <cp:lastModifiedBy>Admin</cp:lastModifiedBy>
  <cp:revision>40</cp:revision>
  <dcterms:modified xsi:type="dcterms:W3CDTF">2021-11-15T16:00:03Z</dcterms:modified>
</cp:coreProperties>
</file>