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330" r:id="rId2"/>
    <p:sldId id="321" r:id="rId3"/>
    <p:sldId id="256" r:id="rId4"/>
    <p:sldId id="342" r:id="rId5"/>
    <p:sldId id="343" r:id="rId6"/>
    <p:sldId id="344" r:id="rId7"/>
    <p:sldId id="345" r:id="rId8"/>
    <p:sldId id="335" r:id="rId9"/>
    <p:sldId id="340" r:id="rId10"/>
    <p:sldId id="336" r:id="rId11"/>
    <p:sldId id="341" r:id="rId12"/>
    <p:sldId id="337" r:id="rId13"/>
    <p:sldId id="258" r:id="rId14"/>
  </p:sldIdLst>
  <p:sldSz cx="12161838" cy="6858000"/>
  <p:notesSz cx="6858000" cy="9144000"/>
  <p:embeddedFontLst>
    <p:embeddedFont>
      <p:font typeface="Quicksand" panose="020B060402020202020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Arial-Rounded" panose="020B0500000000000000" pitchFamily="34" charset="0"/>
      <p:regular r:id="rId22"/>
    </p:embeddedFont>
    <p:embeddedFont>
      <p:font typeface="Nunito Sans" panose="020B0604020202020204" charset="0"/>
      <p:regular r:id="rId23"/>
      <p:bold r:id="rId24"/>
      <p:italic r:id="rId25"/>
      <p:boldItalic r:id="rId26"/>
    </p:embeddedFont>
    <p:embeddedFont>
      <p:font typeface="Quicksand Light" panose="020B0604020202020204" charset="0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96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49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2.png"/><Relationship Id="rId4" Type="http://schemas.openxmlformats.org/officeDocument/2006/relationships/image" Target="../media/image8.gif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4.wdp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4.wdp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4.wdp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47422" y="-313045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7213" y="845520"/>
            <a:ext cx="677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ba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23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- 11 -2021</a:t>
            </a:r>
            <a:b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</a:br>
            <a:r>
              <a:rPr lang="vi-VN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  <a:endParaRPr lang="en-US" sz="4000" b="1" dirty="0" smtClean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35537" y="303620"/>
            <a:ext cx="10812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/>
              <a:t>Đường về nhà sóc đi qua ba phép tính có kết quả bằng nhau. Tìm nhà cho sóc.</a:t>
            </a:r>
            <a:endParaRPr lang="vi-VN" sz="3200" dirty="0"/>
          </a:p>
        </p:txBody>
      </p:sp>
      <p:sp>
        <p:nvSpPr>
          <p:cNvPr id="3" name="Oval 2"/>
          <p:cNvSpPr/>
          <p:nvPr/>
        </p:nvSpPr>
        <p:spPr>
          <a:xfrm>
            <a:off x="365919" y="3048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648414"/>
            <a:ext cx="7236255" cy="46078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526159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54 – 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6336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46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289198"/>
            <a:ext cx="2400016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22 + 24 =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39671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46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3018780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60 – 9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31262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51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748362"/>
            <a:ext cx="2400016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30 + 16 =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8558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46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477944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50 – 4 =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5854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5207526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73 – 7 =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3150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937108"/>
            <a:ext cx="2190023" cy="738664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n-lt"/>
              </a:rPr>
              <a:t>65 – 8 =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60446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n-lt"/>
              </a:rPr>
              <a:t>57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379658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46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794883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46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926063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51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874115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46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862568"/>
            <a:ext cx="807151" cy="662828"/>
            <a:chOff x="1750173" y="2926500"/>
            <a:chExt cx="807151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46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4148266"/>
            <a:ext cx="807151" cy="662828"/>
            <a:chOff x="1750173" y="2926500"/>
            <a:chExt cx="807151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+mn-lt"/>
                </a:rPr>
                <a:t>66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904356"/>
            <a:ext cx="807151" cy="662828"/>
            <a:chOff x="1750173" y="2926500"/>
            <a:chExt cx="807151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57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411176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400733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31468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93259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317700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563337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653027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65318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534252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63528" y="303620"/>
            <a:ext cx="5840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002060"/>
                </a:solidFill>
              </a:rPr>
              <a:t>Trong vườn có 30 cây hoa hồng và hoa cúc. Mi đếm được có 9 cây hoa cúc. Hỏi trong vườn có bao nhiêu cây hoa hồng?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919" y="3048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659696" y="3298923"/>
            <a:ext cx="19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</a:rPr>
              <a:t>Bài giải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042319" y="4126943"/>
            <a:ext cx="897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S</a:t>
            </a:r>
            <a:r>
              <a:rPr lang="vi-VN" sz="4000" smtClean="0">
                <a:solidFill>
                  <a:srgbClr val="002060"/>
                </a:solidFill>
              </a:rPr>
              <a:t>ố </a:t>
            </a:r>
            <a:r>
              <a:rPr lang="vi-VN" sz="4000" dirty="0">
                <a:solidFill>
                  <a:srgbClr val="002060"/>
                </a:solidFill>
              </a:rPr>
              <a:t>cây hoa </a:t>
            </a:r>
            <a:r>
              <a:rPr lang="vi-VN" sz="4000">
                <a:solidFill>
                  <a:srgbClr val="002060"/>
                </a:solidFill>
              </a:rPr>
              <a:t>hồng </a:t>
            </a:r>
            <a:r>
              <a:rPr lang="en-US" sz="4000" smtClean="0">
                <a:solidFill>
                  <a:srgbClr val="002060"/>
                </a:solidFill>
              </a:rPr>
              <a:t>có trong vườn </a:t>
            </a:r>
            <a:r>
              <a:rPr lang="vi-VN" sz="4000" smtClean="0">
                <a:solidFill>
                  <a:srgbClr val="002060"/>
                </a:solidFill>
              </a:rPr>
              <a:t>là</a:t>
            </a:r>
            <a:r>
              <a:rPr lang="vi-VN" sz="40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634377" y="4878763"/>
            <a:ext cx="632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</a:rPr>
              <a:t>30 – 9 = 21 (cây)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4366419" y="5616714"/>
            <a:ext cx="632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rgbClr val="002060"/>
                </a:solidFill>
              </a:rPr>
              <a:t>Đáp số: 21 cây hoa hồng.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837" y="258020"/>
            <a:ext cx="4792014" cy="29079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26718" y="838200"/>
            <a:ext cx="30351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323895" y="1447800"/>
            <a:ext cx="3690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62402" y="1981200"/>
            <a:ext cx="3354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60325" y="2514600"/>
            <a:ext cx="30198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38133" y="3108792"/>
            <a:ext cx="2745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823119" y="1981200"/>
            <a:ext cx="5604501" cy="1481200"/>
          </a:xfrm>
        </p:spPr>
        <p:txBody>
          <a:bodyPr/>
          <a:lstStyle/>
          <a:p>
            <a:pPr algn="ctr"/>
            <a:r>
              <a:rPr lang="en-US" sz="8000" smtClean="0">
                <a:latin typeface="+mj-lt"/>
              </a:rPr>
              <a:t>CỦNG CỐ</a:t>
            </a:r>
            <a:endParaRPr lang="en-U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"/>
          </p:nvPr>
        </p:nvSpPr>
        <p:spPr>
          <a:xfrm>
            <a:off x="78864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+mj-lt"/>
              </a:rPr>
              <a:t>C</a:t>
            </a:r>
            <a:r>
              <a:rPr lang="en-US" sz="40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000" smtClean="0">
                <a:solidFill>
                  <a:schemeClr val="lt1"/>
                </a:solidFill>
                <a:latin typeface="+mj-lt"/>
              </a:rPr>
              <a:t>uẩn bị bài mới</a:t>
            </a:r>
            <a:endParaRPr sz="40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 idx="2"/>
          </p:nvPr>
        </p:nvSpPr>
        <p:spPr>
          <a:xfrm>
            <a:off x="20952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Xe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m lại bài đã học 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6"/>
          </p:nvPr>
        </p:nvSpPr>
        <p:spPr>
          <a:xfrm>
            <a:off x="4891304" y="285076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oàn thành bài …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7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" y="2232072"/>
            <a:ext cx="11567317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4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4" y="487951"/>
            <a:ext cx="8850421" cy="1322995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3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7"/>
            <a:ext cx="10107489" cy="1076762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CHO SỐ CÓ MỘT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2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mtClean="0">
                <a:latin typeface="+mj-lt"/>
              </a:rPr>
              <a:t>KHỞI ĐỘNG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2073" b="14950"/>
          <a:stretch/>
        </p:blipFill>
        <p:spPr>
          <a:xfrm flipH="1">
            <a:off x="8614635" y="2625437"/>
            <a:ext cx="2447009" cy="423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0230" y="334298"/>
            <a:ext cx="4662038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49953" y="5091612"/>
            <a:ext cx="3621187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4587" y="3337162"/>
            <a:ext cx="1775602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79963" y="5110994"/>
            <a:ext cx="361701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97" y="3372238"/>
            <a:ext cx="177560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14146" y="1596805"/>
            <a:ext cx="6080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370" y="908297"/>
            <a:ext cx="9121379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1949953" y="5091612"/>
            <a:ext cx="3621187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40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44</a:t>
            </a:r>
            <a:endParaRPr lang="en-US" sz="4000" b="1" i="1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4587" y="3337162"/>
            <a:ext cx="1775602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79963" y="5110994"/>
            <a:ext cx="361701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40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54</a:t>
            </a:r>
            <a:endParaRPr lang="en-US" sz="4000" b="1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97" y="3372238"/>
            <a:ext cx="177560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2" y="638155"/>
            <a:ext cx="2268894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0232" y="334298"/>
            <a:ext cx="4440520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52 – 8 = ?</a:t>
            </a:r>
            <a:endParaRPr lang="en-US" sz="4400" b="1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230" y="863084"/>
            <a:ext cx="9121379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66930" y="5101099"/>
            <a:ext cx="3621187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4800" b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25</a:t>
            </a:r>
            <a:endParaRPr lang="en-US" sz="4800" b="1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93" y="3361163"/>
            <a:ext cx="1775602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1893" y="5101189"/>
            <a:ext cx="361701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4800" b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en-US" sz="4800" b="1" i="1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05135" y="3332135"/>
            <a:ext cx="177560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2" y="638155"/>
            <a:ext cx="2268894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975519" y="334298"/>
            <a:ext cx="49852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– 5 = ?</a:t>
            </a:r>
            <a:endParaRPr lang="en-US" sz="4800" b="1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370" y="908297"/>
            <a:ext cx="9121379" cy="513183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1949953" y="5091612"/>
            <a:ext cx="3621187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82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4587" y="3337162"/>
            <a:ext cx="1775602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79963" y="5110994"/>
            <a:ext cx="361701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72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97" y="3372238"/>
            <a:ext cx="177560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40" y="598775"/>
            <a:ext cx="2462772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2" y="638155"/>
            <a:ext cx="2268894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0232" y="334298"/>
            <a:ext cx="4440520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8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7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 – 5 = 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7" y="530364"/>
            <a:ext cx="6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002060"/>
                </a:solidFill>
              </a:rPr>
              <a:t>Đặt tính rồi tính.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362641" y="1752600"/>
            <a:ext cx="9911658" cy="707889"/>
            <a:chOff x="2146081" y="3918823"/>
            <a:chExt cx="7198905" cy="7078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146081" y="3918826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42 – 5</a:t>
              </a:r>
              <a:endParaRPr lang="vi-VN" sz="4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020843" y="3918825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51 – 9</a:t>
              </a:r>
              <a:endParaRPr lang="vi-VN" sz="4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90800" y="3918824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63 – 7</a:t>
              </a:r>
              <a:endParaRPr lang="vi-VN" sz="4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174659" y="3918823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86 – 8</a:t>
              </a:r>
              <a:endParaRPr lang="vi-VN" sz="40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28218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16357" y="3253026"/>
            <a:ext cx="103746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806483" y="4201120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481434" y="3695700"/>
            <a:ext cx="675185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400">
                <a:latin typeface="HP001 4 hàng" pitchFamily="34" charset="0"/>
              </a:rPr>
              <a:t>– 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56350" y="490593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61806" y="5155060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73431" y="3262086"/>
            <a:ext cx="80021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686261" y="4210180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309834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75750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63387" y="515506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51550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9218" y="3262086"/>
            <a:ext cx="96372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16524" y="4210180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147378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232344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18565" y="51550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43134" y="5155060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84860" y="3262086"/>
            <a:ext cx="94929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58180" y="4210180"/>
            <a:ext cx="57098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995806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042672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87832" y="5155060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56035" y="5155060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7" y="530364"/>
            <a:ext cx="6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Cắm hoa vào lọ thích hợp.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8245" y="1594055"/>
            <a:ext cx="6355991" cy="38461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6355415" y="2646459"/>
            <a:ext cx="819933" cy="639019"/>
            <a:chOff x="7027427" y="3635968"/>
            <a:chExt cx="677631" cy="63901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5039671" y="2676035"/>
            <a:ext cx="828884" cy="665135"/>
            <a:chOff x="6126902" y="3752007"/>
            <a:chExt cx="685028" cy="66513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918214" y="274965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381303" y="285717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870007" y="370271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333096" y="3810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5000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291</Words>
  <Application>Microsoft Office PowerPoint</Application>
  <PresentationFormat>Custom</PresentationFormat>
  <Paragraphs>95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Quicksand</vt:lpstr>
      <vt:lpstr>Nunito</vt:lpstr>
      <vt:lpstr>Arial</vt:lpstr>
      <vt:lpstr>Arial-Rounded</vt:lpstr>
      <vt:lpstr>Nunito Sans</vt:lpstr>
      <vt:lpstr>Quicksand Light</vt:lpstr>
      <vt:lpstr>Times New Roman</vt:lpstr>
      <vt:lpstr>Fira Sans Extra Condensed Medium</vt:lpstr>
      <vt:lpstr>HP001 4 hàng</vt:lpstr>
      <vt:lpstr>Early Childhood Center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32</cp:revision>
  <dcterms:modified xsi:type="dcterms:W3CDTF">2021-11-23T12:09:40Z</dcterms:modified>
</cp:coreProperties>
</file>