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71" r:id="rId2"/>
    <p:sldId id="474" r:id="rId3"/>
    <p:sldId id="475" r:id="rId4"/>
  </p:sldIdLst>
  <p:sldSz cx="12190413" cy="6859588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74"/>
            <p14:sldId id="475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64" d="100"/>
          <a:sy n="64" d="100"/>
        </p:scale>
        <p:origin x="684" y="7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3655270" y="2677978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4563" y="97933"/>
            <a:ext cx="11788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761699" y="1501990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985192" y="2742986"/>
            <a:ext cx="1407317" cy="12390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8663" y="2742986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061771" y="1525390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3972" y="2742987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61843" y="1437129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661914" y="1423130"/>
            <a:ext cx="1643785" cy="123985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69805" y="4048043"/>
            <a:ext cx="5673874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4116" y="4892624"/>
            <a:ext cx="4089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1146" y="4892624"/>
            <a:ext cx="4405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huých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0413" cy="669108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6821715" y="1000618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1093781">
            <a:off x="9320150" y="2891465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36229" y="28448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1404102" y="4775199"/>
            <a:ext cx="2452914" cy="139337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66</Words>
  <Application>Microsoft Office PowerPoint</Application>
  <PresentationFormat>Custom</PresentationFormat>
  <Paragraphs>18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Arial</vt:lpstr>
      <vt:lpstr>Arial-Rounded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CQC</cp:lastModifiedBy>
  <cp:revision>3259</cp:revision>
  <dcterms:created xsi:type="dcterms:W3CDTF">2015-12-01T09:06:39Z</dcterms:created>
  <dcterms:modified xsi:type="dcterms:W3CDTF">2024-02-17T14:14:16Z</dcterms:modified>
</cp:coreProperties>
</file>