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8" r:id="rId7"/>
    <p:sldId id="267" r:id="rId8"/>
    <p:sldId id="262" r:id="rId9"/>
    <p:sldId id="263" r:id="rId10"/>
    <p:sldId id="264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2903C16-EF4F-455A-B17F-64D0E65652C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2903C16-EF4F-455A-B17F-64D0E65652C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903C16-EF4F-455A-B17F-64D0E65652C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905000"/>
            <a:ext cx="64008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BÀI 15: SẮP XẾP NHÀ CỬA GỌN GÀNG ĐỂ ĐÓN TẾT</a:t>
            </a:r>
          </a:p>
        </p:txBody>
      </p:sp>
    </p:spTree>
    <p:extLst>
      <p:ext uri="{BB962C8B-B14F-4D97-AF65-F5344CB8AC3E}">
        <p14:creationId xmlns:p14="http://schemas.microsoft.com/office/powerpoint/2010/main" val="722100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2584_c668c22cc2a33db085075ddfa0ba88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981200" cy="116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22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Thực hiện sắp xếp nhà cửa gọn gàng để đóng Tết theo các mức độ: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990EC-8AED-40DF-B57B-160EAC9F5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24298" r="69525" b="71170"/>
          <a:stretch/>
        </p:blipFill>
        <p:spPr>
          <a:xfrm>
            <a:off x="217967" y="554219"/>
            <a:ext cx="19812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D2441-ED49-471A-BF7D-5027E929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30534" r="47913" b="66060"/>
          <a:stretch/>
        </p:blipFill>
        <p:spPr>
          <a:xfrm>
            <a:off x="2895600" y="1676400"/>
            <a:ext cx="243840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9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2019525668728_112f10b1aa377525c93ccb01dd0c37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4029075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z2019525669019_f587387d3d4b867a74e9017962b9255d (1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72" y="2133600"/>
            <a:ext cx="4144928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87183_3c6c4012388dbbd62d77f1d013056d3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1" y="519689"/>
            <a:ext cx="2627618" cy="15446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81201" y="958334"/>
            <a:ext cx="65531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991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3_3c6c4012388dbbd62d77f1d013056d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4393"/>
            <a:ext cx="2049524" cy="12048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81201" y="201299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69018_3815a83c2f1656c218e06e5380a9df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3001"/>
            <a:ext cx="3931713" cy="2404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70020_a142285618e0a93b104a8275b307278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88" y="1332725"/>
            <a:ext cx="4113212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z2019525671786_d15e9b29ab7d9379d7f4d5a82b14a3c2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87" y="3567746"/>
            <a:ext cx="3960813" cy="3137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z2019525670019_85dd79840477e406d05f932027ce5788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3854052"/>
            <a:ext cx="3897077" cy="2868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62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2019525680075_3f1d65e68bfc26aed5ef972ccc0505c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543182"/>
            <a:ext cx="4191000" cy="2952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z2019525675805_e29951c35d3e595a44be72708d7278bd (1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567756"/>
            <a:ext cx="4225925" cy="3309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02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2584_c668c22cc2a33db085075ddfa0ba88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981200" cy="116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666287"/>
            <a:ext cx="65531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75803_5c517ab7938adde0fefdd4c2cd61b24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75"/>
            <a:ext cx="9144000" cy="522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42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Biết những việc nên làm để nhà cửa gọn gàng, ngăn nắp theo các mức độ: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990EC-8AED-40DF-B57B-160EAC9F5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24298" r="69525" b="71170"/>
          <a:stretch/>
        </p:blipFill>
        <p:spPr>
          <a:xfrm>
            <a:off x="217967" y="554219"/>
            <a:ext cx="19812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D2441-ED49-471A-BF7D-5027E929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30534" r="47913" b="66060"/>
          <a:stretch/>
        </p:blipFill>
        <p:spPr>
          <a:xfrm>
            <a:off x="2895600" y="1676400"/>
            <a:ext cx="243840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3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905000"/>
            <a:ext cx="6400800" cy="30469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BÀI 15: SẮP XẾP NHÀ CỬA GỌN GÀNG ĐỂ </a:t>
            </a:r>
            <a:r>
              <a:rPr lang="en-US" sz="4800"/>
              <a:t>ĐÓN TẾT (2)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7888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1_b372628c74b814e45604ebb28e9ab12d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0"/>
            <a:ext cx="2315706" cy="13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05000" y="381000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4" name="Picture 3" descr="z2019525673288_f2f5fe8a93bbd503d9e82920b57717a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2775"/>
            <a:ext cx="9144000" cy="4975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49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2_65c4abe5fdf0204c54e725bbad2043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5857" cy="12874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95400" y="381000"/>
            <a:ext cx="73152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4: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73287_faa75b65453bd4a44d491f66b485299c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588"/>
            <a:ext cx="9144000" cy="5484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360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</TotalTime>
  <Words>156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Century Schoolbook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CQC</cp:lastModifiedBy>
  <cp:revision>10</cp:revision>
  <dcterms:created xsi:type="dcterms:W3CDTF">2020-08-11T03:32:58Z</dcterms:created>
  <dcterms:modified xsi:type="dcterms:W3CDTF">2024-02-27T13:20:21Z</dcterms:modified>
</cp:coreProperties>
</file>