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2" r:id="rId6"/>
    <p:sldId id="273" r:id="rId7"/>
    <p:sldId id="270" r:id="rId8"/>
    <p:sldId id="269" r:id="rId9"/>
    <p:sldId id="268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7FB55AF-CA5F-42C1-86FB-8B0648698E9B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B55AF-CA5F-42C1-86FB-8B0648698E9B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B55AF-CA5F-42C1-86FB-8B0648698E9B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7FB55AF-CA5F-42C1-86FB-8B0648698E9B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7FB55AF-CA5F-42C1-86FB-8B0648698E9B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B55AF-CA5F-42C1-86FB-8B0648698E9B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B55AF-CA5F-42C1-86FB-8B0648698E9B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7FB55AF-CA5F-42C1-86FB-8B0648698E9B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B55AF-CA5F-42C1-86FB-8B0648698E9B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7FB55AF-CA5F-42C1-86FB-8B0648698E9B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7FB55AF-CA5F-42C1-86FB-8B0648698E9B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7FB55AF-CA5F-42C1-86FB-8B0648698E9B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963" y="1750874"/>
            <a:ext cx="819807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BÀI 16: ỨNG XỬ KHI ĐƯỢC</a:t>
            </a:r>
          </a:p>
          <a:p>
            <a:pPr algn="ctr"/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NHẬN QUÀ TẾT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93466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666287"/>
            <a:ext cx="655319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Thể hiện được cảm xúc phù hợp khi nhận quà theo các mức độ: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4990EC-8AED-40DF-B57B-160EAC9F54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3" t="24298" r="69525" b="71170"/>
          <a:stretch/>
        </p:blipFill>
        <p:spPr>
          <a:xfrm>
            <a:off x="217967" y="554219"/>
            <a:ext cx="1981200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AD2441-ED49-471A-BF7D-5027E929D8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8" t="30534" r="47913" b="66060"/>
          <a:stretch/>
        </p:blipFill>
        <p:spPr>
          <a:xfrm>
            <a:off x="2895600" y="1676400"/>
            <a:ext cx="2438401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04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2019525687183_3c6c4012388dbbd62d77f1d013056d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1" y="152400"/>
            <a:ext cx="2627618" cy="15446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981201" y="591045"/>
            <a:ext cx="655319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5" descr="z2019525674266_048cfd2471ee926685776142f1f9a2de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51709"/>
            <a:ext cx="42672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z2019525674269_2d214248d6a25c18521c2eddc762b9b7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1524000"/>
            <a:ext cx="4114799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z2019525674268_8e6ac3342571b9720f6a99a8550b217f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038600"/>
            <a:ext cx="4279990" cy="2753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z2019525675107_cb2da7db46cf3b03d39073f83ea4d7ed"/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505200"/>
            <a:ext cx="4260126" cy="3122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6241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"/>
            <a:ext cx="8229599" cy="10772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nhận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quà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z2019525675106_a79e3c49552b8571e3f97888c9289b0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4" y="1146491"/>
            <a:ext cx="4357256" cy="260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z2019525682935_51b384c49b3c738d27c306d8ca4f473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46491"/>
            <a:ext cx="4267200" cy="260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z2019525683640_5ec29515e015a07e39ebaf144a519000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48741"/>
            <a:ext cx="4254409" cy="306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z2019525683639_353cba84cfa868f059320684adf7cd10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73500"/>
            <a:ext cx="4147339" cy="2984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6671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19525682584_c668c22cc2a33db085075ddfa0ba889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7" y="610059"/>
            <a:ext cx="1981200" cy="1164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09800" y="666287"/>
            <a:ext cx="6553199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Tết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3" descr="z2019525681725_f1d5c8947b1d51bf6deb7a25465c47ce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00"/>
            <a:ext cx="5896019" cy="4071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6671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666287"/>
            <a:ext cx="655319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Nhận xét được cách ứng xử phù hợp, không phù hợp khi nhận quà theo các mức độ: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4990EC-8AED-40DF-B57B-160EAC9F54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3" t="24298" r="69525" b="71170"/>
          <a:stretch/>
        </p:blipFill>
        <p:spPr>
          <a:xfrm>
            <a:off x="217967" y="554219"/>
            <a:ext cx="1981200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AD2441-ED49-471A-BF7D-5027E929D8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8" t="30534" r="47913" b="66060"/>
          <a:stretch/>
        </p:blipFill>
        <p:spPr>
          <a:xfrm>
            <a:off x="2895600" y="1676400"/>
            <a:ext cx="2438401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3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963" y="1750874"/>
            <a:ext cx="819807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BÀI 16: ỨNG XỬ KHI ĐƯỢC</a:t>
            </a:r>
          </a:p>
          <a:p>
            <a:pPr algn="ctr"/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NHẬN </a:t>
            </a:r>
            <a:r>
              <a:rPr lang="en-US" sz="4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QUÀ TẾT</a:t>
            </a:r>
          </a:p>
          <a:p>
            <a:pPr algn="ctr"/>
            <a:r>
              <a:rPr lang="en-US" sz="44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(2)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4536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19525687181_b372628c74b814e45604ebb28e9ab12d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0"/>
            <a:ext cx="2315706" cy="13303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05000" y="381000"/>
            <a:ext cx="6553199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z2019525689372_3fd112509e4959fb450940ca56a7918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1752600"/>
            <a:ext cx="4384964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z2019525689373_0506f4e2fcb608f6a5f6d417839764e5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1" y="2057400"/>
            <a:ext cx="4038600" cy="3338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19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19525687182_65c4abe5fdf0204c54e725bbad2043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767"/>
            <a:ext cx="5185857" cy="12874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95400" y="533767"/>
            <a:ext cx="7315200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quà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9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19525682584_c668c22cc2a33db085075ddfa0ba889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1981200" cy="1164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09800" y="666287"/>
            <a:ext cx="655319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z2019525687180_335c3530fd3ab9f409fdb126a6c3f0ed (1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3763"/>
            <a:ext cx="9144000" cy="4770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190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</TotalTime>
  <Words>149</Words>
  <Application>Microsoft Office PowerPoint</Application>
  <PresentationFormat>On-screen Show (4:3)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Century Schoolbook</vt:lpstr>
      <vt:lpstr>Times New Roman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CQC</cp:lastModifiedBy>
  <cp:revision>5</cp:revision>
  <dcterms:created xsi:type="dcterms:W3CDTF">2020-08-11T05:21:41Z</dcterms:created>
  <dcterms:modified xsi:type="dcterms:W3CDTF">2024-02-27T13:21:56Z</dcterms:modified>
</cp:coreProperties>
</file>