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59" r:id="rId2"/>
    <p:sldId id="415" r:id="rId3"/>
    <p:sldId id="370" r:id="rId4"/>
    <p:sldId id="322" r:id="rId5"/>
    <p:sldId id="401" r:id="rId6"/>
    <p:sldId id="404" r:id="rId7"/>
    <p:sldId id="418" r:id="rId8"/>
    <p:sldId id="402" r:id="rId9"/>
    <p:sldId id="419" r:id="rId10"/>
    <p:sldId id="321" r:id="rId11"/>
    <p:sldId id="403" r:id="rId12"/>
    <p:sldId id="430" r:id="rId13"/>
    <p:sldId id="431" r:id="rId14"/>
    <p:sldId id="432" r:id="rId15"/>
    <p:sldId id="422" r:id="rId16"/>
    <p:sldId id="405" r:id="rId17"/>
    <p:sldId id="433" r:id="rId18"/>
    <p:sldId id="423" r:id="rId19"/>
    <p:sldId id="400" r:id="rId20"/>
    <p:sldId id="424" r:id="rId21"/>
    <p:sldId id="392" r:id="rId22"/>
    <p:sldId id="434" r:id="rId23"/>
    <p:sldId id="426" r:id="rId24"/>
    <p:sldId id="409" r:id="rId25"/>
    <p:sldId id="427" r:id="rId26"/>
    <p:sldId id="357" r:id="rId27"/>
    <p:sldId id="429" r:id="rId28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96" d="100"/>
          <a:sy n="96" d="100"/>
        </p:scale>
        <p:origin x="786" y="7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2024/2/27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2024/2/27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LỚP1C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1801" y="3408473"/>
            <a:ext cx="358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vi-VN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ễn</a:t>
            </a:r>
            <a:r>
              <a:rPr lang="vi-VN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Thị Thúy Hồng</a:t>
            </a:r>
            <a:endParaRPr lang="en-US" sz="2000" b="1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/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364088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272AB-E3E4-4974-94A0-3F0C57CC1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843558"/>
            <a:ext cx="6877636" cy="277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57733"/>
      </p:ext>
    </p:extLst>
  </p:cSld>
  <p:clrMapOvr>
    <a:masterClrMapping/>
  </p:clrMapOvr>
  <p:transition spd="slow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03E77-E4A5-4592-92EE-A3DC2C53D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843558"/>
            <a:ext cx="7465011" cy="3137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813D2-7BB8-48FE-AB79-30475E8EE005}"/>
              </a:ext>
            </a:extLst>
          </p:cNvPr>
          <p:cNvSpPr txBox="1"/>
          <p:nvPr/>
        </p:nvSpPr>
        <p:spPr>
          <a:xfrm>
            <a:off x="3195799" y="1649094"/>
            <a:ext cx="14302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dừng</a:t>
            </a:r>
            <a:r>
              <a:rPr lang="en-US" sz="2600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lại</a:t>
            </a:r>
            <a:endParaRPr lang="en-US" sz="2600" dirty="0">
              <a:solidFill>
                <a:srgbClr val="FF0000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6E7B8-F351-4532-835C-DC75F9F551A4}"/>
              </a:ext>
            </a:extLst>
          </p:cNvPr>
          <p:cNvSpPr txBox="1"/>
          <p:nvPr/>
        </p:nvSpPr>
        <p:spPr>
          <a:xfrm>
            <a:off x="5240244" y="1647259"/>
            <a:ext cx="14302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dừng</a:t>
            </a:r>
            <a:r>
              <a:rPr lang="en-US" sz="2600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lại</a:t>
            </a:r>
            <a:endParaRPr lang="en-US" sz="2600" dirty="0">
              <a:solidFill>
                <a:srgbClr val="FF0000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B105C-AE0E-4724-9CCB-0DE8A8734F87}"/>
              </a:ext>
            </a:extLst>
          </p:cNvPr>
          <p:cNvSpPr txBox="1"/>
          <p:nvPr/>
        </p:nvSpPr>
        <p:spPr>
          <a:xfrm>
            <a:off x="3221163" y="2667231"/>
            <a:ext cx="14414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wgã</a:t>
            </a:r>
            <a:r>
              <a:rPr lang="en-US" sz="2600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φạch</a:t>
            </a:r>
            <a:endParaRPr lang="en-US" sz="2600" dirty="0">
              <a:solidFill>
                <a:srgbClr val="FF0000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FAAD6-C921-457D-8686-F8249A705C69}"/>
              </a:ext>
            </a:extLst>
          </p:cNvPr>
          <p:cNvSpPr txBox="1"/>
          <p:nvPr/>
        </p:nvSpPr>
        <p:spPr>
          <a:xfrm>
            <a:off x="5253692" y="2673954"/>
            <a:ext cx="14414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wgã</a:t>
            </a:r>
            <a:r>
              <a:rPr lang="en-US" sz="2600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φạch</a:t>
            </a:r>
            <a:endParaRPr lang="en-US" sz="2600" dirty="0">
              <a:solidFill>
                <a:srgbClr val="FF0000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756857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14EA1-4F5C-44D1-AC98-0F3C0B991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91630"/>
            <a:ext cx="8304926" cy="2434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FFEFB-0E6D-498D-8D49-A11B7DC01B19}"/>
              </a:ext>
            </a:extLst>
          </p:cNvPr>
          <p:cNvSpPr txBox="1"/>
          <p:nvPr/>
        </p:nvSpPr>
        <p:spPr>
          <a:xfrm>
            <a:off x="1279804" y="2401846"/>
            <a:ext cx="7343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Khi h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φ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ü</a:t>
            </a:r>
            <a:r>
              <a:rPr lang="vi-V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ng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ngã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n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ai </a:t>
            </a:r>
            <a:r>
              <a:rPr lang="vi-V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dừng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lại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, </a:t>
            </a:r>
            <a:r>
              <a:rPr lang="vi-V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đỡ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h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φ</a:t>
            </a:r>
            <a:r>
              <a:rPr lang="vi-V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üng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đứng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AEBE0-9B07-48CA-B5F5-2C3DD94BDD90}"/>
              </a:ext>
            </a:extLst>
          </p:cNvPr>
          <p:cNvSpPr txBox="1"/>
          <p:nvPr/>
        </p:nvSpPr>
        <p:spPr>
          <a:xfrm>
            <a:off x="744084" y="296183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dậy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130866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/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</a:t>
            </a:r>
            <a:r>
              <a:rPr lang="vi-VN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…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/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/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/>
          <p:cNvSpPr/>
          <p:nvPr/>
        </p:nvSpPr>
        <p:spPr>
          <a:xfrm>
            <a:off x="5508104" y="1390058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/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0957 L 0.295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E0B17-60E5-413F-AB05-24656DDC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411510"/>
            <a:ext cx="9367302" cy="2880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15962-047B-45D0-AE6C-031B7DAF8E38}"/>
              </a:ext>
            </a:extLst>
          </p:cNvPr>
          <p:cNvSpPr txBox="1"/>
          <p:nvPr/>
        </p:nvSpPr>
        <p:spPr>
          <a:xfrm>
            <a:off x="663396" y="1634698"/>
            <a:ext cx="7111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Microsoft YaHei" panose="020B0503020204020204" pitchFamily="34" charset="-122"/>
              </a:rPr>
              <a:t>Khi </a:t>
            </a:r>
            <a:r>
              <a:rPr lang="vi-VN" sz="3200" b="1" dirty="0" err="1">
                <a:latin typeface="HP001 4 hàng" panose="020B0603050302020204" pitchFamily="34" charset="0"/>
                <a:ea typeface="Microsoft YaHei" panose="020B0503020204020204" pitchFamily="34" charset="-122"/>
              </a:rPr>
              <a:t>hůc</a:t>
            </a:r>
            <a:r>
              <a:rPr lang="vi-VN" sz="3200" b="1" dirty="0"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vi-VN" sz="3200" b="1" dirty="0" err="1">
                <a:latin typeface="HP001 4 hàng" panose="020B0603050302020204" pitchFamily="34" charset="0"/>
                <a:ea typeface="Microsoft YaHei" panose="020B0503020204020204" pitchFamily="34" charset="-122"/>
              </a:rPr>
              <a:t>múa</a:t>
            </a:r>
            <a:r>
              <a:rPr lang="vi-VN" sz="3200" b="1" dirty="0">
                <a:latin typeface="HP001 4 hàng" panose="020B0603050302020204" pitchFamily="34" charset="0"/>
                <a:ea typeface="Microsoft YaHei" panose="020B0503020204020204" pitchFamily="34" charset="-122"/>
              </a:rPr>
              <a:t>, em ↨</a:t>
            </a:r>
            <a:r>
              <a:rPr lang="vi-VN" sz="3200" b="1" dirty="0" err="1">
                <a:latin typeface="HP001 4 hàng" panose="020B0603050302020204" pitchFamily="34" charset="0"/>
                <a:ea typeface="Microsoft YaHei" panose="020B0503020204020204" pitchFamily="34" charset="-122"/>
              </a:rPr>
              <a:t>hải</a:t>
            </a:r>
            <a:r>
              <a:rPr lang="vi-VN" sz="3200" b="1" dirty="0"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vi-VN" sz="3200" b="1" dirty="0" err="1">
                <a:latin typeface="HP001 4 hàng" panose="020B0603050302020204" pitchFamily="34" charset="0"/>
                <a:ea typeface="Microsoft YaHei" panose="020B0503020204020204" pitchFamily="34" charset="-122"/>
              </a:rPr>
              <a:t>tập</a:t>
            </a:r>
            <a:r>
              <a:rPr lang="vi-VN" sz="3200" b="1" dirty="0">
                <a:latin typeface="HP001 4 hàng" panose="020B0603050302020204" pitchFamily="34" charset="0"/>
                <a:ea typeface="Microsoft YaHei" panose="020B0503020204020204" pitchFamily="34" charset="-122"/>
              </a:rPr>
              <a:t> x</a:t>
            </a:r>
            <a:r>
              <a:rPr lang="el-GR" sz="3200" b="1" dirty="0">
                <a:latin typeface="HP001 4 hàng" panose="020B0603050302020204" pitchFamily="34" charset="0"/>
                <a:ea typeface="Microsoft YaHei" panose="020B0503020204020204" pitchFamily="34" charset="-122"/>
              </a:rPr>
              <a:t>φ</a:t>
            </a:r>
            <a:r>
              <a:rPr lang="vi-VN" sz="3200" b="1" dirty="0" err="1">
                <a:latin typeface="HP001 4 hàng" panose="020B0603050302020204" pitchFamily="34" charset="0"/>
                <a:ea typeface="Microsoft YaHei" panose="020B0503020204020204" pitchFamily="34" charset="-122"/>
              </a:rPr>
              <a:t>ạc</a:t>
            </a:r>
            <a:r>
              <a:rPr lang="vi-VN" sz="3200" b="1" dirty="0">
                <a:latin typeface="HP001 4 hàng" panose="020B0603050302020204" pitchFamily="34" charset="0"/>
                <a:ea typeface="Microsoft YaHei" panose="020B0503020204020204" pitchFamily="34" charset="-122"/>
              </a:rPr>
              <a:t> chân.</a:t>
            </a:r>
            <a:endParaRPr lang="en-US" sz="3200" b="1" dirty="0"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36515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/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CDD2D-CDB3-44CC-8B34-183B22F5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7574"/>
            <a:ext cx="7902460" cy="26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627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/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2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/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2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/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2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/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/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2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/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763688" y="163564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931309" y="213266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28932" y="2574746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402181" y="3156981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08304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437</Words>
  <Application>Microsoft Office PowerPoint</Application>
  <PresentationFormat>On-screen Show (16:9)</PresentationFormat>
  <Paragraphs>83</Paragraphs>
  <Slides>27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Microsoft YaHei</vt:lpstr>
      <vt:lpstr>Arial</vt:lpstr>
      <vt:lpstr>Arial-Rounded</vt:lpstr>
      <vt:lpstr>HL Hoctro</vt:lpstr>
      <vt:lpstr>HP001 4 hàng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CQC</cp:lastModifiedBy>
  <cp:revision>363</cp:revision>
  <dcterms:created xsi:type="dcterms:W3CDTF">2015-12-11T17:46:00Z</dcterms:created>
  <dcterms:modified xsi:type="dcterms:W3CDTF">2024-02-27T13:46:40Z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