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71600" y="955964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.VnAvant" pitchFamily="34" charset="0"/>
              </a:rPr>
              <a:t>ĐẠO ĐỨC 1</a:t>
            </a:r>
          </a:p>
        </p:txBody>
      </p:sp>
    </p:spTree>
    <p:extLst>
      <p:ext uri="{BB962C8B-B14F-4D97-AF65-F5344CB8AC3E}">
        <p14:creationId xmlns:p14="http://schemas.microsoft.com/office/powerpoint/2010/main" val="41281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HAI CHÚ MÈO NGOAN</a:t>
            </a:r>
          </a:p>
        </p:txBody>
      </p:sp>
      <p:pic>
        <p:nvPicPr>
          <p:cNvPr id="4" name="Chu meo con doan 2.chuan nha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88FE-D9A4-4049-A12B-6BD56F6F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0" y="1295400"/>
            <a:ext cx="5870259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0CC60-59A9-499B-9026-1739F42C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4974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1" y="76200"/>
            <a:ext cx="647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45872-0BCF-45DF-A7F0-AFEDB28A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6147"/>
            <a:ext cx="9067800" cy="58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972" y="2424268"/>
            <a:ext cx="7072744" cy="208652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973" y="280291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810000" y="5347855"/>
            <a:ext cx="1295400" cy="119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148</Words>
  <Application>Microsoft Office PowerPoint</Application>
  <PresentationFormat>On-screen Show (4:3)</PresentationFormat>
  <Paragraphs>22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CQC</cp:lastModifiedBy>
  <cp:revision>30</cp:revision>
  <dcterms:created xsi:type="dcterms:W3CDTF">2006-08-16T00:00:00Z</dcterms:created>
  <dcterms:modified xsi:type="dcterms:W3CDTF">2024-02-23T06:09:13Z</dcterms:modified>
</cp:coreProperties>
</file>