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259" r:id="rId3"/>
    <p:sldId id="356" r:id="rId4"/>
    <p:sldId id="358" r:id="rId5"/>
    <p:sldId id="359" r:id="rId6"/>
    <p:sldId id="360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27/2/2024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tự giác làm việc nhà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17193" r="10347" b="74386"/>
          <a:stretch/>
        </p:blipFill>
        <p:spPr bwMode="auto">
          <a:xfrm>
            <a:off x="-56959" y="914400"/>
            <a:ext cx="12808778" cy="22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1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25439" r="14056" b="9298"/>
          <a:stretch/>
        </p:blipFill>
        <p:spPr bwMode="auto">
          <a:xfrm>
            <a:off x="2346158" y="0"/>
            <a:ext cx="8626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5965" r="6389" b="48596"/>
          <a:stretch/>
        </p:blipFill>
        <p:spPr bwMode="auto">
          <a:xfrm>
            <a:off x="1852863" y="409074"/>
            <a:ext cx="8879305" cy="5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2253" y="5474368"/>
            <a:ext cx="8133347" cy="62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51403" r="13315" b="21579"/>
          <a:stretch/>
        </p:blipFill>
        <p:spPr bwMode="auto">
          <a:xfrm>
            <a:off x="1888958" y="745958"/>
            <a:ext cx="9264316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2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78772" r="18014" b="684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3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74766" y="1983444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18</Words>
  <Application>Microsoft Office PowerPoint</Application>
  <PresentationFormat>Widescreen</PresentationFormat>
  <Paragraphs>5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Goudy Old Style</vt:lpstr>
      <vt:lpstr>Times New Roman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CQC</cp:lastModifiedBy>
  <cp:revision>42</cp:revision>
  <dcterms:created xsi:type="dcterms:W3CDTF">2020-08-10T03:18:16Z</dcterms:created>
  <dcterms:modified xsi:type="dcterms:W3CDTF">2024-02-27T14:56:42Z</dcterms:modified>
</cp:coreProperties>
</file>