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</p:sldMasterIdLst>
  <p:notesMasterIdLst>
    <p:notesMasterId r:id="rId26"/>
  </p:notesMasterIdLst>
  <p:sldIdLst>
    <p:sldId id="3401" r:id="rId7"/>
    <p:sldId id="257" r:id="rId8"/>
    <p:sldId id="258" r:id="rId9"/>
    <p:sldId id="299" r:id="rId10"/>
    <p:sldId id="2007577096" r:id="rId11"/>
    <p:sldId id="261" r:id="rId12"/>
    <p:sldId id="263" r:id="rId13"/>
    <p:sldId id="262" r:id="rId14"/>
    <p:sldId id="2007577095" r:id="rId15"/>
    <p:sldId id="3399" r:id="rId16"/>
    <p:sldId id="260" r:id="rId17"/>
    <p:sldId id="333" r:id="rId18"/>
    <p:sldId id="334" r:id="rId19"/>
    <p:sldId id="329" r:id="rId20"/>
    <p:sldId id="326" r:id="rId21"/>
    <p:sldId id="327" r:id="rId22"/>
    <p:sldId id="332" r:id="rId23"/>
    <p:sldId id="331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97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6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033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8314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34171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594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5046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464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28946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1724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5667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39518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100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13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75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0.png"/><Relationship Id="rId18" Type="http://schemas.microsoft.com/office/2007/relationships/hdphoto" Target="../media/hdphoto8.wdp"/><Relationship Id="rId3" Type="http://schemas.openxmlformats.org/officeDocument/2006/relationships/image" Target="../media/image57.png"/><Relationship Id="rId21" Type="http://schemas.openxmlformats.org/officeDocument/2006/relationships/image" Target="../media/image64.png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59.xml"/><Relationship Id="rId6" Type="http://schemas.openxmlformats.org/officeDocument/2006/relationships/slide" Target="slide5.xml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23" Type="http://schemas.openxmlformats.org/officeDocument/2006/relationships/image" Target="../media/image65.GIF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33" y="1414581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58360" y="205563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5: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717" y="694427"/>
            <a:ext cx="1925385" cy="855835"/>
          </a:xfrm>
          <a:prstGeom prst="rect">
            <a:avLst/>
          </a:prstGeom>
          <a:noFill/>
        </p:spPr>
      </p:pic>
      <p:pic>
        <p:nvPicPr>
          <p:cNvPr id="99" name="Picture 2" descr="F:\AAA-PDF-SGK\PNG\Bai11-LT2-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2082" t="18181" r="12268" b="78786"/>
          <a:stretch/>
        </p:blipFill>
        <p:spPr bwMode="auto">
          <a:xfrm>
            <a:off x="509274" y="3417596"/>
            <a:ext cx="10610355" cy="731266"/>
          </a:xfrm>
          <a:prstGeom prst="rect">
            <a:avLst/>
          </a:prstGeom>
          <a:noFill/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17" y="2428531"/>
            <a:ext cx="1370832" cy="44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Tính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8" name="Picture 2" descr="F:\AAA-PDF-SGK\PNG\Bai11-LT2-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2081" t="22636" r="12313" b="74836"/>
          <a:stretch/>
        </p:blipFill>
        <p:spPr bwMode="auto">
          <a:xfrm>
            <a:off x="509273" y="4490724"/>
            <a:ext cx="10603358" cy="609388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18" y="1823903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AAA-PDF-SGK\PNG\Bai11-LT2-1.png">
            <a:extLst>
              <a:ext uri="{FF2B5EF4-FFF2-40B4-BE49-F238E27FC236}">
                <a16:creationId xmlns:a16="http://schemas.microsoft.com/office/drawing/2014/main" id="{0BFF32BD-A73E-41EF-920B-80C5D952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0476" t="18181" r="12268" b="78785"/>
          <a:stretch/>
        </p:blipFill>
        <p:spPr bwMode="auto">
          <a:xfrm>
            <a:off x="3218831" y="3873967"/>
            <a:ext cx="4405055" cy="731266"/>
          </a:xfrm>
          <a:prstGeom prst="rect">
            <a:avLst/>
          </a:prstGeom>
          <a:noFill/>
        </p:spPr>
      </p:pic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872" y="940589"/>
            <a:ext cx="2465257" cy="1095808"/>
          </a:xfrm>
          <a:prstGeom prst="rect">
            <a:avLst/>
          </a:prstGeom>
          <a:noFill/>
        </p:spPr>
      </p:pic>
      <p:pic>
        <p:nvPicPr>
          <p:cNvPr id="99" name="Picture 2" descr="F:\AAA-PDF-SGK\PNG\Bai11-LT2-1.png"/>
          <p:cNvPicPr>
            <a:picLocks noChangeAspect="1" noChangeArrowheads="1"/>
          </p:cNvPicPr>
          <p:nvPr/>
        </p:nvPicPr>
        <p:blipFill rotWithShape="1">
          <a:blip r:embed="rId2"/>
          <a:srcRect l="22082" t="18181" r="48726" b="78785"/>
          <a:stretch/>
        </p:blipFill>
        <p:spPr bwMode="auto">
          <a:xfrm>
            <a:off x="3041994" y="2595485"/>
            <a:ext cx="4718022" cy="731266"/>
          </a:xfrm>
          <a:prstGeom prst="rect">
            <a:avLst/>
          </a:prstGeom>
          <a:noFill/>
        </p:spPr>
      </p:pic>
      <p:grpSp>
        <p:nvGrpSpPr>
          <p:cNvPr id="100" name="Group 99"/>
          <p:cNvGrpSpPr/>
          <p:nvPr/>
        </p:nvGrpSpPr>
        <p:grpSpPr>
          <a:xfrm>
            <a:off x="7416722" y="2583613"/>
            <a:ext cx="1318358" cy="830677"/>
            <a:chOff x="3787699" y="1611737"/>
            <a:chExt cx="989112" cy="623224"/>
          </a:xfrm>
        </p:grpSpPr>
        <p:grpSp>
          <p:nvGrpSpPr>
            <p:cNvPr id="101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0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7206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444449" y="3814388"/>
            <a:ext cx="1318358" cy="830677"/>
            <a:chOff x="3787699" y="1611737"/>
            <a:chExt cx="989112" cy="623224"/>
          </a:xfrm>
        </p:grpSpPr>
        <p:grpSp>
          <p:nvGrpSpPr>
            <p:cNvPr id="106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0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439143" y="2583613"/>
            <a:ext cx="1318358" cy="830677"/>
            <a:chOff x="3787699" y="1611737"/>
            <a:chExt cx="989112" cy="623224"/>
          </a:xfrm>
        </p:grpSpPr>
        <p:grpSp>
          <p:nvGrpSpPr>
            <p:cNvPr id="111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1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7206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26980" y="3814388"/>
            <a:ext cx="1318358" cy="830677"/>
            <a:chOff x="3787699" y="1611737"/>
            <a:chExt cx="989112" cy="623224"/>
          </a:xfrm>
        </p:grpSpPr>
        <p:grpSp>
          <p:nvGrpSpPr>
            <p:cNvPr id="116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1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sp>
        <p:nvSpPr>
          <p:cNvPr id="48" name="Action Button: Home 47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860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971" y="604350"/>
            <a:ext cx="2688541" cy="1195058"/>
          </a:xfrm>
          <a:prstGeom prst="rect">
            <a:avLst/>
          </a:prstGeom>
          <a:noFill/>
        </p:spPr>
      </p:pic>
      <p:pic>
        <p:nvPicPr>
          <p:cNvPr id="99" name="Picture 2" descr="F:\AAA-PDF-SGK\PNG\Bai11-LT2-1.png"/>
          <p:cNvPicPr>
            <a:picLocks noChangeAspect="1" noChangeArrowheads="1"/>
          </p:cNvPicPr>
          <p:nvPr/>
        </p:nvPicPr>
        <p:blipFill rotWithShape="1">
          <a:blip r:embed="rId3"/>
          <a:srcRect l="22082" t="22636" r="49450" b="74836"/>
          <a:stretch/>
        </p:blipFill>
        <p:spPr bwMode="auto">
          <a:xfrm>
            <a:off x="2878951" y="2644908"/>
            <a:ext cx="4368179" cy="609388"/>
          </a:xfrm>
          <a:prstGeom prst="rect">
            <a:avLst/>
          </a:prstGeom>
          <a:noFill/>
        </p:spPr>
      </p:pic>
      <p:grpSp>
        <p:nvGrpSpPr>
          <p:cNvPr id="120" name="Group 119"/>
          <p:cNvGrpSpPr/>
          <p:nvPr/>
        </p:nvGrpSpPr>
        <p:grpSpPr>
          <a:xfrm>
            <a:off x="7004980" y="2448202"/>
            <a:ext cx="1318358" cy="830677"/>
            <a:chOff x="3787699" y="1611737"/>
            <a:chExt cx="989112" cy="623224"/>
          </a:xfrm>
        </p:grpSpPr>
        <p:grpSp>
          <p:nvGrpSpPr>
            <p:cNvPr id="121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2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256142" y="2438329"/>
            <a:ext cx="1318358" cy="830677"/>
            <a:chOff x="3787699" y="1611737"/>
            <a:chExt cx="989112" cy="623224"/>
          </a:xfrm>
        </p:grpSpPr>
        <p:grpSp>
          <p:nvGrpSpPr>
            <p:cNvPr id="131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3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sp>
        <p:nvSpPr>
          <p:cNvPr id="70" name="Action Button: Home 69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" descr="F:\AAA-PDF-SGK\PNG\Bai11-LT2-1.png">
            <a:extLst>
              <a:ext uri="{FF2B5EF4-FFF2-40B4-BE49-F238E27FC236}">
                <a16:creationId xmlns:a16="http://schemas.microsoft.com/office/drawing/2014/main" id="{3D7FF605-992F-4AB3-8F0F-FC4E662A2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5649" t="22636" r="12267" b="74836"/>
          <a:stretch/>
        </p:blipFill>
        <p:spPr bwMode="auto">
          <a:xfrm>
            <a:off x="2324282" y="4143888"/>
            <a:ext cx="4922848" cy="609388"/>
          </a:xfrm>
          <a:prstGeom prst="rect">
            <a:avLst/>
          </a:prstGeom>
          <a:noFill/>
        </p:spPr>
      </p:pic>
      <p:grpSp>
        <p:nvGrpSpPr>
          <p:cNvPr id="125" name="Group 124"/>
          <p:cNvGrpSpPr/>
          <p:nvPr/>
        </p:nvGrpSpPr>
        <p:grpSpPr>
          <a:xfrm>
            <a:off x="4336431" y="4045899"/>
            <a:ext cx="1318358" cy="830677"/>
            <a:chOff x="3787699" y="1611737"/>
            <a:chExt cx="989112" cy="623224"/>
          </a:xfrm>
        </p:grpSpPr>
        <p:grpSp>
          <p:nvGrpSpPr>
            <p:cNvPr id="126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2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4</a:t>
                </a: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7074670" y="4045414"/>
            <a:ext cx="1318358" cy="830677"/>
            <a:chOff x="3787699" y="1611737"/>
            <a:chExt cx="989112" cy="623224"/>
          </a:xfrm>
        </p:grpSpPr>
        <p:grpSp>
          <p:nvGrpSpPr>
            <p:cNvPr id="136" name="Group 138"/>
            <p:cNvGrpSpPr/>
            <p:nvPr/>
          </p:nvGrpSpPr>
          <p:grpSpPr>
            <a:xfrm>
              <a:off x="4249677" y="1667189"/>
              <a:ext cx="527134" cy="535426"/>
              <a:chOff x="1957126" y="3646349"/>
              <a:chExt cx="446022" cy="453039"/>
            </a:xfrm>
            <a:solidFill>
              <a:schemeClr val="bg1"/>
            </a:solidFill>
          </p:grpSpPr>
          <p:sp>
            <p:nvSpPr>
              <p:cNvPr id="13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6641" y="3665481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3787699" y="1611737"/>
              <a:ext cx="46447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 pitchFamily="34" charset="0"/>
                  <a:cs typeface="Lato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1015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F:\AAA-PDF-SGK\PNG\Bai11-LT2-1.png"/>
          <p:cNvPicPr>
            <a:picLocks noChangeAspect="1" noChangeArrowheads="1"/>
          </p:cNvPicPr>
          <p:nvPr/>
        </p:nvPicPr>
        <p:blipFill rotWithShape="1">
          <a:blip r:embed="rId2"/>
          <a:srcRect l="17174" t="31817" r="9423" b="55453"/>
          <a:stretch/>
        </p:blipFill>
        <p:spPr bwMode="auto">
          <a:xfrm>
            <a:off x="259507" y="3144747"/>
            <a:ext cx="11525945" cy="2766623"/>
          </a:xfrm>
          <a:prstGeom prst="rect">
            <a:avLst/>
          </a:prstGeom>
          <a:noFill/>
        </p:spPr>
      </p:pic>
      <p:sp>
        <p:nvSpPr>
          <p:cNvPr id="63" name="Rectangle 62"/>
          <p:cNvSpPr/>
          <p:nvPr/>
        </p:nvSpPr>
        <p:spPr>
          <a:xfrm>
            <a:off x="2907658" y="5011088"/>
            <a:ext cx="115932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F7941D"/>
                </a:solidFill>
                <a:latin typeface="Lato Heavy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5195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981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F7941D"/>
                </a:solidFill>
                <a:latin typeface="Lato Heavy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2981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2375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F7941D"/>
                </a:solidFill>
                <a:latin typeface="Lato Heavy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2375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20767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F7941D"/>
                </a:solidFill>
                <a:latin typeface="Lato Heavy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0767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77042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F7941D"/>
                </a:solidFill>
                <a:latin typeface="Lato Heavy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70428" y="5011088"/>
            <a:ext cx="87252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92" y="502833"/>
            <a:ext cx="2342294" cy="1041151"/>
          </a:xfrm>
          <a:prstGeom prst="rect">
            <a:avLst/>
          </a:prstGeom>
          <a:noFill/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2655" y="2214322"/>
            <a:ext cx="1370832" cy="44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2656" y="1609694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8457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415" y="4697218"/>
            <a:ext cx="1914050" cy="1914050"/>
          </a:xfrm>
          <a:prstGeom prst="rect">
            <a:avLst/>
          </a:prstGeom>
        </p:spPr>
      </p:pic>
      <p:grpSp>
        <p:nvGrpSpPr>
          <p:cNvPr id="54" name="Group 13"/>
          <p:cNvGrpSpPr/>
          <p:nvPr/>
        </p:nvGrpSpPr>
        <p:grpSpPr>
          <a:xfrm>
            <a:off x="409156" y="2332022"/>
            <a:ext cx="4588954" cy="2125287"/>
            <a:chOff x="325296" y="1543878"/>
            <a:chExt cx="2935398" cy="914063"/>
          </a:xfrm>
        </p:grpSpPr>
        <p:sp>
          <p:nvSpPr>
            <p:cNvPr id="55" name="Cloud Callout 54"/>
            <p:cNvSpPr/>
            <p:nvPr/>
          </p:nvSpPr>
          <p:spPr>
            <a:xfrm>
              <a:off x="325296" y="1543878"/>
              <a:ext cx="2935398" cy="91406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5707" y="1669895"/>
              <a:ext cx="2336117" cy="595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những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bông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hoa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nào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ghi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phép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tính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lớn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3?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81328" y="3597010"/>
            <a:ext cx="3791834" cy="2913175"/>
            <a:chOff x="5140711" y="1868837"/>
            <a:chExt cx="3300761" cy="2535896"/>
          </a:xfrm>
        </p:grpSpPr>
        <p:sp>
          <p:nvSpPr>
            <p:cNvPr id="31" name="Oval 30"/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2" descr="F:\AAA-LÀM ẢNH SLIDE\Bai11-LT2-2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5521811" y="1512898"/>
            <a:ext cx="2459691" cy="2359769"/>
            <a:chOff x="4142795" y="1134968"/>
            <a:chExt cx="1845409" cy="1770441"/>
          </a:xfrm>
        </p:grpSpPr>
        <p:sp>
          <p:nvSpPr>
            <p:cNvPr id="43" name="Rectangle 42"/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2" name="Picture 4" descr="F:\AAA-LÀM ẢNH SLIDE\Bai11-LT2-2(3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70" name="Group 69"/>
          <p:cNvGrpSpPr/>
          <p:nvPr/>
        </p:nvGrpSpPr>
        <p:grpSpPr>
          <a:xfrm>
            <a:off x="8180193" y="1090611"/>
            <a:ext cx="2471223" cy="2736407"/>
            <a:chOff x="6137274" y="818143"/>
            <a:chExt cx="1854061" cy="2053018"/>
          </a:xfrm>
        </p:grpSpPr>
        <p:sp>
          <p:nvSpPr>
            <p:cNvPr id="59" name="Rectangle 58"/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3" name="Picture 6" descr="F:\AAA-LÀM ẢNH SLIDE\Bai11-LT2-2(5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71" name="Group 70"/>
          <p:cNvGrpSpPr/>
          <p:nvPr/>
        </p:nvGrpSpPr>
        <p:grpSpPr>
          <a:xfrm>
            <a:off x="8208994" y="2672556"/>
            <a:ext cx="2737155" cy="1557347"/>
            <a:chOff x="6158882" y="2005014"/>
            <a:chExt cx="2053579" cy="1168416"/>
          </a:xfrm>
        </p:grpSpPr>
        <p:sp>
          <p:nvSpPr>
            <p:cNvPr id="60" name="Rectangle 59"/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4" name="Picture 7" descr="F:\AAA-LÀM ẢNH SLIDE\Bai11-LT2-2(6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7143232" y="1266438"/>
            <a:ext cx="1648761" cy="2313650"/>
            <a:chOff x="5359284" y="950059"/>
            <a:chExt cx="1237000" cy="1735840"/>
          </a:xfrm>
        </p:grpSpPr>
        <p:sp>
          <p:nvSpPr>
            <p:cNvPr id="58" name="Rectangle 57"/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5" name="Picture 5" descr="F:\AAA-LÀM ẢNH SLIDE\Bai11-LT2-2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72" name="Group 71"/>
          <p:cNvGrpSpPr/>
          <p:nvPr/>
        </p:nvGrpSpPr>
        <p:grpSpPr>
          <a:xfrm>
            <a:off x="4968418" y="2881567"/>
            <a:ext cx="3285995" cy="1575742"/>
            <a:chOff x="3727607" y="2161826"/>
            <a:chExt cx="2465352" cy="1182217"/>
          </a:xfrm>
        </p:grpSpPr>
        <p:sp>
          <p:nvSpPr>
            <p:cNvPr id="73" name="Rectangle 72"/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4" name="Picture 3" descr="F:\AAA-LÀM ẢNH SLIDE\Bai11-LT2-2(2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39821" y="458548"/>
            <a:ext cx="2371987" cy="1054350"/>
          </a:xfrm>
          <a:prstGeom prst="rect">
            <a:avLst/>
          </a:prstGeom>
          <a:noFill/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40584" y="1594435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541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337" y="381613"/>
            <a:ext cx="2574724" cy="1144466"/>
          </a:xfrm>
          <a:prstGeom prst="rect">
            <a:avLst/>
          </a:prstGeom>
          <a:noFill/>
        </p:spPr>
      </p:pic>
      <p:pic>
        <p:nvPicPr>
          <p:cNvPr id="6146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r="84061"/>
          <a:stretch>
            <a:fillRect/>
          </a:stretch>
        </p:blipFill>
        <p:spPr bwMode="auto">
          <a:xfrm>
            <a:off x="6147974" y="1454460"/>
            <a:ext cx="873726" cy="4989627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225" y="4376584"/>
            <a:ext cx="1914050" cy="1914050"/>
          </a:xfrm>
          <a:prstGeom prst="rect">
            <a:avLst/>
          </a:prstGeom>
        </p:spPr>
      </p:pic>
      <p:grpSp>
        <p:nvGrpSpPr>
          <p:cNvPr id="18" name="Group 13"/>
          <p:cNvGrpSpPr/>
          <p:nvPr/>
        </p:nvGrpSpPr>
        <p:grpSpPr>
          <a:xfrm>
            <a:off x="1720851" y="3287333"/>
            <a:ext cx="3477972" cy="1914051"/>
            <a:chOff x="387970" y="1543879"/>
            <a:chExt cx="2444425" cy="1265713"/>
          </a:xfrm>
        </p:grpSpPr>
        <p:sp>
          <p:nvSpPr>
            <p:cNvPr id="19" name="Cloud Callout 18"/>
            <p:cNvSpPr/>
            <p:nvPr/>
          </p:nvSpPr>
          <p:spPr>
            <a:xfrm>
              <a:off x="387970" y="1543879"/>
              <a:ext cx="2444425" cy="1265713"/>
            </a:xfrm>
            <a:prstGeom prst="cloudCallout">
              <a:avLst>
                <a:gd name="adj1" fmla="val -46441"/>
                <a:gd name="adj2" fmla="val 35201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590" y="1691607"/>
              <a:ext cx="2209574" cy="91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đang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cắn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75923" y="948913"/>
            <a:ext cx="3497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4125" y="948913"/>
            <a:ext cx="3385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07738" y="948913"/>
            <a:ext cx="3289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35120" y="948913"/>
            <a:ext cx="3577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3686" y="948913"/>
            <a:ext cx="31771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31339" y="948913"/>
            <a:ext cx="3593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95227" y="948913"/>
            <a:ext cx="3577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H</a:t>
            </a:r>
          </a:p>
        </p:txBody>
      </p:sp>
      <p:pic>
        <p:nvPicPr>
          <p:cNvPr id="30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29495" r="57147"/>
          <a:stretch>
            <a:fillRect/>
          </a:stretch>
        </p:blipFill>
        <p:spPr bwMode="auto">
          <a:xfrm>
            <a:off x="7764907" y="1454460"/>
            <a:ext cx="732304" cy="4989627"/>
          </a:xfrm>
          <a:prstGeom prst="rect">
            <a:avLst/>
          </a:prstGeom>
          <a:noFill/>
        </p:spPr>
      </p:pic>
      <p:pic>
        <p:nvPicPr>
          <p:cNvPr id="31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42399" r="42399"/>
          <a:stretch>
            <a:fillRect/>
          </a:stretch>
        </p:blipFill>
        <p:spPr bwMode="auto">
          <a:xfrm>
            <a:off x="8472311" y="1454460"/>
            <a:ext cx="833329" cy="4989627"/>
          </a:xfrm>
          <a:prstGeom prst="rect">
            <a:avLst/>
          </a:prstGeom>
          <a:noFill/>
        </p:spPr>
      </p:pic>
      <p:pic>
        <p:nvPicPr>
          <p:cNvPr id="32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57147" r="29495"/>
          <a:stretch>
            <a:fillRect/>
          </a:stretch>
        </p:blipFill>
        <p:spPr bwMode="auto">
          <a:xfrm>
            <a:off x="9280738" y="1454460"/>
            <a:ext cx="732288" cy="4989627"/>
          </a:xfrm>
          <a:prstGeom prst="rect">
            <a:avLst/>
          </a:prstGeom>
          <a:noFill/>
        </p:spPr>
      </p:pic>
      <p:pic>
        <p:nvPicPr>
          <p:cNvPr id="33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70051" r="14748"/>
          <a:stretch>
            <a:fillRect/>
          </a:stretch>
        </p:blipFill>
        <p:spPr bwMode="auto">
          <a:xfrm>
            <a:off x="9987990" y="1454460"/>
            <a:ext cx="833412" cy="4989627"/>
          </a:xfrm>
          <a:prstGeom prst="rect">
            <a:avLst/>
          </a:prstGeom>
          <a:noFill/>
        </p:spPr>
      </p:pic>
      <p:pic>
        <p:nvPicPr>
          <p:cNvPr id="35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84799"/>
          <a:stretch>
            <a:fillRect/>
          </a:stretch>
        </p:blipFill>
        <p:spPr bwMode="auto">
          <a:xfrm>
            <a:off x="10796663" y="1454460"/>
            <a:ext cx="833297" cy="4989627"/>
          </a:xfrm>
          <a:prstGeom prst="rect">
            <a:avLst/>
          </a:prstGeom>
          <a:noFill/>
        </p:spPr>
      </p:pic>
      <p:sp>
        <p:nvSpPr>
          <p:cNvPr id="36" name="Oval 35"/>
          <p:cNvSpPr/>
          <p:nvPr/>
        </p:nvSpPr>
        <p:spPr>
          <a:xfrm>
            <a:off x="6346196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600437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101614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284143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82965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68678" y="2354831"/>
            <a:ext cx="4013045" cy="683704"/>
            <a:chOff x="530834" y="1188275"/>
            <a:chExt cx="3010829" cy="512956"/>
          </a:xfrm>
        </p:grpSpPr>
        <p:sp>
          <p:nvSpPr>
            <p:cNvPr id="42" name="Rounded Rectangle 41"/>
            <p:cNvSpPr/>
            <p:nvPr/>
          </p:nvSpPr>
          <p:spPr>
            <a:xfrm>
              <a:off x="530834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3431" y="1260087"/>
              <a:ext cx="2508673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5 con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cá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đang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cắn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câu</a:t>
              </a:r>
              <a:endParaRPr lang="en-US" sz="2399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8770" y="2360605"/>
            <a:ext cx="1366502" cy="683704"/>
            <a:chOff x="557561" y="1188275"/>
            <a:chExt cx="3010829" cy="512956"/>
          </a:xfrm>
        </p:grpSpPr>
        <p:sp>
          <p:nvSpPr>
            <p:cNvPr id="52" name="Rounded Rectangle 51"/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3432" y="1260087"/>
              <a:ext cx="2720986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Kết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luận</a:t>
              </a:r>
              <a:endParaRPr lang="en-US" sz="2399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endParaRPr>
            </a:p>
          </p:txBody>
        </p:sp>
      </p:grpSp>
      <p:pic>
        <p:nvPicPr>
          <p:cNvPr id="54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14748" r="70051"/>
          <a:stretch>
            <a:fillRect/>
          </a:stretch>
        </p:blipFill>
        <p:spPr bwMode="auto">
          <a:xfrm>
            <a:off x="6956349" y="1454460"/>
            <a:ext cx="833315" cy="4989627"/>
          </a:xfrm>
          <a:prstGeom prst="rect">
            <a:avLst/>
          </a:prstGeom>
          <a:noFill/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98440" y="1454460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796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9"/>
          <p:cNvGrpSpPr/>
          <p:nvPr/>
        </p:nvGrpSpPr>
        <p:grpSpPr>
          <a:xfrm>
            <a:off x="7512243" y="2184056"/>
            <a:ext cx="957153" cy="995838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" name="Group 103"/>
          <p:cNvGrpSpPr/>
          <p:nvPr/>
        </p:nvGrpSpPr>
        <p:grpSpPr>
          <a:xfrm>
            <a:off x="5570136" y="2195712"/>
            <a:ext cx="957153" cy="1002213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3526961" y="2183274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25" name="Group 109"/>
          <p:cNvGrpSpPr/>
          <p:nvPr/>
        </p:nvGrpSpPr>
        <p:grpSpPr>
          <a:xfrm>
            <a:off x="7512243" y="4363983"/>
            <a:ext cx="957153" cy="1010701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2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103"/>
          <p:cNvGrpSpPr/>
          <p:nvPr/>
        </p:nvGrpSpPr>
        <p:grpSpPr>
          <a:xfrm>
            <a:off x="5570136" y="4375642"/>
            <a:ext cx="957153" cy="1017068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2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109"/>
          <p:cNvGrpSpPr/>
          <p:nvPr/>
        </p:nvGrpSpPr>
        <p:grpSpPr>
          <a:xfrm>
            <a:off x="3526961" y="4363981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3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7" name="Group 112"/>
          <p:cNvGrpSpPr/>
          <p:nvPr/>
        </p:nvGrpSpPr>
        <p:grpSpPr>
          <a:xfrm>
            <a:off x="7512243" y="2184048"/>
            <a:ext cx="957153" cy="1025687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1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5" name="Group 106"/>
          <p:cNvGrpSpPr/>
          <p:nvPr/>
        </p:nvGrpSpPr>
        <p:grpSpPr>
          <a:xfrm>
            <a:off x="5570136" y="4363979"/>
            <a:ext cx="957153" cy="1025677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36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26399" y="4443648"/>
            <a:ext cx="556885" cy="9311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332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1707" y="1893588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9229" y="1893588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01707" y="4073515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29" y="4073515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pic>
        <p:nvPicPr>
          <p:cNvPr id="3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67" y="245331"/>
            <a:ext cx="2976354" cy="1322991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95780" y="1356857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695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F:\AAA-LÀM ẢNH SLIDE\Bai11-LT2-4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317" y="873746"/>
            <a:ext cx="10447356" cy="5279727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2788893" y="2718415"/>
            <a:ext cx="2178122" cy="1627474"/>
            <a:chOff x="2092395" y="2162081"/>
            <a:chExt cx="1634159" cy="1221029"/>
          </a:xfrm>
        </p:grpSpPr>
        <p:sp>
          <p:nvSpPr>
            <p:cNvPr id="18" name="Rectangle 17"/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4" name="Picture 11" descr="F:\AAA-LÀM ẢNH SLIDE\Bai11-LT2-4(2).png"/>
            <p:cNvPicPr>
              <a:picLocks noChangeAspect="1" noChangeArrowheads="1"/>
            </p:cNvPicPr>
            <p:nvPr/>
          </p:nvPicPr>
          <p:blipFill>
            <a:blip r:embed="rId3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35" name="Group 34"/>
          <p:cNvGrpSpPr/>
          <p:nvPr/>
        </p:nvGrpSpPr>
        <p:grpSpPr>
          <a:xfrm>
            <a:off x="4637712" y="3657891"/>
            <a:ext cx="1615339" cy="2099932"/>
            <a:chOff x="3479491" y="2866933"/>
            <a:chExt cx="1211925" cy="1575496"/>
          </a:xfrm>
        </p:grpSpPr>
        <p:sp>
          <p:nvSpPr>
            <p:cNvPr id="19" name="Rectangle 18"/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12" descr="F:\AAA-LÀM ẢNH SLIDE\Bai11-LT2-4(3).png"/>
            <p:cNvPicPr>
              <a:picLocks noChangeAspect="1" noChangeArrowheads="1"/>
            </p:cNvPicPr>
            <p:nvPr/>
          </p:nvPicPr>
          <p:blipFill>
            <a:blip r:embed="rId4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6385140" y="2705229"/>
            <a:ext cx="1103166" cy="990341"/>
            <a:chOff x="4790517" y="2163339"/>
            <a:chExt cx="827662" cy="743014"/>
          </a:xfrm>
        </p:grpSpPr>
        <p:sp>
          <p:nvSpPr>
            <p:cNvPr id="20" name="Rectangle 19"/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6" name="Picture 7" descr="F:\AAA-LÀM ẢNH SLIDE\Bai11-LT2-4(5).png"/>
            <p:cNvPicPr>
              <a:picLocks noChangeAspect="1" noChangeArrowheads="1"/>
            </p:cNvPicPr>
            <p:nvPr/>
          </p:nvPicPr>
          <p:blipFill>
            <a:blip r:embed="rId5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6324534" y="2318787"/>
            <a:ext cx="690865" cy="615498"/>
            <a:chOff x="4745046" y="1862256"/>
            <a:chExt cx="518329" cy="461784"/>
          </a:xfrm>
        </p:grpSpPr>
        <p:sp>
          <p:nvSpPr>
            <p:cNvPr id="23" name="Rectangle 22"/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7" name="Picture 6" descr="F:\AAA-LÀM ẢNH SLIDE\Bai11-LT2-4(4).png"/>
            <p:cNvPicPr>
              <a:picLocks noChangeAspect="1" noChangeArrowheads="1"/>
            </p:cNvPicPr>
            <p:nvPr/>
          </p:nvPicPr>
          <p:blipFill>
            <a:blip r:embed="rId6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9560436" y="2407965"/>
            <a:ext cx="878670" cy="900319"/>
            <a:chOff x="7172816" y="1929163"/>
            <a:chExt cx="659231" cy="675474"/>
          </a:xfrm>
        </p:grpSpPr>
        <p:sp>
          <p:nvSpPr>
            <p:cNvPr id="22" name="Rectangle 21"/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8" name="Picture 9" descr="F:\AAA-LÀM ẢNH SLIDE\Bai11-LT2-4(7).png"/>
            <p:cNvPicPr>
              <a:picLocks noChangeAspect="1" noChangeArrowheads="1"/>
            </p:cNvPicPr>
            <p:nvPr/>
          </p:nvPicPr>
          <p:blipFill>
            <a:blip r:embed="rId7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609925" y="2364281"/>
            <a:ext cx="1760483" cy="1648903"/>
            <a:chOff x="5709424" y="1896388"/>
            <a:chExt cx="1320821" cy="1237107"/>
          </a:xfrm>
        </p:grpSpPr>
        <p:sp>
          <p:nvSpPr>
            <p:cNvPr id="21" name="Rectangle 20"/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9" name="Picture 8" descr="F:\AAA-LÀM ẢNH SLIDE\Bai11-LT2-4(6).png"/>
            <p:cNvPicPr>
              <a:picLocks noChangeAspect="1" noChangeArrowheads="1"/>
            </p:cNvPicPr>
            <p:nvPr/>
          </p:nvPicPr>
          <p:blipFill>
            <a:blip r:embed="rId8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58" name="Group 103"/>
          <p:cNvGrpSpPr/>
          <p:nvPr/>
        </p:nvGrpSpPr>
        <p:grpSpPr>
          <a:xfrm>
            <a:off x="5614731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1" name="Group 106"/>
          <p:cNvGrpSpPr/>
          <p:nvPr/>
        </p:nvGrpSpPr>
        <p:grpSpPr>
          <a:xfrm>
            <a:off x="5614731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62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4" name="Group 109"/>
          <p:cNvGrpSpPr/>
          <p:nvPr/>
        </p:nvGrpSpPr>
        <p:grpSpPr>
          <a:xfrm>
            <a:off x="6843422" y="5827701"/>
            <a:ext cx="591181" cy="594539"/>
            <a:chOff x="1975996" y="3646349"/>
            <a:chExt cx="446022" cy="448555"/>
          </a:xfrm>
          <a:solidFill>
            <a:schemeClr val="bg1"/>
          </a:solidFill>
        </p:grpSpPr>
        <p:sp>
          <p:nvSpPr>
            <p:cNvPr id="6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60996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7575" y="5837409"/>
            <a:ext cx="343958" cy="5751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332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58420" y="5694233"/>
            <a:ext cx="40052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72250" y="5694233"/>
            <a:ext cx="51928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70" name="Group 103"/>
          <p:cNvGrpSpPr/>
          <p:nvPr/>
        </p:nvGrpSpPr>
        <p:grpSpPr>
          <a:xfrm>
            <a:off x="4286955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3" name="Group 106"/>
          <p:cNvGrpSpPr/>
          <p:nvPr/>
        </p:nvGrpSpPr>
        <p:grpSpPr>
          <a:xfrm>
            <a:off x="4286955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74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pic>
        <p:nvPicPr>
          <p:cNvPr id="4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5520" y="415132"/>
            <a:ext cx="2230362" cy="991397"/>
          </a:xfrm>
          <a:prstGeom prst="rect">
            <a:avLst/>
          </a:prstGeom>
          <a:noFill/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91470" y="1306481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5877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71692"/>
            <a:ext cx="588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– 3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– 1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60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– 1 =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6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76294" y="5146303"/>
            <a:ext cx="3177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286</Words>
  <Application>Microsoft Office PowerPoint</Application>
  <PresentationFormat>Widescreen</PresentationFormat>
  <Paragraphs>91</Paragraphs>
  <Slides>19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Lato</vt:lpstr>
      <vt:lpstr>Lato Heavy</vt:lpstr>
      <vt:lpstr>微软雅黑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55</cp:revision>
  <dcterms:created xsi:type="dcterms:W3CDTF">2021-07-20T01:55:21Z</dcterms:created>
  <dcterms:modified xsi:type="dcterms:W3CDTF">2021-08-22T05:38:19Z</dcterms:modified>
</cp:coreProperties>
</file>