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785" r:id="rId3"/>
    <p:sldMasterId id="2147483827" r:id="rId4"/>
    <p:sldMasterId id="2147483851" r:id="rId5"/>
    <p:sldMasterId id="2147483873" r:id="rId6"/>
    <p:sldMasterId id="2147483895" r:id="rId7"/>
    <p:sldMasterId id="2147483925" r:id="rId8"/>
  </p:sldMasterIdLst>
  <p:notesMasterIdLst>
    <p:notesMasterId r:id="rId29"/>
  </p:notesMasterIdLst>
  <p:sldIdLst>
    <p:sldId id="3401" r:id="rId9"/>
    <p:sldId id="256" r:id="rId10"/>
    <p:sldId id="262" r:id="rId11"/>
    <p:sldId id="257" r:id="rId12"/>
    <p:sldId id="258" r:id="rId13"/>
    <p:sldId id="259" r:id="rId14"/>
    <p:sldId id="2007577096" r:id="rId15"/>
    <p:sldId id="261" r:id="rId16"/>
    <p:sldId id="2007577095" r:id="rId17"/>
    <p:sldId id="3399" r:id="rId18"/>
    <p:sldId id="260" r:id="rId19"/>
    <p:sldId id="333" r:id="rId20"/>
    <p:sldId id="332" r:id="rId21"/>
    <p:sldId id="334" r:id="rId22"/>
    <p:sldId id="335" r:id="rId23"/>
    <p:sldId id="336" r:id="rId24"/>
    <p:sldId id="337" r:id="rId25"/>
    <p:sldId id="338" r:id="rId26"/>
    <p:sldId id="2007577097" r:id="rId27"/>
    <p:sldId id="51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FF"/>
    <a:srgbClr val="FFE5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664462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59175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50404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506472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64666652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158108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01067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310603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662174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208992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416060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24553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17844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86037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01701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00094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27770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56737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32072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7545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20170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0868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2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47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 spd="slow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90DAF-CC37-464A-8652-79347B29536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0.png"/><Relationship Id="rId5" Type="http://schemas.openxmlformats.org/officeDocument/2006/relationships/image" Target="../media/image43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slide" Target="slide18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6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5.tif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8.gif"/><Relationship Id="rId18" Type="http://schemas.openxmlformats.org/officeDocument/2006/relationships/slide" Target="slide9.xml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slide" Target="slide8.xml"/><Relationship Id="rId17" Type="http://schemas.openxmlformats.org/officeDocument/2006/relationships/image" Target="../media/image62.png"/><Relationship Id="rId2" Type="http://schemas.openxmlformats.org/officeDocument/2006/relationships/audio" Target="../media/audio1.wav"/><Relationship Id="rId16" Type="http://schemas.openxmlformats.org/officeDocument/2006/relationships/hyperlink" Target="https://www.facebook.com/nkpowerskills" TargetMode="Externa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7.png"/><Relationship Id="rId11" Type="http://schemas.openxmlformats.org/officeDocument/2006/relationships/slide" Target="slide7.xml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10" Type="http://schemas.openxmlformats.org/officeDocument/2006/relationships/slide" Target="slide6.xml"/><Relationship Id="rId4" Type="http://schemas.openxmlformats.org/officeDocument/2006/relationships/image" Target="../media/image55.png"/><Relationship Id="rId9" Type="http://schemas.openxmlformats.org/officeDocument/2006/relationships/slide" Target="slide5.xml"/><Relationship Id="rId14" Type="http://schemas.openxmlformats.org/officeDocument/2006/relationships/image" Target="../media/image6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4.wav"/><Relationship Id="rId7" Type="http://schemas.openxmlformats.org/officeDocument/2006/relationships/image" Target="../media/image6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2.xml"/><Relationship Id="rId6" Type="http://schemas.openxmlformats.org/officeDocument/2006/relationships/slide" Target="slide3.xml"/><Relationship Id="rId5" Type="http://schemas.openxmlformats.org/officeDocument/2006/relationships/image" Target="../media/image56.png"/><Relationship Id="rId10" Type="http://schemas.openxmlformats.org/officeDocument/2006/relationships/image" Target="../media/image66.gif"/><Relationship Id="rId4" Type="http://schemas.openxmlformats.org/officeDocument/2006/relationships/image" Target="../media/image55.png"/><Relationship Id="rId9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4.wav"/><Relationship Id="rId7" Type="http://schemas.openxmlformats.org/officeDocument/2006/relationships/image" Target="../media/image6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7.png"/><Relationship Id="rId11" Type="http://schemas.openxmlformats.org/officeDocument/2006/relationships/image" Target="../media/image63.png"/><Relationship Id="rId5" Type="http://schemas.openxmlformats.org/officeDocument/2006/relationships/image" Target="../media/image56.png"/><Relationship Id="rId10" Type="http://schemas.openxmlformats.org/officeDocument/2006/relationships/slide" Target="slide3.xml"/><Relationship Id="rId4" Type="http://schemas.openxmlformats.org/officeDocument/2006/relationships/image" Target="../media/image55.png"/><Relationship Id="rId9" Type="http://schemas.openxmlformats.org/officeDocument/2006/relationships/image" Target="../media/image6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4.wav"/><Relationship Id="rId7" Type="http://schemas.openxmlformats.org/officeDocument/2006/relationships/image" Target="../media/image6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7.png"/><Relationship Id="rId11" Type="http://schemas.openxmlformats.org/officeDocument/2006/relationships/image" Target="../media/image63.png"/><Relationship Id="rId5" Type="http://schemas.openxmlformats.org/officeDocument/2006/relationships/image" Target="../media/image56.png"/><Relationship Id="rId10" Type="http://schemas.openxmlformats.org/officeDocument/2006/relationships/slide" Target="slide3.xml"/><Relationship Id="rId4" Type="http://schemas.openxmlformats.org/officeDocument/2006/relationships/image" Target="../media/image55.png"/><Relationship Id="rId9" Type="http://schemas.openxmlformats.org/officeDocument/2006/relationships/image" Target="../media/image6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4.wav"/><Relationship Id="rId7" Type="http://schemas.openxmlformats.org/officeDocument/2006/relationships/image" Target="../media/image6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7.png"/><Relationship Id="rId11" Type="http://schemas.openxmlformats.org/officeDocument/2006/relationships/image" Target="../media/image63.png"/><Relationship Id="rId5" Type="http://schemas.openxmlformats.org/officeDocument/2006/relationships/image" Target="../media/image56.png"/><Relationship Id="rId10" Type="http://schemas.openxmlformats.org/officeDocument/2006/relationships/slide" Target="slide3.xml"/><Relationship Id="rId4" Type="http://schemas.openxmlformats.org/officeDocument/2006/relationships/image" Target="../media/image55.png"/><Relationship Id="rId9" Type="http://schemas.openxmlformats.org/officeDocument/2006/relationships/image" Target="../media/image6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4.wav"/><Relationship Id="rId7" Type="http://schemas.openxmlformats.org/officeDocument/2006/relationships/image" Target="../media/image6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7.png"/><Relationship Id="rId11" Type="http://schemas.openxmlformats.org/officeDocument/2006/relationships/image" Target="../media/image63.png"/><Relationship Id="rId5" Type="http://schemas.openxmlformats.org/officeDocument/2006/relationships/image" Target="../media/image56.png"/><Relationship Id="rId10" Type="http://schemas.openxmlformats.org/officeDocument/2006/relationships/slide" Target="slide3.xml"/><Relationship Id="rId4" Type="http://schemas.openxmlformats.org/officeDocument/2006/relationships/image" Target="../media/image55.png"/><Relationship Id="rId9" Type="http://schemas.openxmlformats.org/officeDocument/2006/relationships/image" Target="../media/image66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193095" y="2055635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6: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1823" y="433505"/>
            <a:ext cx="2906154" cy="1291787"/>
          </a:xfrm>
          <a:prstGeom prst="rect">
            <a:avLst/>
          </a:prstGeom>
          <a:noFill/>
        </p:spPr>
      </p:pic>
      <p:pic>
        <p:nvPicPr>
          <p:cNvPr id="8194" name="Picture 2" descr="F:\AAA-LÀM ẢNH SLIDE\Bai11-LT3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8172" y="2423282"/>
            <a:ext cx="6498723" cy="2927573"/>
          </a:xfrm>
          <a:prstGeom prst="rect">
            <a:avLst/>
          </a:prstGeom>
          <a:noFill/>
        </p:spPr>
      </p:pic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32046" y="2028135"/>
            <a:ext cx="4089766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Vớt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3 con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còn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lại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mấy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con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cxnSp>
        <p:nvCxnSpPr>
          <p:cNvPr id="142" name="Straight Connector 141"/>
          <p:cNvCxnSpPr/>
          <p:nvPr/>
        </p:nvCxnSpPr>
        <p:spPr>
          <a:xfrm>
            <a:off x="1898545" y="3547413"/>
            <a:ext cx="1218777" cy="121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/>
          <p:cNvGrpSpPr/>
          <p:nvPr/>
        </p:nvGrpSpPr>
        <p:grpSpPr>
          <a:xfrm>
            <a:off x="4065014" y="3768555"/>
            <a:ext cx="776422" cy="776493"/>
            <a:chOff x="1975996" y="3646349"/>
            <a:chExt cx="446022" cy="446063"/>
          </a:xfrm>
        </p:grpSpPr>
        <p:sp>
          <p:nvSpPr>
            <p:cNvPr id="14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4065014" y="3762484"/>
            <a:ext cx="776422" cy="788637"/>
            <a:chOff x="1975996" y="3646349"/>
            <a:chExt cx="446022" cy="453039"/>
          </a:xfrm>
        </p:grpSpPr>
        <p:sp>
          <p:nvSpPr>
            <p:cNvPr id="14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1144416" y="3752778"/>
            <a:ext cx="776422" cy="808049"/>
            <a:chOff x="1975996" y="3646349"/>
            <a:chExt cx="446022" cy="464190"/>
          </a:xfrm>
        </p:grpSpPr>
        <p:sp>
          <p:nvSpPr>
            <p:cNvPr id="15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2563839" y="3762482"/>
            <a:ext cx="776422" cy="788638"/>
            <a:chOff x="1975996" y="3646349"/>
            <a:chExt cx="446022" cy="453040"/>
          </a:xfrm>
          <a:noFill/>
        </p:grpSpPr>
        <p:sp>
          <p:nvSpPr>
            <p:cNvPr id="15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55" name="TextBox 154"/>
          <p:cNvSpPr txBox="1"/>
          <p:nvPr/>
        </p:nvSpPr>
        <p:spPr>
          <a:xfrm>
            <a:off x="1987721" y="358456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0070C0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3384855" y="3625590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0070C0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157" name="Flowchart: Alternate Process 156"/>
          <p:cNvSpPr/>
          <p:nvPr/>
        </p:nvSpPr>
        <p:spPr>
          <a:xfrm>
            <a:off x="798666" y="3420962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</p:childTnLst>
        </p:cTn>
      </p:par>
    </p:tnLst>
    <p:bldLst>
      <p:bldP spid="1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11-LT3-1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6056" y="2470068"/>
            <a:ext cx="6396899" cy="2874646"/>
          </a:xfrm>
          <a:prstGeom prst="rect">
            <a:avLst/>
          </a:prstGeom>
          <a:noFill/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18774" y="2105577"/>
            <a:ext cx="453360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Vớt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ra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tiếp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2 con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còn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lại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mấy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con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72903" y="3555451"/>
            <a:ext cx="1218777" cy="121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4139372" y="3776593"/>
            <a:ext cx="776422" cy="776493"/>
            <a:chOff x="1975996" y="3646349"/>
            <a:chExt cx="446022" cy="446063"/>
          </a:xfrm>
        </p:grpSpPr>
        <p:sp>
          <p:nvSpPr>
            <p:cNvPr id="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39372" y="3770522"/>
            <a:ext cx="776422" cy="788637"/>
            <a:chOff x="1975996" y="3646349"/>
            <a:chExt cx="446022" cy="453039"/>
          </a:xfrm>
        </p:grpSpPr>
        <p:sp>
          <p:nvSpPr>
            <p:cNvPr id="1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18774" y="3760816"/>
            <a:ext cx="776422" cy="808049"/>
            <a:chOff x="1975996" y="3646349"/>
            <a:chExt cx="446022" cy="464190"/>
          </a:xfrm>
        </p:grpSpPr>
        <p:sp>
          <p:nvSpPr>
            <p:cNvPr id="1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38197" y="3770520"/>
            <a:ext cx="776422" cy="788638"/>
            <a:chOff x="1975996" y="3646349"/>
            <a:chExt cx="446022" cy="453040"/>
          </a:xfrm>
          <a:noFill/>
        </p:grpSpPr>
        <p:sp>
          <p:nvSpPr>
            <p:cNvPr id="1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062079" y="3592606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0070C0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59213" y="3633628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0070C0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sp>
        <p:nvSpPr>
          <p:cNvPr id="21" name="Flowchart: Alternate Process 20"/>
          <p:cNvSpPr/>
          <p:nvPr/>
        </p:nvSpPr>
        <p:spPr>
          <a:xfrm>
            <a:off x="873024" y="3429000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2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6181" y="401195"/>
            <a:ext cx="3066053" cy="1362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2626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7819416" y="2294799"/>
            <a:ext cx="776422" cy="776493"/>
            <a:chOff x="1975996" y="3646349"/>
            <a:chExt cx="446022" cy="446063"/>
          </a:xfrm>
        </p:grpSpPr>
        <p:sp>
          <p:nvSpPr>
            <p:cNvPr id="4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819416" y="2288729"/>
            <a:ext cx="776422" cy="803500"/>
            <a:chOff x="1975996" y="3646349"/>
            <a:chExt cx="446022" cy="461577"/>
          </a:xfrm>
        </p:grpSpPr>
        <p:sp>
          <p:nvSpPr>
            <p:cNvPr id="5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0441" y="249244"/>
            <a:ext cx="2791117" cy="1240653"/>
          </a:xfrm>
          <a:prstGeom prst="rect">
            <a:avLst/>
          </a:prstGeom>
          <a:noFill/>
        </p:spPr>
      </p:pic>
      <p:grpSp>
        <p:nvGrpSpPr>
          <p:cNvPr id="52" name="Group 51"/>
          <p:cNvGrpSpPr/>
          <p:nvPr/>
        </p:nvGrpSpPr>
        <p:grpSpPr>
          <a:xfrm>
            <a:off x="4836887" y="2279023"/>
            <a:ext cx="776422" cy="808049"/>
            <a:chOff x="1975996" y="3646349"/>
            <a:chExt cx="446022" cy="464190"/>
          </a:xfrm>
        </p:grpSpPr>
        <p:sp>
          <p:nvSpPr>
            <p:cNvPr id="5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255075" y="2288727"/>
            <a:ext cx="776422" cy="788638"/>
            <a:chOff x="1975996" y="3646349"/>
            <a:chExt cx="446022" cy="453040"/>
          </a:xfrm>
        </p:grpSpPr>
        <p:sp>
          <p:nvSpPr>
            <p:cNvPr id="5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692579" y="2110812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139257" y="2166697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sp>
        <p:nvSpPr>
          <p:cNvPr id="60" name="Flowchart: Alternate Process 59"/>
          <p:cNvSpPr/>
          <p:nvPr/>
        </p:nvSpPr>
        <p:spPr>
          <a:xfrm>
            <a:off x="1828158" y="1976933"/>
            <a:ext cx="8454030" cy="3775236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417458" y="2279023"/>
            <a:ext cx="776422" cy="808049"/>
            <a:chOff x="1975996" y="3646349"/>
            <a:chExt cx="446022" cy="464190"/>
          </a:xfrm>
        </p:grpSpPr>
        <p:sp>
          <p:nvSpPr>
            <p:cNvPr id="6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4260763" y="2090995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6255075" y="3492846"/>
            <a:ext cx="776422" cy="808049"/>
            <a:chOff x="1975996" y="3646349"/>
            <a:chExt cx="446022" cy="464190"/>
          </a:xfrm>
        </p:grpSpPr>
        <p:sp>
          <p:nvSpPr>
            <p:cNvPr id="6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836887" y="3492846"/>
            <a:ext cx="776422" cy="808049"/>
            <a:chOff x="1975996" y="3646349"/>
            <a:chExt cx="446022" cy="464190"/>
          </a:xfrm>
        </p:grpSpPr>
        <p:sp>
          <p:nvSpPr>
            <p:cNvPr id="6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5667805" y="3304819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6255075" y="4706668"/>
            <a:ext cx="776422" cy="808049"/>
            <a:chOff x="1975996" y="3646349"/>
            <a:chExt cx="446022" cy="464190"/>
          </a:xfrm>
        </p:grpSpPr>
        <p:sp>
          <p:nvSpPr>
            <p:cNvPr id="7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836887" y="4706668"/>
            <a:ext cx="776422" cy="808049"/>
            <a:chOff x="1975996" y="3646349"/>
            <a:chExt cx="446022" cy="464190"/>
          </a:xfrm>
        </p:grpSpPr>
        <p:sp>
          <p:nvSpPr>
            <p:cNvPr id="7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5692578" y="4518640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7819416" y="3478895"/>
            <a:ext cx="776422" cy="776493"/>
            <a:chOff x="1975996" y="3646349"/>
            <a:chExt cx="446022" cy="446063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7819416" y="3472825"/>
            <a:ext cx="776422" cy="803500"/>
            <a:chOff x="1975996" y="3646349"/>
            <a:chExt cx="446022" cy="461577"/>
          </a:xfrm>
        </p:grpSpPr>
        <p:sp>
          <p:nvSpPr>
            <p:cNvPr id="8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7139257" y="3365656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7819416" y="4697672"/>
            <a:ext cx="776422" cy="776493"/>
            <a:chOff x="1975996" y="3646349"/>
            <a:chExt cx="446022" cy="446063"/>
          </a:xfrm>
        </p:grpSpPr>
        <p:sp>
          <p:nvSpPr>
            <p:cNvPr id="8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7819416" y="4691601"/>
            <a:ext cx="776422" cy="803500"/>
            <a:chOff x="1975996" y="3646349"/>
            <a:chExt cx="446022" cy="461577"/>
          </a:xfrm>
        </p:grpSpPr>
        <p:sp>
          <p:nvSpPr>
            <p:cNvPr id="9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7139257" y="4569570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541598" y="3953730"/>
            <a:ext cx="1890261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Lato" pitchFamily="34" charset="0"/>
                <a:cs typeface="Lato" pitchFamily="34" charset="0"/>
              </a:rPr>
              <a:t>Nhẩm</a:t>
            </a:r>
            <a:r>
              <a:rPr lang="en-US" sz="4265" b="1" dirty="0">
                <a:solidFill>
                  <a:prstClr val="black">
                    <a:lumMod val="65000"/>
                    <a:lumOff val="35000"/>
                  </a:prstClr>
                </a:solidFill>
                <a:latin typeface="Lato" pitchFamily="34" charset="0"/>
                <a:cs typeface="Lato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468178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279" y="610665"/>
            <a:ext cx="3056437" cy="1358588"/>
          </a:xfrm>
          <a:prstGeom prst="rect">
            <a:avLst/>
          </a:prstGeom>
          <a:noFill/>
        </p:spPr>
      </p:pic>
      <p:pic>
        <p:nvPicPr>
          <p:cNvPr id="45" name="Picture 3" descr="F:\AAA-PDF-SGK\PNG\Bai11-LT3-2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24534" t="80907" r="56787" b="15752"/>
          <a:stretch/>
        </p:blipFill>
        <p:spPr bwMode="auto">
          <a:xfrm>
            <a:off x="750853" y="2963150"/>
            <a:ext cx="3534453" cy="853144"/>
          </a:xfrm>
          <a:prstGeom prst="rect">
            <a:avLst/>
          </a:prstGeom>
          <a:noFill/>
        </p:spPr>
      </p:pic>
      <p:pic>
        <p:nvPicPr>
          <p:cNvPr id="28" name="Picture 3" descr="F:\AAA-PDF-SGK\PNG\Bai11-LT3-2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59066" t="80907" r="22259" b="15751"/>
          <a:stretch/>
        </p:blipFill>
        <p:spPr bwMode="auto">
          <a:xfrm>
            <a:off x="7225605" y="2963150"/>
            <a:ext cx="3534453" cy="853144"/>
          </a:xfrm>
          <a:prstGeom prst="rect">
            <a:avLst/>
          </a:prstGeom>
          <a:noFill/>
        </p:spPr>
      </p:pic>
      <p:pic>
        <p:nvPicPr>
          <p:cNvPr id="29" name="Picture 3" descr="F:\AAA-PDF-SGK\PNG\Bai11-LT3-2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24536" t="86585" r="54854" b="10552"/>
          <a:stretch/>
        </p:blipFill>
        <p:spPr bwMode="auto">
          <a:xfrm>
            <a:off x="750853" y="4413846"/>
            <a:ext cx="3900086" cy="731266"/>
          </a:xfrm>
          <a:prstGeom prst="rect">
            <a:avLst/>
          </a:prstGeom>
          <a:noFill/>
        </p:spPr>
      </p:pic>
      <p:pic>
        <p:nvPicPr>
          <p:cNvPr id="30" name="Picture 3" descr="F:\AAA-PDF-SGK\PNG\Bai11-LT3-2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58425" t="86584" r="22897" b="10552"/>
          <a:stretch/>
        </p:blipFill>
        <p:spPr bwMode="auto">
          <a:xfrm>
            <a:off x="7103727" y="4413846"/>
            <a:ext cx="3534453" cy="731266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68323" y="2021224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36181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ction Button: Home 27">
            <a:hlinkClick r:id="rId2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881382" y="2243154"/>
            <a:ext cx="776422" cy="776493"/>
            <a:chOff x="1975996" y="3646349"/>
            <a:chExt cx="446022" cy="446063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81382" y="2237084"/>
            <a:ext cx="776422" cy="803500"/>
            <a:chOff x="1975996" y="3646349"/>
            <a:chExt cx="446022" cy="461577"/>
          </a:xfrm>
        </p:grpSpPr>
        <p:sp>
          <p:nvSpPr>
            <p:cNvPr id="3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98854" y="2227378"/>
            <a:ext cx="776422" cy="808049"/>
            <a:chOff x="1975996" y="3646349"/>
            <a:chExt cx="446022" cy="464190"/>
          </a:xfrm>
        </p:grpSpPr>
        <p:sp>
          <p:nvSpPr>
            <p:cNvPr id="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17041" y="2237082"/>
            <a:ext cx="776422" cy="788638"/>
            <a:chOff x="1975996" y="3646349"/>
            <a:chExt cx="446022" cy="453040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754545" y="205916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01224" y="2115053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3479424" y="2227378"/>
            <a:ext cx="776422" cy="808049"/>
            <a:chOff x="1975996" y="3646349"/>
            <a:chExt cx="446022" cy="464190"/>
          </a:xfrm>
        </p:grpSpPr>
        <p:sp>
          <p:nvSpPr>
            <p:cNvPr id="6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4322729" y="2039350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6317041" y="3441202"/>
            <a:ext cx="776422" cy="808049"/>
            <a:chOff x="1975996" y="3646349"/>
            <a:chExt cx="446022" cy="464190"/>
          </a:xfrm>
        </p:grpSpPr>
        <p:sp>
          <p:nvSpPr>
            <p:cNvPr id="7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898854" y="3441202"/>
            <a:ext cx="776422" cy="808049"/>
            <a:chOff x="1975996" y="3646349"/>
            <a:chExt cx="446022" cy="464190"/>
          </a:xfrm>
        </p:grpSpPr>
        <p:sp>
          <p:nvSpPr>
            <p:cNvPr id="7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5729771" y="3253174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6317041" y="4655023"/>
            <a:ext cx="776422" cy="808049"/>
            <a:chOff x="1975996" y="3646349"/>
            <a:chExt cx="446022" cy="464190"/>
          </a:xfrm>
        </p:grpSpPr>
        <p:sp>
          <p:nvSpPr>
            <p:cNvPr id="7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898854" y="4655023"/>
            <a:ext cx="776422" cy="808049"/>
            <a:chOff x="1975996" y="3646349"/>
            <a:chExt cx="446022" cy="464190"/>
          </a:xfrm>
        </p:grpSpPr>
        <p:sp>
          <p:nvSpPr>
            <p:cNvPr id="8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5754544" y="4466996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7881382" y="3427250"/>
            <a:ext cx="776422" cy="776493"/>
            <a:chOff x="1975996" y="3646349"/>
            <a:chExt cx="446022" cy="446063"/>
          </a:xfrm>
        </p:grpSpPr>
        <p:sp>
          <p:nvSpPr>
            <p:cNvPr id="8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7881382" y="3421180"/>
            <a:ext cx="776422" cy="803500"/>
            <a:chOff x="1975996" y="3646349"/>
            <a:chExt cx="446022" cy="461577"/>
          </a:xfrm>
        </p:grpSpPr>
        <p:sp>
          <p:nvSpPr>
            <p:cNvPr id="8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7201224" y="3314011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7881382" y="4646027"/>
            <a:ext cx="776422" cy="776493"/>
            <a:chOff x="1975996" y="3646349"/>
            <a:chExt cx="446022" cy="446063"/>
          </a:xfrm>
        </p:grpSpPr>
        <p:sp>
          <p:nvSpPr>
            <p:cNvPr id="9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7881382" y="4639957"/>
            <a:ext cx="776422" cy="803500"/>
            <a:chOff x="1975996" y="3646349"/>
            <a:chExt cx="446022" cy="461577"/>
          </a:xfrm>
        </p:grpSpPr>
        <p:sp>
          <p:nvSpPr>
            <p:cNvPr id="9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201224" y="4517925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086706" y="4051848"/>
            <a:ext cx="132440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Nhẩm</a:t>
            </a:r>
            <a:r>
              <a:rPr lang="en-US" sz="3199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:</a:t>
            </a:r>
          </a:p>
        </p:txBody>
      </p:sp>
      <p:pic>
        <p:nvPicPr>
          <p:cNvPr id="5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812" y="448924"/>
            <a:ext cx="3017612" cy="1341330"/>
          </a:xfrm>
          <a:prstGeom prst="rect">
            <a:avLst/>
          </a:prstGeom>
          <a:noFill/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11651" y="1835552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52" name="图片 2">
            <a:extLst>
              <a:ext uri="{FF2B5EF4-FFF2-40B4-BE49-F238E27FC236}">
                <a16:creationId xmlns:a16="http://schemas.microsoft.com/office/drawing/2014/main" id="{B1EC2A44-AC92-40DE-958A-DCA6FAE0CE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18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ction Button: Home 27">
            <a:hlinkClick r:id="rId2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881382" y="2243154"/>
            <a:ext cx="776422" cy="776493"/>
            <a:chOff x="1975996" y="3646349"/>
            <a:chExt cx="446022" cy="446063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81382" y="2237084"/>
            <a:ext cx="776422" cy="803500"/>
            <a:chOff x="1975996" y="3646349"/>
            <a:chExt cx="446022" cy="461577"/>
          </a:xfrm>
        </p:grpSpPr>
        <p:sp>
          <p:nvSpPr>
            <p:cNvPr id="3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98854" y="2227378"/>
            <a:ext cx="776422" cy="808049"/>
            <a:chOff x="1975996" y="3646349"/>
            <a:chExt cx="446022" cy="464190"/>
          </a:xfrm>
        </p:grpSpPr>
        <p:sp>
          <p:nvSpPr>
            <p:cNvPr id="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17041" y="2237082"/>
            <a:ext cx="776422" cy="788638"/>
            <a:chOff x="1975996" y="3646349"/>
            <a:chExt cx="446022" cy="453040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754545" y="205916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01224" y="2115053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479424" y="2227378"/>
            <a:ext cx="776422" cy="808049"/>
            <a:chOff x="1975996" y="3646349"/>
            <a:chExt cx="446022" cy="464190"/>
          </a:xfrm>
        </p:grpSpPr>
        <p:sp>
          <p:nvSpPr>
            <p:cNvPr id="6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4322729" y="2039350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6317041" y="3441202"/>
            <a:ext cx="776422" cy="808049"/>
            <a:chOff x="1975996" y="3646349"/>
            <a:chExt cx="446022" cy="464190"/>
          </a:xfrm>
        </p:grpSpPr>
        <p:sp>
          <p:nvSpPr>
            <p:cNvPr id="7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98854" y="3441202"/>
            <a:ext cx="776422" cy="808049"/>
            <a:chOff x="1975996" y="3646349"/>
            <a:chExt cx="446022" cy="464190"/>
          </a:xfrm>
        </p:grpSpPr>
        <p:sp>
          <p:nvSpPr>
            <p:cNvPr id="7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729771" y="3253174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6317041" y="4655023"/>
            <a:ext cx="776422" cy="808049"/>
            <a:chOff x="1975996" y="3646349"/>
            <a:chExt cx="446022" cy="464190"/>
          </a:xfrm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898854" y="4655023"/>
            <a:ext cx="776422" cy="808049"/>
            <a:chOff x="1975996" y="3646349"/>
            <a:chExt cx="446022" cy="464190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5754544" y="4466996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7881382" y="3427250"/>
            <a:ext cx="776422" cy="776493"/>
            <a:chOff x="1975996" y="3646349"/>
            <a:chExt cx="446022" cy="446063"/>
          </a:xfrm>
        </p:grpSpPr>
        <p:sp>
          <p:nvSpPr>
            <p:cNvPr id="8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881382" y="3421180"/>
            <a:ext cx="776422" cy="803500"/>
            <a:chOff x="1975996" y="3646349"/>
            <a:chExt cx="446022" cy="461577"/>
          </a:xfrm>
        </p:grpSpPr>
        <p:sp>
          <p:nvSpPr>
            <p:cNvPr id="8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7201224" y="3314011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7881382" y="4646027"/>
            <a:ext cx="776422" cy="776493"/>
            <a:chOff x="1975996" y="3646349"/>
            <a:chExt cx="446022" cy="446063"/>
          </a:xfrm>
        </p:grpSpPr>
        <p:sp>
          <p:nvSpPr>
            <p:cNvPr id="9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881382" y="4639957"/>
            <a:ext cx="776422" cy="803500"/>
            <a:chOff x="1975996" y="3646349"/>
            <a:chExt cx="446022" cy="461577"/>
          </a:xfrm>
        </p:grpSpPr>
        <p:sp>
          <p:nvSpPr>
            <p:cNvPr id="9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7201224" y="4517925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086706" y="4051848"/>
            <a:ext cx="132440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Nhẩm</a:t>
            </a:r>
            <a:r>
              <a:rPr lang="en-US" sz="3199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:</a:t>
            </a:r>
          </a:p>
        </p:txBody>
      </p:sp>
      <p:pic>
        <p:nvPicPr>
          <p:cNvPr id="5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65" y="244459"/>
            <a:ext cx="2749841" cy="1222306"/>
          </a:xfrm>
          <a:prstGeom prst="rect">
            <a:avLst/>
          </a:prstGeom>
          <a:noFill/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86263" y="1458930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52" name="图片 2">
            <a:extLst>
              <a:ext uri="{FF2B5EF4-FFF2-40B4-BE49-F238E27FC236}">
                <a16:creationId xmlns:a16="http://schemas.microsoft.com/office/drawing/2014/main" id="{8115CBBD-7CC2-4921-8FB9-966F68EA5B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505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ction Button: Home 27">
            <a:hlinkClick r:id="rId2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881382" y="2243154"/>
            <a:ext cx="776422" cy="776493"/>
            <a:chOff x="1975996" y="3646349"/>
            <a:chExt cx="446022" cy="446063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81382" y="2237084"/>
            <a:ext cx="776422" cy="803500"/>
            <a:chOff x="1975996" y="3646349"/>
            <a:chExt cx="446022" cy="461577"/>
          </a:xfrm>
        </p:grpSpPr>
        <p:sp>
          <p:nvSpPr>
            <p:cNvPr id="3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98854" y="2227378"/>
            <a:ext cx="776422" cy="808049"/>
            <a:chOff x="1975996" y="3646349"/>
            <a:chExt cx="446022" cy="464190"/>
          </a:xfrm>
        </p:grpSpPr>
        <p:sp>
          <p:nvSpPr>
            <p:cNvPr id="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17041" y="2237082"/>
            <a:ext cx="776422" cy="788638"/>
            <a:chOff x="1975996" y="3646349"/>
            <a:chExt cx="446022" cy="453040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754545" y="205916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01224" y="2115053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433068" y="2227378"/>
            <a:ext cx="853761" cy="828708"/>
            <a:chOff x="1949367" y="3646349"/>
            <a:chExt cx="490450" cy="476058"/>
          </a:xfrm>
        </p:grpSpPr>
        <p:sp>
          <p:nvSpPr>
            <p:cNvPr id="6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949367" y="3688500"/>
              <a:ext cx="490450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10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4322729" y="2039350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6317041" y="3441202"/>
            <a:ext cx="776422" cy="808049"/>
            <a:chOff x="1975996" y="3646349"/>
            <a:chExt cx="446022" cy="464190"/>
          </a:xfrm>
        </p:grpSpPr>
        <p:sp>
          <p:nvSpPr>
            <p:cNvPr id="7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38429" y="3441202"/>
            <a:ext cx="876105" cy="818379"/>
            <a:chOff x="1941287" y="3646349"/>
            <a:chExt cx="503286" cy="470124"/>
          </a:xfrm>
        </p:grpSpPr>
        <p:sp>
          <p:nvSpPr>
            <p:cNvPr id="7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941287" y="3682566"/>
              <a:ext cx="503286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10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729771" y="3253174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6317041" y="4655023"/>
            <a:ext cx="776422" cy="808049"/>
            <a:chOff x="1975996" y="3646349"/>
            <a:chExt cx="446022" cy="464190"/>
          </a:xfrm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898854" y="4655023"/>
            <a:ext cx="776422" cy="808049"/>
            <a:chOff x="1975996" y="3646349"/>
            <a:chExt cx="446022" cy="464190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5754544" y="4466996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7881382" y="3427250"/>
            <a:ext cx="776422" cy="776493"/>
            <a:chOff x="1975996" y="3646349"/>
            <a:chExt cx="446022" cy="446063"/>
          </a:xfrm>
        </p:grpSpPr>
        <p:sp>
          <p:nvSpPr>
            <p:cNvPr id="8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881382" y="3421180"/>
            <a:ext cx="776422" cy="803500"/>
            <a:chOff x="1975996" y="3646349"/>
            <a:chExt cx="446022" cy="461577"/>
          </a:xfrm>
        </p:grpSpPr>
        <p:sp>
          <p:nvSpPr>
            <p:cNvPr id="8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7201224" y="3314011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7881382" y="4646027"/>
            <a:ext cx="776422" cy="776493"/>
            <a:chOff x="1975996" y="3646349"/>
            <a:chExt cx="446022" cy="446063"/>
          </a:xfrm>
        </p:grpSpPr>
        <p:sp>
          <p:nvSpPr>
            <p:cNvPr id="9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881382" y="4639957"/>
            <a:ext cx="776422" cy="803500"/>
            <a:chOff x="1975996" y="3646349"/>
            <a:chExt cx="446022" cy="461577"/>
          </a:xfrm>
        </p:grpSpPr>
        <p:sp>
          <p:nvSpPr>
            <p:cNvPr id="9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7201224" y="4517925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086706" y="4051848"/>
            <a:ext cx="132440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Nhẩm</a:t>
            </a:r>
            <a:r>
              <a:rPr lang="en-US" sz="3199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:</a:t>
            </a:r>
          </a:p>
        </p:txBody>
      </p:sp>
      <p:pic>
        <p:nvPicPr>
          <p:cNvPr id="5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738" y="283146"/>
            <a:ext cx="2832968" cy="1259256"/>
          </a:xfrm>
          <a:prstGeom prst="rect">
            <a:avLst/>
          </a:prstGeom>
          <a:noFill/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44282" y="1481974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0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0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r>
              <a:rPr lang="en-GB" sz="40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52" name="图片 2">
            <a:extLst>
              <a:ext uri="{FF2B5EF4-FFF2-40B4-BE49-F238E27FC236}">
                <a16:creationId xmlns:a16="http://schemas.microsoft.com/office/drawing/2014/main" id="{7F010531-E93D-4DB4-807B-DC6ADDB265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884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ction Button: Home 27">
            <a:hlinkClick r:id="rId2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881382" y="2243154"/>
            <a:ext cx="776422" cy="776493"/>
            <a:chOff x="1975996" y="3646349"/>
            <a:chExt cx="446022" cy="446063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81382" y="2237084"/>
            <a:ext cx="776422" cy="803500"/>
            <a:chOff x="1975996" y="3646349"/>
            <a:chExt cx="446022" cy="461577"/>
          </a:xfrm>
        </p:grpSpPr>
        <p:sp>
          <p:nvSpPr>
            <p:cNvPr id="3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98854" y="2227378"/>
            <a:ext cx="776422" cy="808049"/>
            <a:chOff x="1975996" y="3646349"/>
            <a:chExt cx="446022" cy="464190"/>
          </a:xfrm>
        </p:grpSpPr>
        <p:sp>
          <p:nvSpPr>
            <p:cNvPr id="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17041" y="2237082"/>
            <a:ext cx="776422" cy="788638"/>
            <a:chOff x="1975996" y="3646349"/>
            <a:chExt cx="446022" cy="453040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754545" y="205916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01224" y="2115053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479424" y="2227378"/>
            <a:ext cx="776422" cy="808049"/>
            <a:chOff x="1975996" y="3646349"/>
            <a:chExt cx="446022" cy="464190"/>
          </a:xfrm>
        </p:grpSpPr>
        <p:sp>
          <p:nvSpPr>
            <p:cNvPr id="6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4281416" y="2141213"/>
            <a:ext cx="490840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+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6317041" y="3441202"/>
            <a:ext cx="776422" cy="808049"/>
            <a:chOff x="1975996" y="3646349"/>
            <a:chExt cx="446022" cy="464190"/>
          </a:xfrm>
        </p:grpSpPr>
        <p:sp>
          <p:nvSpPr>
            <p:cNvPr id="7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98854" y="3441202"/>
            <a:ext cx="776422" cy="808049"/>
            <a:chOff x="1975996" y="3646349"/>
            <a:chExt cx="446022" cy="464190"/>
          </a:xfrm>
        </p:grpSpPr>
        <p:sp>
          <p:nvSpPr>
            <p:cNvPr id="7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698786" y="3377116"/>
            <a:ext cx="490840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+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6317041" y="4655023"/>
            <a:ext cx="776422" cy="808049"/>
            <a:chOff x="1975996" y="3646349"/>
            <a:chExt cx="446022" cy="464190"/>
          </a:xfrm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898854" y="4655023"/>
            <a:ext cx="776422" cy="808049"/>
            <a:chOff x="1975996" y="3646349"/>
            <a:chExt cx="446022" cy="464190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5754544" y="4466996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7881382" y="3427250"/>
            <a:ext cx="776422" cy="776493"/>
            <a:chOff x="1975996" y="3646349"/>
            <a:chExt cx="446022" cy="446063"/>
          </a:xfrm>
        </p:grpSpPr>
        <p:sp>
          <p:nvSpPr>
            <p:cNvPr id="8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881382" y="3421180"/>
            <a:ext cx="776422" cy="803500"/>
            <a:chOff x="1975996" y="3646349"/>
            <a:chExt cx="446022" cy="461577"/>
          </a:xfrm>
        </p:grpSpPr>
        <p:sp>
          <p:nvSpPr>
            <p:cNvPr id="8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7201224" y="3314011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7881382" y="4646027"/>
            <a:ext cx="776422" cy="776493"/>
            <a:chOff x="1975996" y="3646349"/>
            <a:chExt cx="446022" cy="446063"/>
          </a:xfrm>
        </p:grpSpPr>
        <p:sp>
          <p:nvSpPr>
            <p:cNvPr id="9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881382" y="4639957"/>
            <a:ext cx="776422" cy="803500"/>
            <a:chOff x="1975996" y="3646349"/>
            <a:chExt cx="446022" cy="461577"/>
          </a:xfrm>
        </p:grpSpPr>
        <p:sp>
          <p:nvSpPr>
            <p:cNvPr id="9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7201224" y="4517925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086706" y="4051848"/>
            <a:ext cx="132440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Nhẩm</a:t>
            </a:r>
            <a:r>
              <a:rPr lang="en-US" sz="3199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:</a:t>
            </a:r>
          </a:p>
        </p:txBody>
      </p:sp>
      <p:pic>
        <p:nvPicPr>
          <p:cNvPr id="5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494" y="339793"/>
            <a:ext cx="2230362" cy="991397"/>
          </a:xfrm>
          <a:prstGeom prst="rect">
            <a:avLst/>
          </a:prstGeom>
          <a:noFill/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81136" y="1421538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0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0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r>
              <a:rPr lang="en-GB" sz="40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52" name="图片 2">
            <a:extLst>
              <a:ext uri="{FF2B5EF4-FFF2-40B4-BE49-F238E27FC236}">
                <a16:creationId xmlns:a16="http://schemas.microsoft.com/office/drawing/2014/main" id="{E55256E9-FAB4-4431-B760-D394191D95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479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3B9A53-7619-410E-870E-9031C6178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0622" y="255593"/>
            <a:ext cx="7102134" cy="6346813"/>
          </a:xfrm>
          <a:prstGeom prst="rect">
            <a:avLst/>
          </a:prstGeom>
          <a:ln>
            <a:solidFill>
              <a:srgbClr val="FF99CC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B0BD37-EDFB-4F5D-A38B-6B227977209B}"/>
              </a:ext>
            </a:extLst>
          </p:cNvPr>
          <p:cNvSpPr txBox="1"/>
          <p:nvPr/>
        </p:nvSpPr>
        <p:spPr>
          <a:xfrm>
            <a:off x="867062" y="488270"/>
            <a:ext cx="20858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/>
              <a:t>5 – 4 = </a:t>
            </a:r>
            <a:endParaRPr lang="en-US" sz="4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FB999-3F7F-405A-A6D2-A7C201302D8D}"/>
              </a:ext>
            </a:extLst>
          </p:cNvPr>
          <p:cNvSpPr txBox="1"/>
          <p:nvPr/>
        </p:nvSpPr>
        <p:spPr>
          <a:xfrm>
            <a:off x="2974019" y="488271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54E917-B014-4963-9D0B-EC2777D170A0}"/>
              </a:ext>
            </a:extLst>
          </p:cNvPr>
          <p:cNvSpPr/>
          <p:nvPr/>
        </p:nvSpPr>
        <p:spPr>
          <a:xfrm>
            <a:off x="5211192" y="399495"/>
            <a:ext cx="1970843" cy="170451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4F24B0-1419-416A-8287-18352150AD63}"/>
              </a:ext>
            </a:extLst>
          </p:cNvPr>
          <p:cNvSpPr txBox="1"/>
          <p:nvPr/>
        </p:nvSpPr>
        <p:spPr>
          <a:xfrm>
            <a:off x="867062" y="1334567"/>
            <a:ext cx="20858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/>
              <a:t>9 – 6 = </a:t>
            </a:r>
            <a:endParaRPr lang="en-US" sz="4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09F10E-663D-4B87-AC5E-6889B91F5C8D}"/>
              </a:ext>
            </a:extLst>
          </p:cNvPr>
          <p:cNvSpPr txBox="1"/>
          <p:nvPr/>
        </p:nvSpPr>
        <p:spPr>
          <a:xfrm>
            <a:off x="2913580" y="1334566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9A646A-F431-415F-8CD0-FCC8995F1E5C}"/>
              </a:ext>
            </a:extLst>
          </p:cNvPr>
          <p:cNvSpPr txBox="1"/>
          <p:nvPr/>
        </p:nvSpPr>
        <p:spPr>
          <a:xfrm>
            <a:off x="574003" y="2285958"/>
            <a:ext cx="2400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/>
              <a:t>10 – 5 = </a:t>
            </a:r>
            <a:endParaRPr lang="en-US" sz="4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7420D7-BD46-422A-934F-94BF408EE589}"/>
              </a:ext>
            </a:extLst>
          </p:cNvPr>
          <p:cNvSpPr txBox="1"/>
          <p:nvPr/>
        </p:nvSpPr>
        <p:spPr>
          <a:xfrm>
            <a:off x="2913579" y="2285958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8F3DFB-C7CF-4C68-A76B-4EAF94B963BE}"/>
              </a:ext>
            </a:extLst>
          </p:cNvPr>
          <p:cNvSpPr txBox="1"/>
          <p:nvPr/>
        </p:nvSpPr>
        <p:spPr>
          <a:xfrm>
            <a:off x="2946354" y="3127074"/>
            <a:ext cx="433303" cy="77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423B00-3FB7-4D2C-A184-766F04F61BEE}"/>
              </a:ext>
            </a:extLst>
          </p:cNvPr>
          <p:cNvSpPr txBox="1"/>
          <p:nvPr/>
        </p:nvSpPr>
        <p:spPr>
          <a:xfrm>
            <a:off x="827753" y="3132254"/>
            <a:ext cx="20858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/>
              <a:t>8 – 4 = </a:t>
            </a:r>
            <a:endParaRPr lang="en-US" sz="4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F6D83-FE90-48B8-8F98-6F849B6ED795}"/>
              </a:ext>
            </a:extLst>
          </p:cNvPr>
          <p:cNvSpPr txBox="1"/>
          <p:nvPr/>
        </p:nvSpPr>
        <p:spPr>
          <a:xfrm>
            <a:off x="827752" y="4005101"/>
            <a:ext cx="20858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/>
              <a:t>8 – 1 = </a:t>
            </a:r>
            <a:endParaRPr lang="en-US" sz="4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25C4C3-0620-47D7-896A-44FEC80C5472}"/>
              </a:ext>
            </a:extLst>
          </p:cNvPr>
          <p:cNvSpPr txBox="1"/>
          <p:nvPr/>
        </p:nvSpPr>
        <p:spPr>
          <a:xfrm>
            <a:off x="2913062" y="3999921"/>
            <a:ext cx="433303" cy="77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54C2843-3908-467E-8E7A-11041EA2212C}"/>
              </a:ext>
            </a:extLst>
          </p:cNvPr>
          <p:cNvSpPr/>
          <p:nvPr/>
        </p:nvSpPr>
        <p:spPr>
          <a:xfrm>
            <a:off x="9021192" y="4624274"/>
            <a:ext cx="1970843" cy="170451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9DEFB1-B848-4A38-89A8-2C52555A0005}"/>
              </a:ext>
            </a:extLst>
          </p:cNvPr>
          <p:cNvSpPr/>
          <p:nvPr/>
        </p:nvSpPr>
        <p:spPr>
          <a:xfrm>
            <a:off x="7448487" y="148113"/>
            <a:ext cx="1970843" cy="170451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9DF81A-1CA2-4BBA-AC39-BBC47B15ABC6}"/>
              </a:ext>
            </a:extLst>
          </p:cNvPr>
          <p:cNvSpPr/>
          <p:nvPr/>
        </p:nvSpPr>
        <p:spPr>
          <a:xfrm>
            <a:off x="5505925" y="2089733"/>
            <a:ext cx="1970843" cy="170451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016E721-8C4C-402B-853E-527EE51A942D}"/>
              </a:ext>
            </a:extLst>
          </p:cNvPr>
          <p:cNvSpPr/>
          <p:nvPr/>
        </p:nvSpPr>
        <p:spPr>
          <a:xfrm>
            <a:off x="9647154" y="1866632"/>
            <a:ext cx="1970843" cy="170451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3792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10" grpId="0"/>
      <p:bldP spid="11" grpId="0"/>
      <p:bldP spid="12" grpId="0"/>
      <p:bldP spid="14" grpId="0"/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9895" y="237688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0603" y="1628463"/>
            <a:ext cx="92435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CHIM XÂY TỔ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53132" y="4096213"/>
            <a:ext cx="4852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d Script" panose="02000000000000000000" pitchFamily="2" charset="0"/>
                <a:ea typeface="+mn-ea"/>
                <a:cs typeface="+mn-cs"/>
              </a:rPr>
              <a:t>By: NK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d Script" panose="02000000000000000000" pitchFamily="2" charset="0"/>
                <a:ea typeface="+mn-ea"/>
                <a:cs typeface="+mn-cs"/>
              </a:rPr>
              <a:t>PowerSkills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d Script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510512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ẤM BUÔN BÁN, CẤM REUP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30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55" y="226642"/>
            <a:ext cx="1107458" cy="538347"/>
          </a:xfrm>
          <a:prstGeom prst="rect">
            <a:avLst/>
          </a:prstGeom>
        </p:spPr>
      </p:pic>
      <p:sp>
        <p:nvSpPr>
          <p:cNvPr id="44" name="Vào http://fb.com/nkpowerskills tải game miễn phí">
            <a:hlinkClick r:id="rId8" action="ppaction://hlinksldjump"/>
          </p:cNvPr>
          <p:cNvSpPr/>
          <p:nvPr/>
        </p:nvSpPr>
        <p:spPr>
          <a:xfrm>
            <a:off x="193155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5" name="ĐC SHARE MIỄN PHÍ BỞI NK POWERSKILLS">
            <a:hlinkClick r:id="rId9" action="ppaction://hlinksldjump"/>
          </p:cNvPr>
          <p:cNvSpPr/>
          <p:nvPr/>
        </p:nvSpPr>
        <p:spPr>
          <a:xfrm>
            <a:off x="1345769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6" name="CẤM BUÔN BÁN, CẤM REUP">
            <a:hlinkClick r:id="rId10" action="ppaction://hlinksldjump"/>
          </p:cNvPr>
          <p:cNvSpPr/>
          <p:nvPr/>
        </p:nvSpPr>
        <p:spPr>
          <a:xfrm>
            <a:off x="2498383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Vào http://fb.com/nkpowerskills tải game miễn phí">
            <a:hlinkClick r:id="rId11" action="ppaction://hlinksldjump"/>
          </p:cNvPr>
          <p:cNvSpPr/>
          <p:nvPr/>
        </p:nvSpPr>
        <p:spPr>
          <a:xfrm>
            <a:off x="3650997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8" name="ĐC SHARE MIỄN PHÍ BỞI NK POWERSKILLS">
            <a:hlinkClick r:id="rId12" action="ppaction://hlinksldjump"/>
          </p:cNvPr>
          <p:cNvSpPr/>
          <p:nvPr/>
        </p:nvSpPr>
        <p:spPr>
          <a:xfrm>
            <a:off x="4803610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9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996" y="286630"/>
            <a:ext cx="1107458" cy="538347"/>
          </a:xfrm>
          <a:prstGeom prst="rect">
            <a:avLst/>
          </a:prstGeom>
        </p:spPr>
      </p:pic>
      <p:pic>
        <p:nvPicPr>
          <p:cNvPr id="50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037" y="273753"/>
            <a:ext cx="1107458" cy="538347"/>
          </a:xfrm>
          <a:prstGeom prst="rect">
            <a:avLst/>
          </a:prstGeom>
        </p:spPr>
      </p:pic>
      <p:pic>
        <p:nvPicPr>
          <p:cNvPr id="51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068" y="286630"/>
            <a:ext cx="1107458" cy="538347"/>
          </a:xfrm>
          <a:prstGeom prst="rect">
            <a:avLst/>
          </a:prstGeom>
        </p:spPr>
      </p:pic>
      <p:pic>
        <p:nvPicPr>
          <p:cNvPr id="52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8565" y="304535"/>
            <a:ext cx="1107458" cy="538347"/>
          </a:xfrm>
          <a:prstGeom prst="rect">
            <a:avLst/>
          </a:prstGeom>
        </p:spPr>
      </p:pic>
      <p:pic>
        <p:nvPicPr>
          <p:cNvPr id="1026" name="Vào http://fb.com/nkpowerskills tải game miễn phí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395" y="190451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47" y="888685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ẤM BUÔN BÁN, CẤM REUP"/>
          <p:cNvPicPr>
            <a:picLocks noChangeAspect="1"/>
          </p:cNvPicPr>
          <p:nvPr/>
        </p:nvPicPr>
        <p:blipFill rotWithShape="1">
          <a:blip r:embed="rId1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2" name="Vào http://fb.com/nkpowerskills tải game miễn phí">
            <a:hlinkClick r:id="rId1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ĐC SHARE MIỄN PHÍ BỞI NK POWERSKILLS"/>
          <p:cNvGrpSpPr/>
          <p:nvPr/>
        </p:nvGrpSpPr>
        <p:grpSpPr>
          <a:xfrm>
            <a:off x="132451" y="4436315"/>
            <a:ext cx="12257011" cy="5761572"/>
            <a:chOff x="293100" y="4606849"/>
            <a:chExt cx="12257011" cy="576157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857"/>
            <a:stretch>
              <a:fillRect/>
            </a:stretch>
          </p:blipFill>
          <p:spPr>
            <a:xfrm>
              <a:off x="1286627" y="4606849"/>
              <a:ext cx="3860425" cy="530384"/>
            </a:xfrm>
            <a:custGeom>
              <a:avLst/>
              <a:gdLst>
                <a:gd name="connsiteX0" fmla="*/ 0 w 3860425"/>
                <a:gd name="connsiteY0" fmla="*/ 0 h 530384"/>
                <a:gd name="connsiteX1" fmla="*/ 3860425 w 3860425"/>
                <a:gd name="connsiteY1" fmla="*/ 0 h 530384"/>
                <a:gd name="connsiteX2" fmla="*/ 3860425 w 3860425"/>
                <a:gd name="connsiteY2" fmla="*/ 530384 h 530384"/>
                <a:gd name="connsiteX3" fmla="*/ 0 w 3860425"/>
                <a:gd name="connsiteY3" fmla="*/ 530384 h 5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0425" h="530384">
                  <a:moveTo>
                    <a:pt x="0" y="0"/>
                  </a:moveTo>
                  <a:lnTo>
                    <a:pt x="3860425" y="0"/>
                  </a:lnTo>
                  <a:lnTo>
                    <a:pt x="3860425" y="530384"/>
                  </a:lnTo>
                  <a:lnTo>
                    <a:pt x="0" y="530384"/>
                  </a:lnTo>
                  <a:close/>
                </a:path>
              </a:pathLst>
            </a:cu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1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Arrow: Right 2">
            <a:hlinkClick r:id="rId18" action="ppaction://hlinksldjump"/>
            <a:extLst>
              <a:ext uri="{FF2B5EF4-FFF2-40B4-BE49-F238E27FC236}">
                <a16:creationId xmlns:a16="http://schemas.microsoft.com/office/drawing/2014/main" id="{401684F5-4F86-4052-8B87-69E313A7613B}"/>
              </a:ext>
            </a:extLst>
          </p:cNvPr>
          <p:cNvSpPr/>
          <p:nvPr/>
        </p:nvSpPr>
        <p:spPr>
          <a:xfrm>
            <a:off x="11070454" y="6281251"/>
            <a:ext cx="825624" cy="569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389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63 L 0.00286 -0.00463 C 0.0039 -0.00162 0.00495 0.00231 0.00625 0.00532 C 0.00755 0.00856 0.00976 0.01134 0.01107 0.01366 C 0.01198 0.01551 0.01302 0.01805 0.01419 0.01991 C 0.01497 0.02153 0.01588 0.02245 0.0168 0.02407 C 0.01758 0.02569 0.01849 0.02824 0.0194 0.03032 C 0.02383 0.04004 0.02122 0.03356 0.02591 0.04282 C 0.02734 0.04537 0.02851 0.04907 0.02995 0.05139 C 0.03099 0.05301 0.03229 0.05393 0.03333 0.05532 C 0.03945 0.0618 0.03607 0.05694 0.04127 0.06366 C 0.04232 0.06504 0.04336 0.0662 0.0444 0.06782 C 0.04557 0.06967 0.04661 0.07245 0.04792 0.07407 C 0.0487 0.07523 0.04961 0.07546 0.05052 0.07616 C 0.05651 0.08842 0.05065 0.07801 0.05664 0.08449 C 0.05755 0.08541 0.05846 0.0875 0.05924 0.08866 C 0.06028 0.09028 0.06133 0.09166 0.06237 0.09282 C 0.06341 0.09421 0.06471 0.09514 0.06588 0.09699 C 0.06706 0.09884 0.06823 0.10162 0.0694 0.10324 C 0.07083 0.10532 0.07239 0.10555 0.07383 0.10764 C 0.075 0.10903 0.07604 0.1118 0.07721 0.11366 C 0.07877 0.11597 0.08021 0.11736 0.08164 0.11991 C 0.08281 0.12245 0.08398 0.12592 0.08515 0.12824 C 0.08607 0.13009 0.08724 0.13055 0.08828 0.13241 C 0.08919 0.13426 0.08997 0.1368 0.09088 0.13866 C 0.09167 0.14028 0.09271 0.1412 0.09349 0.14282 C 0.09531 0.14629 0.09726 0.14977 0.09922 0.15324 C 0.10065 0.15602 0.10208 0.15879 0.10364 0.16157 C 0.10443 0.16296 0.10508 0.16458 0.10573 0.16574 L 0.10846 0.16991 C 0.10911 0.17268 0.10989 0.17592 0.11055 0.17847 C 0.11146 0.18102 0.11406 0.18588 0.11497 0.18657 C 0.11719 0.18819 0.1194 0.18796 0.12161 0.18866 C 0.12487 0.19375 0.1207 0.1868 0.12422 0.19491 C 0.12461 0.19583 0.12513 0.19629 0.12552 0.19699 C 0.12591 0.19838 0.1263 0.20092 0.12682 0.20116 C 0.12917 0.20301 0.13151 0.20231 0.13385 0.20324 C 0.13437 0.2037 0.13502 0.20463 0.13555 0.20555 C 0.13867 0.21273 0.13594 0.20741 0.14049 0.21157 C 0.14088 0.21204 0.14127 0.21296 0.14167 0.21366 C 0.14492 0.21805 0.14206 0.21366 0.1457 0.21782 C 0.15 0.22291 0.14245 0.21643 0.14961 0.22199 C 0.15208 0.23009 0.14974 0.22291 0.15234 0.22824 C 0.15286 0.22963 0.15338 0.23102 0.15403 0.23241 C 0.15456 0.23379 0.15482 0.23541 0.15534 0.23657 C 0.15586 0.23773 0.15651 0.23796 0.15703 0.23866 C 0.15833 0.24467 0.15846 0.24653 0.16015 0.24954 C 0.16042 0.24954 0.16081 0.24954 0.1612 0.24954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9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1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9 – 8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8" y="850282"/>
            <a:ext cx="4943398" cy="49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480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5 – 1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217" y="925570"/>
            <a:ext cx="4544118" cy="45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313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394" y="412955"/>
            <a:ext cx="101763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8 -5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5172" y="857279"/>
            <a:ext cx="4725962" cy="47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946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7 – 4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49379" y="54870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4707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9379" y="4470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331" y="5535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2087" y="523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5973" y="517814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6300" y="964884"/>
            <a:ext cx="4937103" cy="49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477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90363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sp>
        <p:nvSpPr>
          <p:cNvPr id="8" name="Rectangle 7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394" y="412955"/>
            <a:ext cx="101763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7 – 3 = 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2503" y="730345"/>
            <a:ext cx="4721887" cy="47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7887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11: PHÉP TRỪ TRONG PHẠM VI 10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300</Words>
  <Application>Microsoft Office PowerPoint</Application>
  <PresentationFormat>Widescreen</PresentationFormat>
  <Paragraphs>178</Paragraphs>
  <Slides>20</Slides>
  <Notes>1</Notes>
  <HiddenSlides>4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等线</vt:lpstr>
      <vt:lpstr>微软雅黑</vt:lpstr>
      <vt:lpstr>.VnBlack</vt:lpstr>
      <vt:lpstr>Arial</vt:lpstr>
      <vt:lpstr>Arial-Rounded</vt:lpstr>
      <vt:lpstr>Bad Script</vt:lpstr>
      <vt:lpstr>Bungee Inline</vt:lpstr>
      <vt:lpstr>Calibri</vt:lpstr>
      <vt:lpstr>Calibri Light</vt:lpstr>
      <vt:lpstr>Lato</vt:lpstr>
      <vt:lpstr>Lato Heavy</vt:lpstr>
      <vt:lpstr>Montserrat Alternates Black</vt:lpstr>
      <vt:lpstr>Office Theme</vt:lpstr>
      <vt:lpstr>2_Office 主题</vt:lpstr>
      <vt:lpstr>1_第一PPT，www.1ppt.com</vt:lpstr>
      <vt:lpstr>https://www.freeppt7.com</vt:lpstr>
      <vt:lpstr>2_Office 主题​​</vt:lpstr>
      <vt:lpstr>3_Office 主题</vt:lpstr>
      <vt:lpstr>3_Office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Thúy Hồng</cp:lastModifiedBy>
  <cp:revision>53</cp:revision>
  <dcterms:created xsi:type="dcterms:W3CDTF">2021-07-20T01:55:21Z</dcterms:created>
  <dcterms:modified xsi:type="dcterms:W3CDTF">2021-12-06T14:08:07Z</dcterms:modified>
</cp:coreProperties>
</file>