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9"/>
  </p:notesMasterIdLst>
  <p:sldIdLst>
    <p:sldId id="482" r:id="rId2"/>
    <p:sldId id="563" r:id="rId3"/>
    <p:sldId id="542" r:id="rId4"/>
    <p:sldId id="496" r:id="rId5"/>
    <p:sldId id="545" r:id="rId6"/>
    <p:sldId id="547" r:id="rId7"/>
    <p:sldId id="548" r:id="rId8"/>
    <p:sldId id="549" r:id="rId9"/>
    <p:sldId id="550" r:id="rId10"/>
    <p:sldId id="551" r:id="rId11"/>
    <p:sldId id="552" r:id="rId12"/>
    <p:sldId id="553" r:id="rId13"/>
    <p:sldId id="554" r:id="rId14"/>
    <p:sldId id="555" r:id="rId15"/>
    <p:sldId id="556" r:id="rId16"/>
    <p:sldId id="560" r:id="rId17"/>
    <p:sldId id="561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8" d="100"/>
          <a:sy n="68" d="100"/>
        </p:scale>
        <p:origin x="61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0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4.wdp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8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9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6101" y="4033970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8D98B-47A4-454C-9AE9-9C5D03834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517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1D2E8F-A447-4996-98F7-6471ABF45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790" y="1752720"/>
            <a:ext cx="10258208" cy="398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5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75284-69E0-49AB-A8DE-3997BDCF6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635" y="1916832"/>
            <a:ext cx="10424729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3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3+4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F22EE3-AC1E-4CA0-A431-73DBD2A2B1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464" y="1628800"/>
            <a:ext cx="9649072" cy="457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2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5+6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3C5261-F092-44FA-A8A4-22AE6642D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432" y="1763005"/>
            <a:ext cx="10225136" cy="289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1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2650D238-933E-4492-B930-747EA778D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473" y="2642124"/>
            <a:ext cx="4131053" cy="142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GÕ ĐỆM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7"/>
            <a:ext cx="2793157" cy="13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50049" y="836712"/>
            <a:ext cx="2292756" cy="383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9BA155-A9E5-4011-8C4E-62375B0DF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6958" y="259539"/>
            <a:ext cx="5581650" cy="596265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3996A0C-4BEB-FCFD-EE1C-9E5876999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7F06CAD-515E-8B06-E296-BE2EFA5CC5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902851"/>
              </p:ext>
            </p:extLst>
          </p:nvPr>
        </p:nvGraphicFramePr>
        <p:xfrm>
          <a:off x="502681" y="1755273"/>
          <a:ext cx="5280248" cy="2152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6547186" imgH="2324219" progId="Paint.Picture">
                  <p:embed/>
                </p:oleObj>
              </mc:Choice>
              <mc:Fallback>
                <p:oleObj name="Bitmap Image" r:id="rId8" imgW="6547186" imgH="2324219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681" y="1755273"/>
                        <a:ext cx="5280248" cy="21524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698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oc ca (E-8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6919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Quốc</a:t>
            </a:r>
            <a:r>
              <a:rPr lang="en-US" sz="3200" dirty="0">
                <a:latin typeface="Cambria" pitchFamily="18" charset="0"/>
              </a:rPr>
              <a:t> ca </a:t>
            </a:r>
            <a:r>
              <a:rPr lang="en-US" sz="3200" dirty="0" err="1">
                <a:latin typeface="Cambria" pitchFamily="18" charset="0"/>
              </a:rPr>
              <a:t>Việt</a:t>
            </a:r>
            <a:r>
              <a:rPr lang="en-US" sz="3200" dirty="0">
                <a:latin typeface="Cambria" pitchFamily="18" charset="0"/>
              </a:rPr>
              <a:t> Nam </a:t>
            </a:r>
            <a:r>
              <a:rPr lang="en-US" sz="3200" dirty="0" err="1">
                <a:latin typeface="Cambria" pitchFamily="18" charset="0"/>
              </a:rPr>
              <a:t>thường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được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khi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22464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864861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936131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Tư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thế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khi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đứng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Quốc</a:t>
            </a:r>
            <a:r>
              <a:rPr lang="en-US" sz="3200" dirty="0">
                <a:latin typeface="Cambria" pitchFamily="18" charset="0"/>
              </a:rPr>
              <a:t> ca </a:t>
            </a:r>
            <a:r>
              <a:rPr lang="en-US" sz="3200" dirty="0" err="1">
                <a:latin typeface="Cambria" pitchFamily="18" charset="0"/>
              </a:rPr>
              <a:t>Việt</a:t>
            </a:r>
            <a:r>
              <a:rPr lang="en-US" sz="3200" dirty="0">
                <a:latin typeface="Cambria" pitchFamily="18" charset="0"/>
              </a:rPr>
              <a:t> Nam?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5086" y="-1070169"/>
              <a:ext cx="4063266" cy="154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HÁT VỚI TƯ THẾ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TRANG NGHIÊM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CEE053-BB97-4119-ACB1-287A026055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470" b="6422"/>
          <a:stretch/>
        </p:blipFill>
        <p:spPr>
          <a:xfrm>
            <a:off x="1285700" y="3867415"/>
            <a:ext cx="9611354" cy="23762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D2F650-5048-6C97-6CFB-A8ED4D1974A7}"/>
              </a:ext>
            </a:extLst>
          </p:cNvPr>
          <p:cNvSpPr/>
          <p:nvPr/>
        </p:nvSpPr>
        <p:spPr>
          <a:xfrm>
            <a:off x="9324631" y="614321"/>
            <a:ext cx="1595905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ởi động cd2 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757" y="3674641"/>
            <a:ext cx="4320480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Văn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Cao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552" y="2204864"/>
            <a:ext cx="7602410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QUỐC CA VIỆT NAM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767408" y="2806859"/>
            <a:ext cx="712879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Nhạc sĩ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 ngày 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15/11/1923, 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 ngày 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10/7/1995 </a:t>
            </a:r>
            <a:r>
              <a:rPr lang="en-US" sz="3200" strike="noStrike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 một 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Ông là tác giả của ca khúc </a:t>
            </a:r>
            <a:r>
              <a:rPr lang="en-US" sz="3200" b="0" i="1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b="0" i="1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b="0" i="1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</a:t>
            </a:r>
            <a:r>
              <a:rPr lang="vi-VN" sz="3200" b="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200" b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 thức của nước 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7968208" y="-4524"/>
            <a:ext cx="3600400" cy="1944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8633556" y="791302"/>
            <a:ext cx="2345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TÁC GIẢ</a:t>
            </a:r>
            <a:endParaRPr lang="vi-VN" sz="3600" b="1" dirty="0"/>
          </a:p>
        </p:txBody>
      </p:sp>
      <p:pic>
        <p:nvPicPr>
          <p:cNvPr id="1026" name="Picture 2" descr="Văn Cao – Wikipedia tiếng Việt">
            <a:extLst>
              <a:ext uri="{FF2B5EF4-FFF2-40B4-BE49-F238E27FC236}">
                <a16:creationId xmlns:a16="http://schemas.microsoft.com/office/drawing/2014/main" id="{8331FB25-90C9-0093-813E-1BB8948E7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3516" y="1968745"/>
            <a:ext cx="3287365" cy="41253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744896"/>
            <a:ext cx="11233248" cy="4457298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227241" y="226535"/>
            <a:ext cx="3384376" cy="125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81F1D43D-6973-48E2-AF94-03818C1F1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241" y="655806"/>
            <a:ext cx="3312368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ĐỌC LỜI CA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9AA5E96-8C71-4331-9A3D-5C47131E2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809" y="1981144"/>
            <a:ext cx="11161240" cy="398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Đoàn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quân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Việt</a:t>
            </a:r>
            <a:r>
              <a:rPr lang="en-US" sz="2800" dirty="0">
                <a:latin typeface="Cambria" pitchFamily="18" charset="0"/>
              </a:rPr>
              <a:t> Nam </a:t>
            </a:r>
            <a:r>
              <a:rPr lang="en-US" sz="2800" dirty="0" err="1">
                <a:latin typeface="Cambria" pitchFamily="18" charset="0"/>
              </a:rPr>
              <a:t>đi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chung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lòng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cứu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quốc</a:t>
            </a:r>
            <a:r>
              <a:rPr lang="en-US" sz="2800" dirty="0">
                <a:latin typeface="Cambria" pitchFamily="18" charset="0"/>
              </a:rPr>
              <a:t>,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bước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dồn</a:t>
            </a:r>
            <a:r>
              <a:rPr lang="en-US" sz="2800" dirty="0">
                <a:latin typeface="Cambria" pitchFamily="18" charset="0"/>
              </a:rPr>
              <a:t> vang </a:t>
            </a:r>
            <a:r>
              <a:rPr lang="en-US" sz="2800" dirty="0" err="1">
                <a:latin typeface="Cambria" pitchFamily="18" charset="0"/>
              </a:rPr>
              <a:t>trên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đường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gập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ghềnh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xa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Cờ</a:t>
            </a:r>
            <a:r>
              <a:rPr lang="en-US" sz="2800" dirty="0">
                <a:latin typeface="Cambria" pitchFamily="18" charset="0"/>
              </a:rPr>
              <a:t> in </a:t>
            </a:r>
            <a:r>
              <a:rPr lang="en-US" sz="2800" dirty="0" err="1">
                <a:latin typeface="Cambria" pitchFamily="18" charset="0"/>
              </a:rPr>
              <a:t>máu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chiến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thắng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mang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hồn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nước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Súng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ngoài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xa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chen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khúc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quân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hành</a:t>
            </a:r>
            <a:r>
              <a:rPr lang="en-US" sz="2800" dirty="0">
                <a:latin typeface="Cambria" pitchFamily="18" charset="0"/>
              </a:rPr>
              <a:t> ca.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Đường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vinh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quang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xây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xác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quân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thù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Thắng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gian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lao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nhau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lập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chiến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khu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Vì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dân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chiến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đấu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không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ngừng</a:t>
            </a:r>
            <a:r>
              <a:rPr lang="en-US" sz="2800" dirty="0">
                <a:latin typeface="Cambria" pitchFamily="18" charset="0"/>
              </a:rPr>
              <a:t>. </a:t>
            </a:r>
            <a:r>
              <a:rPr lang="en-US" sz="2800" dirty="0" err="1">
                <a:latin typeface="Cambria" pitchFamily="18" charset="0"/>
              </a:rPr>
              <a:t>Tiến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mau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ra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sa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trường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Tiến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lên</a:t>
            </a:r>
            <a:r>
              <a:rPr lang="en-US" sz="2800" dirty="0">
                <a:latin typeface="Cambria" pitchFamily="18" charset="0"/>
              </a:rPr>
              <a:t>! </a:t>
            </a:r>
            <a:r>
              <a:rPr lang="en-US" sz="2800" dirty="0" err="1">
                <a:latin typeface="Cambria" pitchFamily="18" charset="0"/>
              </a:rPr>
              <a:t>Cùng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tiến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lên</a:t>
            </a:r>
            <a:r>
              <a:rPr lang="en-US" sz="2800" dirty="0">
                <a:latin typeface="Cambria" pitchFamily="18" charset="0"/>
              </a:rPr>
              <a:t>! </a:t>
            </a:r>
            <a:r>
              <a:rPr lang="en-US" sz="2800" dirty="0" err="1">
                <a:latin typeface="Cambria" pitchFamily="18" charset="0"/>
              </a:rPr>
              <a:t>Nước</a:t>
            </a:r>
            <a:r>
              <a:rPr lang="en-US" sz="2800" dirty="0">
                <a:latin typeface="Cambria" pitchFamily="18" charset="0"/>
              </a:rPr>
              <a:t> non </a:t>
            </a:r>
            <a:r>
              <a:rPr lang="en-US" sz="2800" dirty="0" err="1">
                <a:latin typeface="Cambria" pitchFamily="18" charset="0"/>
              </a:rPr>
              <a:t>Việt</a:t>
            </a:r>
            <a:r>
              <a:rPr lang="en-US" sz="2800" dirty="0">
                <a:latin typeface="Cambria" pitchFamily="18" charset="0"/>
              </a:rPr>
              <a:t> Nam ta </a:t>
            </a:r>
            <a:r>
              <a:rPr lang="en-US" sz="2800" dirty="0" err="1">
                <a:latin typeface="Cambria" pitchFamily="18" charset="0"/>
              </a:rPr>
              <a:t>vững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bền</a:t>
            </a:r>
            <a:endParaRPr lang="en-US" sz="28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06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3575720" y="-33577"/>
            <a:ext cx="4536504" cy="22985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3935760" y="1015328"/>
            <a:ext cx="3960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mbria" pitchFamily="18" charset="0"/>
              </a:rPr>
              <a:t>LUYỆN THANH</a:t>
            </a:r>
            <a:endParaRPr lang="vi-VN" sz="32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40AE63-1318-4E3F-8A80-483810ED46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87" b="31902"/>
          <a:stretch/>
        </p:blipFill>
        <p:spPr>
          <a:xfrm>
            <a:off x="1778212" y="4145632"/>
            <a:ext cx="8635575" cy="127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5355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0F80F-9533-4EB0-AA93-3F7C466EBA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1628800"/>
            <a:ext cx="10579816" cy="298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28A4D-6D1E-4974-8BC0-5F6537AB0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16" y="1846356"/>
            <a:ext cx="10513168" cy="253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1+2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3C803A-2071-4EBE-8197-854AD6241C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9436" y="1752721"/>
            <a:ext cx="10153128" cy="417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7993</TotalTime>
  <Words>213</Words>
  <Application>Microsoft Office PowerPoint</Application>
  <PresentationFormat>Widescreen</PresentationFormat>
  <Paragraphs>31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Times New Roman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CQC</cp:lastModifiedBy>
  <cp:revision>628</cp:revision>
  <dcterms:created xsi:type="dcterms:W3CDTF">2010-04-30T18:19:48Z</dcterms:created>
  <dcterms:modified xsi:type="dcterms:W3CDTF">2024-02-29T14:55:17Z</dcterms:modified>
</cp:coreProperties>
</file>