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482" r:id="rId2"/>
    <p:sldId id="543" r:id="rId3"/>
    <p:sldId id="563" r:id="rId4"/>
    <p:sldId id="542" r:id="rId5"/>
    <p:sldId id="575" r:id="rId6"/>
    <p:sldId id="576" r:id="rId7"/>
    <p:sldId id="555" r:id="rId8"/>
    <p:sldId id="556" r:id="rId9"/>
    <p:sldId id="577" r:id="rId10"/>
    <p:sldId id="569" r:id="rId11"/>
    <p:sldId id="571" r:id="rId12"/>
    <p:sldId id="574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4D9"/>
    <a:srgbClr val="1713CB"/>
    <a:srgbClr val="66FF66"/>
    <a:srgbClr val="FF0000"/>
    <a:srgbClr val="CCFFFF"/>
    <a:srgbClr val="FFFFCC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397" autoAdjust="0"/>
    <p:restoredTop sz="94660"/>
  </p:normalViewPr>
  <p:slideViewPr>
    <p:cSldViewPr>
      <p:cViewPr varScale="1">
        <p:scale>
          <a:sx n="68" d="100"/>
          <a:sy n="68" d="100"/>
        </p:scale>
        <p:origin x="558" y="7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9.png"/><Relationship Id="rId7" Type="http://schemas.openxmlformats.org/officeDocument/2006/relationships/image" Target="../media/image15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2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5.png"/><Relationship Id="rId4" Type="http://schemas.openxmlformats.org/officeDocument/2006/relationships/audio" Target="../media/audio3.wav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0.png"/><Relationship Id="rId4" Type="http://schemas.microsoft.com/office/2007/relationships/hdphoto" Target="../media/hdphoto4.wdp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3.png"/><Relationship Id="rId5" Type="http://schemas.openxmlformats.org/officeDocument/2006/relationships/image" Target="../media/image10.png"/><Relationship Id="rId10" Type="http://schemas.openxmlformats.org/officeDocument/2006/relationships/oleObject" Target="../embeddings/oleObject3.bin"/><Relationship Id="rId4" Type="http://schemas.microsoft.com/office/2007/relationships/hdphoto" Target="../media/hdphoto4.wdp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1" y="2204864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 – CHỦ ĐỀ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711" y="-5680"/>
            <a:ext cx="12192000" cy="28607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5680" y="-1223459"/>
              <a:ext cx="4162096" cy="1526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NGHE VÀ GÕ ĐỆM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THEO BÀI HÁT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" t="51438" r="43272" b="25118"/>
          <a:stretch/>
        </p:blipFill>
        <p:spPr bwMode="auto">
          <a:xfrm>
            <a:off x="968831" y="332656"/>
            <a:ext cx="2894922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444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050" name="Picture 9" descr="20220526102738_wm_sgv-am-nhac-3">
            <a:extLst>
              <a:ext uri="{FF2B5EF4-FFF2-40B4-BE49-F238E27FC236}">
                <a16:creationId xmlns:a16="http://schemas.microsoft.com/office/drawing/2014/main" id="{8EC2BD94-BE82-5CF6-417D-4AA8A5184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lum contrast="4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50" t="8044" r="6102" b="10333"/>
          <a:stretch/>
        </p:blipFill>
        <p:spPr bwMode="auto">
          <a:xfrm>
            <a:off x="5674392" y="298366"/>
            <a:ext cx="5966224" cy="5894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47330" r="13713" b="10689"/>
          <a:stretch/>
        </p:blipFill>
        <p:spPr>
          <a:xfrm>
            <a:off x="1199456" y="211500"/>
            <a:ext cx="3312368" cy="177734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1692631" y="476672"/>
            <a:ext cx="232601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8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48572C-BC7A-C02F-5323-10B318205B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8064" y="1891690"/>
            <a:ext cx="5341902" cy="24014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171AF1-C55B-9EFF-E424-3B98109941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480" y="4293096"/>
            <a:ext cx="3546953" cy="1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132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 NGỢI TỔ QUỐ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839" y="2988050"/>
            <a:ext cx="11233248" cy="3211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4" y="229000"/>
            <a:ext cx="11389478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982395" y="2213449"/>
            <a:ext cx="9825130" cy="2861676"/>
            <a:chOff x="982395" y="2213449"/>
            <a:chExt cx="9825130" cy="2861676"/>
          </a:xfrm>
        </p:grpSpPr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280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3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82395" y="3528571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NHẠC CỤ: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3632" y="424028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MA-RA-CÁT </a:t>
              </a:r>
              <a:r>
                <a:rPr lang="en-US" sz="4800" b="1" i="1" dirty="0">
                  <a:solidFill>
                    <a:srgbClr val="FF0000"/>
                  </a:solidFill>
                  <a:latin typeface="Cambria" pitchFamily="18" charset="0"/>
                </a:rPr>
                <a:t>(maracas)</a:t>
              </a:r>
              <a:endParaRPr lang="en-US" sz="4800" b="1" dirty="0">
                <a:solidFill>
                  <a:srgbClr val="FF0000"/>
                </a:solidFill>
                <a:latin typeface="Cambria" pitchFamily="18" charset="0"/>
              </a:endParaRPr>
            </a:p>
          </p:txBody>
        </p:sp>
      </p:grpSp>
      <p:pic>
        <p:nvPicPr>
          <p:cNvPr id="16" name="Picture 2">
            <a:extLst>
              <a:ext uri="{FF2B5EF4-FFF2-40B4-BE49-F238E27FC236}">
                <a16:creationId xmlns:a16="http://schemas.microsoft.com/office/drawing/2014/main" id="{27D5B62A-6ECC-73D5-4859-359C23C8BB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9441834" y="3812584"/>
            <a:ext cx="1950616" cy="1519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1127448" y="476672"/>
            <a:ext cx="1000911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2596" y="-1068202"/>
              <a:ext cx="4068247" cy="974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eaLnBrk="1" hangingPunct="1"/>
              <a:r>
                <a:rPr lang="en-US" sz="6000" b="1" dirty="0">
                  <a:latin typeface="Cambria" pitchFamily="18" charset="0"/>
                  <a:cs typeface="Times New Roman" pitchFamily="18" charset="0"/>
                </a:rPr>
                <a:t>KHỞI 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2" y="332656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395008" y="298366"/>
            <a:ext cx="2813560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8647036" y="633922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DE137DA-EEC5-66DD-3FE3-029C3F34F6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2" t="56992" r="71027" b="33163"/>
          <a:stretch/>
        </p:blipFill>
        <p:spPr bwMode="auto">
          <a:xfrm>
            <a:off x="1971792" y="3956629"/>
            <a:ext cx="1694004" cy="1690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5CE451BE-AA1B-90AA-8040-C25F6BEAF4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1" t="74092" r="14322" b="15648"/>
          <a:stretch/>
        </p:blipFill>
        <p:spPr bwMode="auto">
          <a:xfrm>
            <a:off x="7047246" y="3429000"/>
            <a:ext cx="2191861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96FE2ACA-EEE8-5F08-0384-E6DBE0CA08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06" t="57340" r="16458" b="33802"/>
          <a:stretch/>
        </p:blipFill>
        <p:spPr bwMode="auto">
          <a:xfrm>
            <a:off x="8827147" y="4570914"/>
            <a:ext cx="2016224" cy="1142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836363C3-4CBA-46DA-47D3-FDB6312AA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86" t="72913" r="44090" b="15839"/>
          <a:stretch/>
        </p:blipFill>
        <p:spPr bwMode="auto">
          <a:xfrm>
            <a:off x="4729497" y="4397827"/>
            <a:ext cx="1781678" cy="1372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3DF15F0D-DC92-D9F1-6BB2-6735D7D407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3" t="74564" r="67411" b="16247"/>
          <a:stretch/>
        </p:blipFill>
        <p:spPr bwMode="auto">
          <a:xfrm>
            <a:off x="3364514" y="3171331"/>
            <a:ext cx="2016224" cy="111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H PHÁ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ỐNG C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NG LO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IEN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ext Box 10">
            <a:extLst>
              <a:ext uri="{FF2B5EF4-FFF2-40B4-BE49-F238E27FC236}">
                <a16:creationId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4534496"/>
            <a:ext cx="8568952" cy="101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MA-RA-CÁT </a:t>
            </a:r>
            <a:r>
              <a:rPr lang="en-US" sz="6000" b="1" i="1" dirty="0">
                <a:solidFill>
                  <a:srgbClr val="FF0000"/>
                </a:solidFill>
                <a:latin typeface="Cambria" pitchFamily="18" charset="0"/>
              </a:rPr>
              <a:t>(MARACAS)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23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FE92CB0E-6608-92F0-7C96-88A3FD88E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1642" y="3518332"/>
            <a:ext cx="8568952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NHẠC CỤ</a:t>
            </a:r>
            <a:endParaRPr lang="en-US" sz="3600" b="1" i="1" dirty="0">
              <a:latin typeface="Cambria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6F1554-2FF2-792E-0D13-44A01A91F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120" y="3075700"/>
            <a:ext cx="1020439" cy="1107543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pic>
        <p:nvPicPr>
          <p:cNvPr id="2049" name="Picture 2">
            <a:extLst>
              <a:ext uri="{FF2B5EF4-FFF2-40B4-BE49-F238E27FC236}">
                <a16:creationId xmlns:a16="http://schemas.microsoft.com/office/drawing/2014/main" id="{29A513F5-3069-909C-3D1D-4D81A907A7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0" t="74687" r="18506" b="15996"/>
          <a:stretch>
            <a:fillRect/>
          </a:stretch>
        </p:blipFill>
        <p:spPr bwMode="auto">
          <a:xfrm>
            <a:off x="427548" y="531148"/>
            <a:ext cx="3720034" cy="289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ABB2DA-0F48-BA51-C884-0AFB9FD94BAF}"/>
              </a:ext>
            </a:extLst>
          </p:cNvPr>
          <p:cNvSpPr/>
          <p:nvPr/>
        </p:nvSpPr>
        <p:spPr>
          <a:xfrm>
            <a:off x="3162538" y="2748329"/>
            <a:ext cx="424847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Ma-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ra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-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cát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 </a:t>
            </a:r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(maracas)</a:t>
            </a:r>
            <a:endParaRPr lang="vi-VN" sz="3200" b="1" i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727848" y="646976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796481" y="933068"/>
            <a:ext cx="6836044" cy="12917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111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96253" y="4007771"/>
            <a:ext cx="10799493" cy="1755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3525"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Maracas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Antilles,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rỗng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đá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6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ARACA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A76157B-4DBC-CB13-9807-2009D04CE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48" y="3573016"/>
            <a:ext cx="11322793" cy="26380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3E273A7-5C64-AB08-ED0D-0636CEBD2661}"/>
              </a:ext>
            </a:extLst>
          </p:cNvPr>
          <p:cNvSpPr txBox="1"/>
          <p:nvPr/>
        </p:nvSpPr>
        <p:spPr>
          <a:xfrm>
            <a:off x="689197" y="3736844"/>
            <a:ext cx="10799493" cy="2312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nay,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cụ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phổ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ở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Mỹ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phần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thể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thiếu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âm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vi-VN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5DAD59F7-4402-D2D0-DB2F-B29FD2384923}"/>
              </a:ext>
            </a:extLst>
          </p:cNvPr>
          <p:cNvSpPr/>
          <p:nvPr/>
        </p:nvSpPr>
        <p:spPr>
          <a:xfrm>
            <a:off x="4655840" y="778038"/>
            <a:ext cx="6973311" cy="1917928"/>
          </a:xfrm>
          <a:prstGeom prst="wedgeRoundRectCallout">
            <a:avLst>
              <a:gd name="adj1" fmla="val -63450"/>
              <a:gd name="adj2" fmla="val 42833"/>
              <a:gd name="adj3" fmla="val 16667"/>
            </a:avLst>
          </a:prstGeom>
          <a:solidFill>
            <a:srgbClr val="FBF4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66376E-5DD5-865B-8BE2-306F810BAEBA}"/>
              </a:ext>
            </a:extLst>
          </p:cNvPr>
          <p:cNvSpPr txBox="1"/>
          <p:nvPr/>
        </p:nvSpPr>
        <p:spPr>
          <a:xfrm>
            <a:off x="4913879" y="1026160"/>
            <a:ext cx="6836044" cy="1154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maracas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4"/>
            <a:ext cx="10369152" cy="5101138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9500" y="-1223459"/>
              <a:ext cx="3934455" cy="16560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THEO HÌNH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TIẾT TẤU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56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2779187"/>
            <a:ext cx="11322793" cy="3431837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75451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9002108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22688" y="1809044"/>
            <a:ext cx="43781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Gõ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426F0F8-2CDD-0D77-89D2-784238F8FC8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85845"/>
              </p:ext>
            </p:extLst>
          </p:nvPr>
        </p:nvGraphicFramePr>
        <p:xfrm>
          <a:off x="623392" y="3284984"/>
          <a:ext cx="10861206" cy="23042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603987" imgH="971600" progId="Paint.Picture">
                  <p:embed/>
                </p:oleObj>
              </mc:Choice>
              <mc:Fallback>
                <p:oleObj name="Bitmap Image" r:id="rId8" imgW="4603987" imgH="971600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3392" y="3284984"/>
                        <a:ext cx="10861206" cy="230425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9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A81891-9F88-1333-5C1A-C95E0FFBF9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7548" y="1827459"/>
            <a:ext cx="11322793" cy="438356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8703443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930100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ÂM THANH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0C416AC-1475-88F3-E7C5-5B2BD2B08B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237" y="701660"/>
            <a:ext cx="538961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kumimoji="0" lang="en-US" altLang="vi-VN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kumimoji="0" lang="en-US" altLang="vi-VN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C259C81-6EB4-9B62-1821-1E816E9299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823252"/>
              </p:ext>
            </p:extLst>
          </p:nvPr>
        </p:nvGraphicFramePr>
        <p:xfrm>
          <a:off x="637680" y="2217279"/>
          <a:ext cx="10858920" cy="1726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8" imgW="4521432" imgH="806349" progId="Paint.Picture">
                  <p:embed/>
                </p:oleObj>
              </mc:Choice>
              <mc:Fallback>
                <p:oleObj name="Bitmap Image" r:id="rId8" imgW="4521432" imgH="806349" progId="Paint.Picture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680" y="2217279"/>
                        <a:ext cx="10858920" cy="172607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86A8D8E-BFDC-758E-363B-ACC21DB75B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9037830"/>
              </p:ext>
            </p:extLst>
          </p:nvPr>
        </p:nvGraphicFramePr>
        <p:xfrm>
          <a:off x="721668" y="4005065"/>
          <a:ext cx="10702924" cy="20162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0" imgW="4451579" imgH="946032" progId="Paint.Picture">
                  <p:embed/>
                </p:oleObj>
              </mc:Choice>
              <mc:Fallback>
                <p:oleObj name="Bitmap Image" r:id="rId10" imgW="4451579" imgH="946032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668" y="4005065"/>
                        <a:ext cx="10702924" cy="20162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296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Õ TIẾT TẤ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8070</TotalTime>
  <Words>188</Words>
  <Application>Microsoft Office PowerPoint</Application>
  <PresentationFormat>Widescreen</PresentationFormat>
  <Paragraphs>25</Paragraphs>
  <Slides>12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CQC</cp:lastModifiedBy>
  <cp:revision>627</cp:revision>
  <dcterms:created xsi:type="dcterms:W3CDTF">2010-04-30T18:19:48Z</dcterms:created>
  <dcterms:modified xsi:type="dcterms:W3CDTF">2024-02-29T15:00:32Z</dcterms:modified>
</cp:coreProperties>
</file>