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37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6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7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9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7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DC84-3AFA-4A39-A765-C32D55DCC4E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6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7" y="221673"/>
            <a:ext cx="9291782" cy="9882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13: ĂN UỐNG HỢP LÍ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3" y="290310"/>
            <a:ext cx="1414808" cy="85101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3" y="1607126"/>
            <a:ext cx="11712590" cy="10991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56" y="2489135"/>
            <a:ext cx="4692860" cy="380082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969" y="2489135"/>
            <a:ext cx="4286904" cy="372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6" y="120071"/>
            <a:ext cx="11712590" cy="109912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6" y="1108362"/>
            <a:ext cx="3132772" cy="296047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90" y="947979"/>
            <a:ext cx="3239110" cy="30387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129" y="3585064"/>
            <a:ext cx="2902269" cy="29022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658" y="3585064"/>
            <a:ext cx="2770206" cy="29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08" y="2087419"/>
            <a:ext cx="9840754" cy="391621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40632" y="136209"/>
            <a:ext cx="10095347" cy="11914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1" y="209439"/>
            <a:ext cx="997834" cy="104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94824"/>
            <a:ext cx="12084908" cy="500507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03" y="652720"/>
            <a:ext cx="1311082" cy="102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96" y="1459345"/>
            <a:ext cx="12266863" cy="426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3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220" y="618837"/>
            <a:ext cx="8802254" cy="33712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Thực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ăn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uống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hợp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hằng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theo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mức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độ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387928"/>
            <a:ext cx="2955636" cy="105269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840" y="2395388"/>
            <a:ext cx="1719481" cy="4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</Words>
  <Application>Microsoft Office PowerPoint</Application>
  <PresentationFormat>Custom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AutoBVT</cp:lastModifiedBy>
  <cp:revision>7</cp:revision>
  <dcterms:created xsi:type="dcterms:W3CDTF">2020-08-13T04:54:36Z</dcterms:created>
  <dcterms:modified xsi:type="dcterms:W3CDTF">2022-02-14T10:00:17Z</dcterms:modified>
</cp:coreProperties>
</file>