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2"/>
  </p:notesMasterIdLst>
  <p:sldIdLst>
    <p:sldId id="575" r:id="rId2"/>
    <p:sldId id="543" r:id="rId3"/>
    <p:sldId id="563" r:id="rId4"/>
    <p:sldId id="542" r:id="rId5"/>
    <p:sldId id="496" r:id="rId6"/>
    <p:sldId id="577" r:id="rId7"/>
    <p:sldId id="578" r:id="rId8"/>
    <p:sldId id="582" r:id="rId9"/>
    <p:sldId id="583" r:id="rId10"/>
    <p:sldId id="584" r:id="rId11"/>
    <p:sldId id="585" r:id="rId12"/>
    <p:sldId id="586" r:id="rId13"/>
    <p:sldId id="587" r:id="rId14"/>
    <p:sldId id="588" r:id="rId15"/>
    <p:sldId id="589" r:id="rId16"/>
    <p:sldId id="590" r:id="rId17"/>
    <p:sldId id="592" r:id="rId18"/>
    <p:sldId id="591" r:id="rId19"/>
    <p:sldId id="593" r:id="rId20"/>
    <p:sldId id="574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4" d="100"/>
          <a:sy n="64" d="100"/>
        </p:scale>
        <p:origin x="774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microsoft.com/office/2007/relationships/hdphoto" Target="../media/hdphoto17.wdp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12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microsoft.com/office/2007/relationships/hdphoto" Target="../media/hdphoto4.wdp"/><Relationship Id="rId5" Type="http://schemas.openxmlformats.org/officeDocument/2006/relationships/image" Target="../media/image26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2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microsoft.com/office/2007/relationships/hdphoto" Target="../media/hdphoto17.wdp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12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microsoft.com/office/2007/relationships/hdphoto" Target="../media/hdphoto4.wdp"/><Relationship Id="rId5" Type="http://schemas.openxmlformats.org/officeDocument/2006/relationships/image" Target="../media/image26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2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4.wdp"/><Relationship Id="rId5" Type="http://schemas.microsoft.com/office/2007/relationships/hdphoto" Target="../media/hdphoto17.wdp"/><Relationship Id="rId10" Type="http://schemas.openxmlformats.org/officeDocument/2006/relationships/image" Target="../media/image9.png"/><Relationship Id="rId4" Type="http://schemas.openxmlformats.org/officeDocument/2006/relationships/image" Target="../media/image29.pn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3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microsoft.com/office/2007/relationships/hdphoto" Target="../media/hdphoto4.wdp"/><Relationship Id="rId5" Type="http://schemas.openxmlformats.org/officeDocument/2006/relationships/image" Target="../media/image26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12" Type="http://schemas.openxmlformats.org/officeDocument/2006/relationships/image" Target="../media/image3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11" Type="http://schemas.microsoft.com/office/2007/relationships/hdphoto" Target="../media/hdphoto4.wdp"/><Relationship Id="rId5" Type="http://schemas.openxmlformats.org/officeDocument/2006/relationships/image" Target="../media/image26.png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microsoft.com/office/2007/relationships/hdphoto" Target="../media/hdphoto16.wdp"/><Relationship Id="rId12" Type="http://schemas.microsoft.com/office/2007/relationships/hdphoto" Target="../media/hdphoto1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microsoft.com/office/2007/relationships/hdphoto" Target="../media/hdphoto15.wdp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microsoft.com/office/2007/relationships/hdphoto" Target="../media/hdphoto17.wdp"/><Relationship Id="rId5" Type="http://schemas.microsoft.com/office/2007/relationships/hdphoto" Target="../media/hdphoto15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7.png"/><Relationship Id="rId7" Type="http://schemas.microsoft.com/office/2007/relationships/hdphoto" Target="../media/hdphoto2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20.wdp"/><Relationship Id="rId4" Type="http://schemas.openxmlformats.org/officeDocument/2006/relationships/image" Target="../media/image38.png"/><Relationship Id="rId9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3.png"/><Relationship Id="rId10" Type="http://schemas.openxmlformats.org/officeDocument/2006/relationships/image" Target="../media/image1.png"/><Relationship Id="rId4" Type="http://schemas.openxmlformats.org/officeDocument/2006/relationships/image" Target="../media/image4.png"/><Relationship Id="rId9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12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11" Type="http://schemas.openxmlformats.org/officeDocument/2006/relationships/image" Target="../media/image13.png"/><Relationship Id="rId5" Type="http://schemas.microsoft.com/office/2007/relationships/hdphoto" Target="../media/hdphoto9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Relationship Id="rId1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7.wdp"/><Relationship Id="rId12" Type="http://schemas.microsoft.com/office/2007/relationships/hdphoto" Target="../media/hdphoto1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microsoft.com/office/2007/relationships/hdphoto" Target="../media/hdphoto9.wdp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7.wdp"/><Relationship Id="rId12" Type="http://schemas.microsoft.com/office/2007/relationships/hdphoto" Target="../media/hdphoto1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3.png"/><Relationship Id="rId5" Type="http://schemas.microsoft.com/office/2007/relationships/hdphoto" Target="../media/hdphoto9.wdp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microsoft.com/office/2007/relationships/hdphoto" Target="../media/hdphoto5.wdp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microsoft.com/office/2007/relationships/hdphoto" Target="../media/hdphoto16.wdp"/><Relationship Id="rId12" Type="http://schemas.microsoft.com/office/2007/relationships/hdphoto" Target="../media/hdphoto1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microsoft.com/office/2007/relationships/hdphoto" Target="../media/hdphoto15.wdp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727"/>
            <a:ext cx="12192000" cy="38760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5ABC9C-FA4F-25BD-C33C-3A8A790F2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92" y="3262102"/>
            <a:ext cx="6489208" cy="35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A955CB-67D8-80C6-4AD3-40046F60E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7" y="980728"/>
            <a:ext cx="8419688" cy="2364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1DBB0-DED5-BC6C-E2F4-FF33D0F09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800" y="4006505"/>
            <a:ext cx="10856400" cy="1911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73D57C-7CDD-B741-D75A-A2B1E22F2F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0F8E9-67EE-9498-4D70-8C70A21EAC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5D2E47-26C1-951A-4DE3-7E8ECE3E212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74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M C ĐỆ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A955CB-67D8-80C6-4AD3-40046F60E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7" y="980728"/>
            <a:ext cx="8419688" cy="2364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B5430F-BCEC-8466-5EE2-F864CD8289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408" y="4325560"/>
            <a:ext cx="10657184" cy="1136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64B01A-7F70-CE7A-AB72-4BD10961B2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4CF7BC-C663-6D4E-1CE4-799B296E7D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9B0D64-55C8-F67F-8806-FB274BDF75A5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TIẾT TẤU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B37FB9-5AB2-F0EE-DB05-B25A7A3631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8BFE1F-A021-40BF-1B23-D2C501EF8E8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68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DE8DA9-EC34-42E5-1947-76EC193AB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51"/>
          <a:stretch/>
        </p:blipFill>
        <p:spPr>
          <a:xfrm>
            <a:off x="480425" y="2489919"/>
            <a:ext cx="11233248" cy="3542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5A07E-2E5C-5C1D-9495-B2A1F7B79C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817" t="27413" b="36421"/>
          <a:stretch/>
        </p:blipFill>
        <p:spPr>
          <a:xfrm>
            <a:off x="682948" y="3789040"/>
            <a:ext cx="10826102" cy="1152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3EA7A6-9CDA-E73A-C952-F5E41F1250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2F61A3-932B-FAF6-90CD-12EF94D8B2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9B56BB-51BE-E17A-5A6D-6F6837C50B66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48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5A07E-2E5C-5C1D-9495-B2A1F7B79C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529" t="62891" r="728" b="943"/>
          <a:stretch/>
        </p:blipFill>
        <p:spPr>
          <a:xfrm>
            <a:off x="638250" y="3992341"/>
            <a:ext cx="10813650" cy="1152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B1D4A-BDAA-093B-4A54-5DF3F6211F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46175F-2A3D-7059-012C-D6A86EA2C9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4643EF-F7CB-3B0D-BC42-9ED9D6ED4B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C7CD11-9F7B-97B1-14DB-54D62C57140A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C2575F-5EB7-1F96-3E86-605DB0E087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4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68BA39-FE6D-7FC4-9E17-C4D2060DF1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529" t="27125" r="728" b="943"/>
          <a:stretch/>
        </p:blipFill>
        <p:spPr>
          <a:xfrm>
            <a:off x="623392" y="3429000"/>
            <a:ext cx="10813650" cy="2291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1DA108-AF31-C179-D209-02E4C66442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07958A-C9F9-EC05-FD0A-EEAB98DAD7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BE67FB-0B93-FC71-7868-DEB29ACB48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BB8D16-C23A-23BA-8E5E-EBB9AF4092A1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B28FF4-DEB4-3EFB-E433-C2B390C6A7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12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787790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1" y="1754945"/>
            <a:ext cx="11100358" cy="3116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F3FC4-BC8D-A9F1-DEC3-2DFE078E00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09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467708" y="2924944"/>
            <a:ext cx="5400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KẾT HỢP GÕ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680577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48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37418"/>
          <a:stretch/>
        </p:blipFill>
        <p:spPr>
          <a:xfrm>
            <a:off x="480031" y="1550447"/>
            <a:ext cx="11100358" cy="1950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366F5C-03BD-8F0C-CE5E-00A801B27A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145" t="61983" r="145" b="2658"/>
          <a:stretch/>
        </p:blipFill>
        <p:spPr>
          <a:xfrm>
            <a:off x="545821" y="4271146"/>
            <a:ext cx="11100358" cy="1102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C1DDAD-9CAA-19E1-842A-B2F91DEEA93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08" y="3397289"/>
            <a:ext cx="754702" cy="748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21" y="3514908"/>
            <a:ext cx="607137" cy="602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322A1E-068A-275E-6F05-39428EFA84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39" y="3397289"/>
            <a:ext cx="754702" cy="748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6BA468-06AA-31A7-DA6A-2A290D81860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45" y="3350110"/>
            <a:ext cx="754702" cy="748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A1C27D-5F8C-4B4F-C564-2AC698795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982" y="3467426"/>
            <a:ext cx="607137" cy="6021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5ABEB-1395-FDD6-0477-3C94F12C66C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72" y="3320464"/>
            <a:ext cx="754702" cy="748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B9898A-758B-DA6D-9665-94BE398C2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45" y="3492437"/>
            <a:ext cx="607137" cy="6021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F193E6-7BAD-C0D6-10E5-25A7A1827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698" y="3464426"/>
            <a:ext cx="607137" cy="602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85D441-BB93-32D7-B988-1A4564E4B49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7" y="5178631"/>
            <a:ext cx="754702" cy="748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E7F4C8-634C-CEC5-74A4-E8858791D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460" y="5296250"/>
            <a:ext cx="607137" cy="6021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32F027-93F9-4C97-F908-3B82E35327B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54" y="5178631"/>
            <a:ext cx="754702" cy="748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773C0D-CF3D-6A44-CAF9-44754B53947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86" y="5131452"/>
            <a:ext cx="754702" cy="748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E8DAB1-A187-864D-783A-228ABF2C1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103" y="5248768"/>
            <a:ext cx="607137" cy="6021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3B908B-7652-827C-E144-0859BC76A8A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857" y="5127429"/>
            <a:ext cx="754702" cy="748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DD5051-DD80-D1A8-57EF-F7CEE5B37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15" y="5273779"/>
            <a:ext cx="607137" cy="6021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ABDDD8-71C2-293A-E5A9-BE271A36F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166" y="5200603"/>
            <a:ext cx="607137" cy="602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7F047-1B87-F5E4-E7FC-6E2AE7568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332656"/>
            <a:ext cx="3268489" cy="1032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40E511-B99C-EC67-8EC2-83BB70433F70}"/>
              </a:ext>
            </a:extLst>
          </p:cNvPr>
          <p:cNvSpPr/>
          <p:nvPr/>
        </p:nvSpPr>
        <p:spPr>
          <a:xfrm>
            <a:off x="9176095" y="56598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F7F277-2380-259B-D0AB-6CE473C531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73837" y="1151541"/>
            <a:ext cx="2357749" cy="1446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0D6013-2081-02C0-4FE5-22334FF5AE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B33F65-9F3D-FC8F-31C3-FDFD996EE5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6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65FB6-84B3-C571-8A99-E89DF5EFA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446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84638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tên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chỉ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vị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trí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37906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918026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98929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vỗ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tay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theo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tiết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tấu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80175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9EF6EC-AAF7-1EAF-1DDA-53B25395CF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8076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188266-7AE4-B690-C8F5-D935D0ED4F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3147146" y="3800133"/>
            <a:ext cx="5688632" cy="917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B3738A-9969-0054-F626-892F76ECE2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1" y="3495036"/>
            <a:ext cx="2448272" cy="564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AE4757-8308-C20D-8CB7-AB6E7EE6325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702298" y="4803267"/>
            <a:ext cx="1512167" cy="614528"/>
          </a:xfrm>
          <a:prstGeom prst="rect">
            <a:avLst/>
          </a:prstGeom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16969AA0-A81A-2A82-B1E0-F83B16177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417" y="5110531"/>
            <a:ext cx="3504091" cy="7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i="1" dirty="0">
                <a:solidFill>
                  <a:srgbClr val="C0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1" y="308872"/>
            <a:ext cx="11305366" cy="285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59DAEE-B0CA-32FB-33EE-7F6FD4353A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40823" r="33835" b="44371"/>
          <a:stretch/>
        </p:blipFill>
        <p:spPr>
          <a:xfrm>
            <a:off x="4655840" y="2708315"/>
            <a:ext cx="5523010" cy="30963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C6A4DB-48A9-0D5A-5791-F929979BE9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1" t="36385" r="24967" b="60777"/>
          <a:stretch/>
        </p:blipFill>
        <p:spPr>
          <a:xfrm>
            <a:off x="1490459" y="1296709"/>
            <a:ext cx="6996463" cy="6278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28FDD-237A-FF8B-B72D-E47E0C603B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353"/>
          <a:stretch/>
        </p:blipFill>
        <p:spPr>
          <a:xfrm>
            <a:off x="184792" y="1451675"/>
            <a:ext cx="3595267" cy="4521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125F6E-FAC0-556E-BEAD-52196417A9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382" y="332656"/>
            <a:ext cx="1305925" cy="56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Ủ ĐỀ 1_E_major__bpm_8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216566-6233-D787-942F-FE9AC8E2C0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1343472" y="3991922"/>
            <a:ext cx="9821891" cy="15841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078904"/>
            <a:ext cx="3960441" cy="91301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2519916" y="2727209"/>
            <a:ext cx="7152769" cy="354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001D4-E6AD-170F-AC7A-E345629B66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" t="28619" r="46215" b="66800"/>
          <a:stretch/>
        </p:blipFill>
        <p:spPr>
          <a:xfrm>
            <a:off x="597235" y="1856108"/>
            <a:ext cx="5400600" cy="752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6ABBF6-A3DD-1267-03A5-BAFD493CC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5640" y="3717032"/>
            <a:ext cx="6291320" cy="1645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A3700B-7E71-0C4B-E9B8-F934A41932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895" y="2935632"/>
            <a:ext cx="1649170" cy="33335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B46774-7ECC-6F06-9886-AA00A28574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21" y="2870570"/>
            <a:ext cx="1308484" cy="33203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8695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89"/>
            <a:ext cx="2890166" cy="6321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4433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C4DD85-1933-3DFB-FADC-52434583C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693" y="1786919"/>
            <a:ext cx="10429478" cy="7781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61EA0C-92E6-EF0D-05F9-1D7D3D519A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9041" y="2933868"/>
            <a:ext cx="9145016" cy="315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4433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C4DD85-1933-3DFB-FADC-52434583C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693" y="1786919"/>
            <a:ext cx="10429478" cy="7781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CC9EEF-7ADE-C20F-C630-CD428B71A27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4268" b="3484"/>
          <a:stretch/>
        </p:blipFill>
        <p:spPr>
          <a:xfrm>
            <a:off x="1487488" y="2926468"/>
            <a:ext cx="9001000" cy="316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07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0">
            <a:extLst>
              <a:ext uri="{FF2B5EF4-FFF2-40B4-BE49-F238E27FC236}">
                <a16:creationId xmlns:a16="http://schemas.microsoft.com/office/drawing/2014/main" id="{489CBCBB-86D4-0F6A-39DC-263BFD27E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4" y="4077072"/>
            <a:ext cx="5119466" cy="120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71694-E18D-F233-2063-798CBF7CF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50" y="3724946"/>
            <a:ext cx="3505012" cy="2354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" y="3068960"/>
            <a:ext cx="2371129" cy="12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572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1" y="1754945"/>
            <a:ext cx="11100358" cy="3116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F3FC4-BC8D-A9F1-DEC3-2DFE078E00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208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8699</TotalTime>
  <Words>63</Words>
  <Application>Microsoft Office PowerPoint</Application>
  <PresentationFormat>Widescreen</PresentationFormat>
  <Paragraphs>22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CQC</cp:lastModifiedBy>
  <cp:revision>656</cp:revision>
  <dcterms:created xsi:type="dcterms:W3CDTF">2010-04-30T18:19:48Z</dcterms:created>
  <dcterms:modified xsi:type="dcterms:W3CDTF">2024-03-15T03:28:36Z</dcterms:modified>
</cp:coreProperties>
</file>