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7.xml" ContentType="application/vnd.openxmlformats-officedocument.theme+xml"/>
  <Override PartName="/ppt/slideLayouts/slideLayout35.xml" ContentType="application/vnd.openxmlformats-officedocument.presentationml.slideLayout+xml"/>
  <Override PartName="/ppt/theme/theme18.xml" ContentType="application/vnd.openxmlformats-officedocument.theme+xml"/>
  <Override PartName="/ppt/slideLayouts/slideLayout36.xml" ContentType="application/vnd.openxmlformats-officedocument.presentationml.slideLayout+xml"/>
  <Override PartName="/ppt/theme/theme19.xml" ContentType="application/vnd.openxmlformats-officedocument.theme+xml"/>
  <Override PartName="/ppt/slideLayouts/slideLayout37.xml" ContentType="application/vnd.openxmlformats-officedocument.presentationml.slideLayout+xml"/>
  <Override PartName="/ppt/theme/theme20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7" r:id="rId3"/>
    <p:sldMasterId id="2147483669" r:id="rId4"/>
    <p:sldMasterId id="2147483672" r:id="rId5"/>
    <p:sldMasterId id="2147483675" r:id="rId6"/>
    <p:sldMasterId id="2147483678" r:id="rId7"/>
    <p:sldMasterId id="2147483681" r:id="rId8"/>
    <p:sldMasterId id="2147483684" r:id="rId9"/>
    <p:sldMasterId id="2147483687" r:id="rId10"/>
    <p:sldMasterId id="2147483690" r:id="rId11"/>
    <p:sldMasterId id="2147483693" r:id="rId12"/>
    <p:sldMasterId id="2147483696" r:id="rId13"/>
    <p:sldMasterId id="2147483699" r:id="rId14"/>
    <p:sldMasterId id="2147483702" r:id="rId15"/>
    <p:sldMasterId id="2147483705" r:id="rId16"/>
    <p:sldMasterId id="2147483708" r:id="rId17"/>
    <p:sldMasterId id="2147483711" r:id="rId18"/>
    <p:sldMasterId id="2147483714" r:id="rId19"/>
    <p:sldMasterId id="2147483716" r:id="rId20"/>
    <p:sldMasterId id="2147483718" r:id="rId21"/>
  </p:sldMasterIdLst>
  <p:notesMasterIdLst>
    <p:notesMasterId r:id="rId43"/>
  </p:notesMasterIdLst>
  <p:sldIdLst>
    <p:sldId id="275" r:id="rId22"/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7" r:id="rId41"/>
    <p:sldId id="27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934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6D491-4EEC-40F1-BC19-455274663BE5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08000-4078-43FB-8F01-FCE6C0AF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5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42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32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1.xml"/><Relationship Id="rId4" Type="http://schemas.openxmlformats.org/officeDocument/2006/relationships/tags" Target="../tags/tag3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1.xml"/><Relationship Id="rId4" Type="http://schemas.openxmlformats.org/officeDocument/2006/relationships/tags" Target="../tags/tag5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889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1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27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1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968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3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8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88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86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84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97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46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601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116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70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8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35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6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2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8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4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60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8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727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44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4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3C336C41-9188-6495-75E6-20AF618BCCB4}"/>
              </a:ext>
            </a:extLst>
          </p:cNvPr>
          <p:cNvGrpSpPr/>
          <p:nvPr userDrawn="1"/>
        </p:nvGrpSpPr>
        <p:grpSpPr>
          <a:xfrm>
            <a:off x="0" y="0"/>
            <a:ext cx="12192000" cy="6872513"/>
            <a:chOff x="0" y="0"/>
            <a:chExt cx="12192000" cy="687251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C53B79-2067-E5F8-FCEF-05442A13C7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CC757B5-FA0A-4085-8C05-A1A4FF5F59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52"/>
            <a:stretch/>
          </p:blipFill>
          <p:spPr>
            <a:xfrm>
              <a:off x="0" y="1635496"/>
              <a:ext cx="12192000" cy="5237017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C7C7D5F5-C00A-88AB-9750-1E41089828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4" y="3760932"/>
            <a:ext cx="4038600" cy="23050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92407A-61E6-637F-E18B-375031B0E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6" y="2027382"/>
            <a:ext cx="4038600" cy="403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58100-9F2B-A389-B71A-2C78A0DA0D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96" y="439841"/>
            <a:ext cx="1362075" cy="15525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FB3679C-B1BF-0C8A-6D60-40C2CB865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10" y="5171763"/>
            <a:ext cx="1909990" cy="17007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A7AFA20-B4A5-BC62-1445-F0F9D63A99B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3" y="475180"/>
            <a:ext cx="6286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22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735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9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81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5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5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1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5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7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2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8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658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3113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1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0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2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891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id="{A5EDE2A4-578C-B7FB-8A6E-B036707F3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1DED60-B63C-9582-BE5A-74110257F1A0}"/>
              </a:ext>
            </a:extLst>
          </p:cNvPr>
          <p:cNvSpPr/>
          <p:nvPr userDrawn="1"/>
        </p:nvSpPr>
        <p:spPr>
          <a:xfrm>
            <a:off x="518814" y="421993"/>
            <a:ext cx="11324492" cy="6129794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FEB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18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47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1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1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4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2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1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9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30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43B903E-4AD3-BEA6-8123-942B48718D2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581489-2218-7DFE-E3D4-574AA099415F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8B6E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D8D579-3545-C3CA-ED4B-A7A405FEF2A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55E08-CA38-4067-551F-B5AFB303457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FC7B5C-03F6-F8A7-6ECA-4B804D16965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AFB173-FDEA-5A18-6BF7-D0395681ABE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85BF91E-A589-630C-3E48-4CE8C6EA409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C5F74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微软雅黑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C5F74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微软雅黑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260357-B5CC-C235-C6CD-C34E3E38481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6CA9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4B9E9-EEA6-90FA-B676-248E7625248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FD323E-7004-5836-E468-5840805A914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57220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1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7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7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3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8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5" Type="http://schemas.openxmlformats.org/officeDocument/2006/relationships/slide" Target="slide13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1.xml"/><Relationship Id="rId5" Type="http://schemas.openxmlformats.org/officeDocument/2006/relationships/slide" Target="slide13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slide" Target="slide13.xml"/><Relationship Id="rId5" Type="http://schemas.openxmlformats.org/officeDocument/2006/relationships/image" Target="../media/image54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slide" Target="slide13.xml"/><Relationship Id="rId5" Type="http://schemas.openxmlformats.org/officeDocument/2006/relationships/image" Target="../media/image55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5" Type="http://schemas.openxmlformats.org/officeDocument/2006/relationships/slide" Target="slide13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slide" Target="slide13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5" Type="http://schemas.openxmlformats.org/officeDocument/2006/relationships/slide" Target="slide13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slide" Target="slide13.xml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5" Type="http://schemas.openxmlformats.org/officeDocument/2006/relationships/slide" Target="slide13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slide" Target="slide20.xml"/><Relationship Id="rId21" Type="http://schemas.openxmlformats.org/officeDocument/2006/relationships/slide" Target="slide13.xml"/><Relationship Id="rId34" Type="http://schemas.openxmlformats.org/officeDocument/2006/relationships/image" Target="../media/image38.png"/><Relationship Id="rId7" Type="http://schemas.openxmlformats.org/officeDocument/2006/relationships/slide" Target="slide6.xml"/><Relationship Id="rId12" Type="http://schemas.openxmlformats.org/officeDocument/2006/relationships/image" Target="../media/image27.png"/><Relationship Id="rId17" Type="http://schemas.openxmlformats.org/officeDocument/2006/relationships/slide" Target="slide11.xml"/><Relationship Id="rId25" Type="http://schemas.openxmlformats.org/officeDocument/2006/relationships/slide" Target="slide15.xml"/><Relationship Id="rId33" Type="http://schemas.openxmlformats.org/officeDocument/2006/relationships/slide" Target="slide19.xml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29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slide" Target="slide8.xml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5" Type="http://schemas.openxmlformats.org/officeDocument/2006/relationships/slide" Target="slide5.xml"/><Relationship Id="rId15" Type="http://schemas.openxmlformats.org/officeDocument/2006/relationships/slide" Target="slide10.xml"/><Relationship Id="rId23" Type="http://schemas.openxmlformats.org/officeDocument/2006/relationships/slide" Target="slide14.xml"/><Relationship Id="rId28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openxmlformats.org/officeDocument/2006/relationships/slide" Target="slide12.xml"/><Relationship Id="rId31" Type="http://schemas.openxmlformats.org/officeDocument/2006/relationships/slide" Target="slide18.xml"/><Relationship Id="rId4" Type="http://schemas.openxmlformats.org/officeDocument/2006/relationships/image" Target="../media/image23.png"/><Relationship Id="rId9" Type="http://schemas.openxmlformats.org/officeDocument/2006/relationships/slide" Target="slide7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slide" Target="slide16.xml"/><Relationship Id="rId30" Type="http://schemas.openxmlformats.org/officeDocument/2006/relationships/image" Target="../media/image36.png"/><Relationship Id="rId8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13.xml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5" Type="http://schemas.openxmlformats.org/officeDocument/2006/relationships/slide" Target="slide13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slide" Target="slide13.xml"/><Relationship Id="rId5" Type="http://schemas.openxmlformats.org/officeDocument/2006/relationships/image" Target="../media/image47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slide" Target="slide13.xml"/><Relationship Id="rId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5" Type="http://schemas.openxmlformats.org/officeDocument/2006/relationships/slide" Target="slide13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78" y="210762"/>
            <a:ext cx="2111743" cy="2111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284" y="966019"/>
            <a:ext cx="7108552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87025" y="879078"/>
              <a:ext cx="82842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ít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3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việc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con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cần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thực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cháy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C99A3E1-162E-7D89-F920-DA2128FD4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49" y="544298"/>
            <a:ext cx="1547249" cy="15072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558801" y="2032428"/>
            <a:ext cx="5637106" cy="4549107"/>
            <a:chOff x="3446173" y="1274303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5267518" y="3659915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+ 25</a:t>
              </a:r>
            </a:p>
          </p:txBody>
        </p:sp>
      </p:grpSp>
      <p:sp>
        <p:nvSpPr>
          <p:cNvPr id="10" name="Arrow: Left 25">
            <a:hlinkClick r:id="rId5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82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87025" y="798976"/>
              <a:ext cx="82842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Vì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sao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ta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phải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vệ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xung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quanh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98EAF3E-F370-E70C-3042-908600D19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69" y="454001"/>
            <a:ext cx="1804329" cy="1690722"/>
          </a:xfrm>
          <a:prstGeom prst="rect">
            <a:avLst/>
          </a:prstGeom>
        </p:spPr>
      </p:pic>
      <p:sp>
        <p:nvSpPr>
          <p:cNvPr id="27" name="Hình chữ nhật: Góc Tròn 4">
            <a:extLst>
              <a:ext uri="{FF2B5EF4-FFF2-40B4-BE49-F238E27FC236}">
                <a16:creationId xmlns:a16="http://schemas.microsoft.com/office/drawing/2014/main" id="{9C2DC6F8-E3E0-7655-C678-FAD133447292}"/>
              </a:ext>
            </a:extLst>
          </p:cNvPr>
          <p:cNvSpPr/>
          <p:nvPr/>
        </p:nvSpPr>
        <p:spPr>
          <a:xfrm>
            <a:off x="3079787" y="2509920"/>
            <a:ext cx="7462772" cy="3627387"/>
          </a:xfrm>
          <a:prstGeom prst="roundRect">
            <a:avLst/>
          </a:prstGeom>
          <a:noFill/>
          <a:ln w="19050">
            <a:solidFill>
              <a:srgbClr val="3A9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Đúng">
            <a:extLst>
              <a:ext uri="{FF2B5EF4-FFF2-40B4-BE49-F238E27FC236}">
                <a16:creationId xmlns:a16="http://schemas.microsoft.com/office/drawing/2014/main" id="{BB409611-B877-8B2D-739A-787D6A092F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288698" y="3653903"/>
            <a:ext cx="896707" cy="890172"/>
          </a:xfrm>
          <a:prstGeom prst="rect">
            <a:avLst/>
          </a:prstGeom>
        </p:spPr>
      </p:pic>
      <p:pic>
        <p:nvPicPr>
          <p:cNvPr id="4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FAAB932-4CF5-A7D3-01D8-3D26CB151E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4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6935A7EA-88FD-2058-970B-C9F74662DF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968398" y="1379349"/>
            <a:ext cx="5637106" cy="4549107"/>
            <a:chOff x="9031649" y="344759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1649" y="344759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10784398" y="2781191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+ 30</a:t>
              </a:r>
            </a:p>
          </p:txBody>
        </p:sp>
      </p:grpSp>
      <p:sp>
        <p:nvSpPr>
          <p:cNvPr id="14" name="Arrow: Left 25">
            <a:hlinkClick r:id="rId8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60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38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E0D795-3893-0972-F2FF-1DA56C9A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723" y="1915395"/>
            <a:ext cx="2560542" cy="356037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C6C3E3-226E-1F85-B9D8-D2350DC0C66C}"/>
              </a:ext>
            </a:extLst>
          </p:cNvPr>
          <p:cNvGrpSpPr/>
          <p:nvPr/>
        </p:nvGrpSpPr>
        <p:grpSpPr>
          <a:xfrm>
            <a:off x="4189164" y="640106"/>
            <a:ext cx="6249914" cy="5577788"/>
            <a:chOff x="4189164" y="640106"/>
            <a:chExt cx="6249914" cy="55777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AA34247-13EF-A61F-0573-F8C00B0F7262}"/>
                </a:ext>
              </a:extLst>
            </p:cNvPr>
            <p:cNvGrpSpPr/>
            <p:nvPr/>
          </p:nvGrpSpPr>
          <p:grpSpPr>
            <a:xfrm>
              <a:off x="4189164" y="640106"/>
              <a:ext cx="6249914" cy="5577788"/>
              <a:chOff x="4114736" y="851678"/>
              <a:chExt cx="6249914" cy="55777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9B3D87D-B965-7689-F272-9BE399CCE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4736" y="851678"/>
                <a:ext cx="6249914" cy="557778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DD174A8-08BD-13FC-D845-730F1622CEE6}"/>
                  </a:ext>
                </a:extLst>
              </p:cNvPr>
              <p:cNvSpPr txBox="1"/>
              <p:nvPr/>
            </p:nvSpPr>
            <p:spPr>
              <a:xfrm>
                <a:off x="4611852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UNLUCKY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BF1260-7D3D-BF8D-59B5-08EFF14B1FC9}"/>
                </a:ext>
              </a:extLst>
            </p:cNvPr>
            <p:cNvSpPr txBox="1"/>
            <p:nvPr/>
          </p:nvSpPr>
          <p:spPr>
            <a:xfrm>
              <a:off x="6290338" y="3490651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- 25</a:t>
              </a:r>
            </a:p>
          </p:txBody>
        </p:sp>
      </p:grpSp>
      <p:sp>
        <p:nvSpPr>
          <p:cNvPr id="9" name="Arrow: Left 25">
            <a:hlinkClick r:id="rId5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615178" y="666803"/>
            <a:ext cx="8427960" cy="1507260"/>
            <a:chOff x="2633163" y="817762"/>
            <a:chExt cx="8427960" cy="15072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33163" y="817762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842674" y="848117"/>
              <a:ext cx="79705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sản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xuất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nông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nghiệp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mang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lợi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ích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B0788D7-CF7F-9D5C-4ECE-B9BA090F6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11" y="444763"/>
            <a:ext cx="2036374" cy="170632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96DA95B2-0DE6-81A2-2310-07B5E5EF337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7" name="Hình chữ nhật: Góc Tròn 4">
              <a:extLst>
                <a:ext uri="{FF2B5EF4-FFF2-40B4-BE49-F238E27FC236}">
                  <a16:creationId xmlns:a16="http://schemas.microsoft.com/office/drawing/2014/main" id="{DB06E345-4ED3-737E-7317-1724CE64C437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móc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A">
              <a:extLst>
                <a:ext uri="{FF2B5EF4-FFF2-40B4-BE49-F238E27FC236}">
                  <a16:creationId xmlns:a16="http://schemas.microsoft.com/office/drawing/2014/main" id="{54A634D8-7BA0-C7B6-1E42-4DFB31D96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9" name="B">
            <a:extLst>
              <a:ext uri="{FF2B5EF4-FFF2-40B4-BE49-F238E27FC236}">
                <a16:creationId xmlns:a16="http://schemas.microsoft.com/office/drawing/2014/main" id="{FAC12D75-E017-96AF-5F11-2FAEC55E079B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30" name="Hình chữ nhật: Góc Tròn 5">
              <a:extLst>
                <a:ext uri="{FF2B5EF4-FFF2-40B4-BE49-F238E27FC236}">
                  <a16:creationId xmlns:a16="http://schemas.microsoft.com/office/drawing/2014/main" id="{72790CD2-6C49-A94F-F37E-3C0A6BDCA6DB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lương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thực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1" name="Hình ảnh 10">
              <a:extLst>
                <a:ext uri="{FF2B5EF4-FFF2-40B4-BE49-F238E27FC236}">
                  <a16:creationId xmlns:a16="http://schemas.microsoft.com/office/drawing/2014/main" id="{B8658589-1C78-025B-5522-D2890B896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id="{C14327E4-C3C1-F4AE-20F6-17A0FA691F21}"/>
              </a:ext>
            </a:extLst>
          </p:cNvPr>
          <p:cNvGrpSpPr/>
          <p:nvPr/>
        </p:nvGrpSpPr>
        <p:grpSpPr>
          <a:xfrm>
            <a:off x="3666626" y="4766294"/>
            <a:ext cx="4345176" cy="997127"/>
            <a:chOff x="1106373" y="4263687"/>
            <a:chExt cx="4345176" cy="997127"/>
          </a:xfrm>
        </p:grpSpPr>
        <p:sp>
          <p:nvSpPr>
            <p:cNvPr id="33" name="Hình chữ nhật: Góc Tròn 6">
              <a:extLst>
                <a:ext uri="{FF2B5EF4-FFF2-40B4-BE49-F238E27FC236}">
                  <a16:creationId xmlns:a16="http://schemas.microsoft.com/office/drawing/2014/main" id="{1A15D355-9FF5-67C7-4120-24DEE69523EF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Phục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vụ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11">
              <a:extLst>
                <a:ext uri="{FF2B5EF4-FFF2-40B4-BE49-F238E27FC236}">
                  <a16:creationId xmlns:a16="http://schemas.microsoft.com/office/drawing/2014/main" id="{3EAB7743-6A68-D9F5-EE14-BAAE7A24A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8EE7F369-4269-1D2C-470B-8550896D6E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95254" y="3205383"/>
            <a:ext cx="896707" cy="890172"/>
          </a:xfrm>
          <a:prstGeom prst="rect">
            <a:avLst/>
          </a:prstGeom>
        </p:spPr>
      </p:pic>
      <p:pic>
        <p:nvPicPr>
          <p:cNvPr id="39" name="Hình ảnh 15">
            <a:extLst>
              <a:ext uri="{FF2B5EF4-FFF2-40B4-BE49-F238E27FC236}">
                <a16:creationId xmlns:a16="http://schemas.microsoft.com/office/drawing/2014/main" id="{F0274052-550E-A6AD-E23A-5E9DA287C8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20038" y="3242965"/>
            <a:ext cx="896707" cy="890172"/>
          </a:xfrm>
          <a:prstGeom prst="rect">
            <a:avLst/>
          </a:prstGeom>
        </p:spPr>
      </p:pic>
      <p:pic>
        <p:nvPicPr>
          <p:cNvPr id="40" name="Hình ảnh 16">
            <a:extLst>
              <a:ext uri="{FF2B5EF4-FFF2-40B4-BE49-F238E27FC236}">
                <a16:creationId xmlns:a16="http://schemas.microsoft.com/office/drawing/2014/main" id="{64868D6A-CBC3-B428-3EDB-8C5A91BEE5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823177" y="4908961"/>
            <a:ext cx="896707" cy="890172"/>
          </a:xfrm>
          <a:prstGeom prst="rect">
            <a:avLst/>
          </a:prstGeom>
        </p:spPr>
      </p:pic>
      <p:pic>
        <p:nvPicPr>
          <p:cNvPr id="4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D33E3FB3-F31D-8A77-5803-6DBB7CF0CB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4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3B5A2BF-7D1C-35DE-6BF5-195BC5004C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666626" y="1588200"/>
            <a:ext cx="5637106" cy="4549107"/>
            <a:chOff x="3446173" y="1274303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5267518" y="3659915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+ 15</a:t>
              </a:r>
            </a:p>
          </p:txBody>
        </p:sp>
      </p:grpSp>
      <p:sp>
        <p:nvSpPr>
          <p:cNvPr id="44" name="Arrow: Left 25">
            <a:hlinkClick r:id="rId11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4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38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87025" y="1107367"/>
              <a:ext cx="8284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Đâu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di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tích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lịch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D92B19-FF92-2659-8509-5D46AB660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468" y="543937"/>
            <a:ext cx="1781400" cy="2118219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609B8B0D-669C-CE7C-B79F-783203FEDA3A}"/>
              </a:ext>
            </a:extLst>
          </p:cNvPr>
          <p:cNvGrpSpPr/>
          <p:nvPr/>
        </p:nvGrpSpPr>
        <p:grpSpPr>
          <a:xfrm>
            <a:off x="903389" y="3095736"/>
            <a:ext cx="4384001" cy="1122446"/>
            <a:chOff x="1106373" y="2653723"/>
            <a:chExt cx="4384001" cy="1122446"/>
          </a:xfrm>
        </p:grpSpPr>
        <p:sp>
          <p:nvSpPr>
            <p:cNvPr id="27" name="Hình chữ nhật: Góc Tròn 4">
              <a:extLst>
                <a:ext uri="{FF2B5EF4-FFF2-40B4-BE49-F238E27FC236}">
                  <a16:creationId xmlns:a16="http://schemas.microsoft.com/office/drawing/2014/main" id="{75698976-2BDF-AC7D-1D9C-DE376B9A26DB}"/>
                </a:ext>
              </a:extLst>
            </p:cNvPr>
            <p:cNvSpPr/>
            <p:nvPr/>
          </p:nvSpPr>
          <p:spPr>
            <a:xfrm>
              <a:off x="1965102" y="2715908"/>
              <a:ext cx="3525272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Huế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A">
              <a:extLst>
                <a:ext uri="{FF2B5EF4-FFF2-40B4-BE49-F238E27FC236}">
                  <a16:creationId xmlns:a16="http://schemas.microsoft.com/office/drawing/2014/main" id="{6DF7A901-AB26-26E4-93FA-2938D262C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9" name="B">
            <a:extLst>
              <a:ext uri="{FF2B5EF4-FFF2-40B4-BE49-F238E27FC236}">
                <a16:creationId xmlns:a16="http://schemas.microsoft.com/office/drawing/2014/main" id="{39254E21-7B94-BF40-05BA-3A4A37B07295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30" name="Hình chữ nhật: Góc Tròn 5">
              <a:extLst>
                <a:ext uri="{FF2B5EF4-FFF2-40B4-BE49-F238E27FC236}">
                  <a16:creationId xmlns:a16="http://schemas.microsoft.com/office/drawing/2014/main" id="{9669BFD4-8E9D-63F2-982A-051AAEC32FFF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Hạ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1" name="Hình ảnh 10">
              <a:extLst>
                <a:ext uri="{FF2B5EF4-FFF2-40B4-BE49-F238E27FC236}">
                  <a16:creationId xmlns:a16="http://schemas.microsoft.com/office/drawing/2014/main" id="{8E178751-E4B2-3B0C-FB5B-2D3604A10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id="{EA208714-3B23-D4AA-6CBB-16CD3C7688A2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3" name="Hình chữ nhật: Góc Tròn 6">
              <a:extLst>
                <a:ext uri="{FF2B5EF4-FFF2-40B4-BE49-F238E27FC236}">
                  <a16:creationId xmlns:a16="http://schemas.microsoft.com/office/drawing/2014/main" id="{56A4C106-E69A-8F10-8F93-3A8EB2E1BA1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Tràng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11">
              <a:extLst>
                <a:ext uri="{FF2B5EF4-FFF2-40B4-BE49-F238E27FC236}">
                  <a16:creationId xmlns:a16="http://schemas.microsoft.com/office/drawing/2014/main" id="{B34798E8-C282-7D62-7848-F9DAF63F8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900E0A47-7496-FF10-D218-6AFB9C71DD6B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6" name="60">
              <a:extLst>
                <a:ext uri="{FF2B5EF4-FFF2-40B4-BE49-F238E27FC236}">
                  <a16:creationId xmlns:a16="http://schemas.microsoft.com/office/drawing/2014/main" id="{67666880-6C48-8EF6-AD10-5C0F93DD83BA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Nẵng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12">
              <a:extLst>
                <a:ext uri="{FF2B5EF4-FFF2-40B4-BE49-F238E27FC236}">
                  <a16:creationId xmlns:a16="http://schemas.microsoft.com/office/drawing/2014/main" id="{E1D533E4-7600-A5AC-DE08-72E39B99F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7ACEEF7C-8B4E-457D-F921-1BF2DE6568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190461" y="3313645"/>
            <a:ext cx="896707" cy="890172"/>
          </a:xfrm>
          <a:prstGeom prst="rect">
            <a:avLst/>
          </a:prstGeom>
        </p:spPr>
      </p:pic>
      <p:pic>
        <p:nvPicPr>
          <p:cNvPr id="39" name="Hình ảnh 15">
            <a:extLst>
              <a:ext uri="{FF2B5EF4-FFF2-40B4-BE49-F238E27FC236}">
                <a16:creationId xmlns:a16="http://schemas.microsoft.com/office/drawing/2014/main" id="{D89468BA-C6C4-38C1-B1F8-4027F5B241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40" name="Hình ảnh 16">
            <a:extLst>
              <a:ext uri="{FF2B5EF4-FFF2-40B4-BE49-F238E27FC236}">
                <a16:creationId xmlns:a16="http://schemas.microsoft.com/office/drawing/2014/main" id="{9C82E156-4119-5304-82AF-EF62353B04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41" name="Hình ảnh 17">
            <a:extLst>
              <a:ext uri="{FF2B5EF4-FFF2-40B4-BE49-F238E27FC236}">
                <a16:creationId xmlns:a16="http://schemas.microsoft.com/office/drawing/2014/main" id="{EDE1526F-1598-14A8-43D0-4E0169E68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665BC721-5048-B141-EF1A-FB8F113F1C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4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CF470A8-7CDF-9D03-0DD3-736203DCEE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005484" y="1818309"/>
            <a:ext cx="5637106" cy="4549107"/>
            <a:chOff x="3446173" y="1274303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5267518" y="3659915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+ 20</a:t>
              </a:r>
            </a:p>
          </p:txBody>
        </p:sp>
      </p:grpSp>
      <p:sp>
        <p:nvSpPr>
          <p:cNvPr id="44" name="Arrow: Left 25">
            <a:hlinkClick r:id="rId11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4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38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CAB8F3C-21E7-A612-CA3F-13E836B1B4D9}"/>
              </a:ext>
            </a:extLst>
          </p:cNvPr>
          <p:cNvGrpSpPr/>
          <p:nvPr/>
        </p:nvGrpSpPr>
        <p:grpSpPr>
          <a:xfrm>
            <a:off x="4189164" y="640106"/>
            <a:ext cx="6249914" cy="5577788"/>
            <a:chOff x="4189164" y="640106"/>
            <a:chExt cx="6249914" cy="55777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757E7C-6109-8B1A-4A0E-1309655E96E5}"/>
                </a:ext>
              </a:extLst>
            </p:cNvPr>
            <p:cNvGrpSpPr/>
            <p:nvPr/>
          </p:nvGrpSpPr>
          <p:grpSpPr>
            <a:xfrm>
              <a:off x="4189164" y="640106"/>
              <a:ext cx="6249914" cy="5577788"/>
              <a:chOff x="4114736" y="851678"/>
              <a:chExt cx="6249914" cy="557778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BF0B5EA-0E17-3F85-3CDB-5D1ADF2EA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4736" y="851678"/>
                <a:ext cx="6249914" cy="557778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302A9E-1A27-B38C-E19F-70E87CB0A0D0}"/>
                  </a:ext>
                </a:extLst>
              </p:cNvPr>
              <p:cNvSpPr txBox="1"/>
              <p:nvPr/>
            </p:nvSpPr>
            <p:spPr>
              <a:xfrm>
                <a:off x="4611852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UNLUCKY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88ECA9-5F3C-964B-6442-3A77D759004B}"/>
                </a:ext>
              </a:extLst>
            </p:cNvPr>
            <p:cNvSpPr txBox="1"/>
            <p:nvPr/>
          </p:nvSpPr>
          <p:spPr>
            <a:xfrm>
              <a:off x="6290338" y="3490651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- 15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E4BB74-3153-99CC-5C0C-0EFAAA9F7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304" y="1885398"/>
            <a:ext cx="3440976" cy="3520689"/>
          </a:xfrm>
          <a:prstGeom prst="rect">
            <a:avLst/>
          </a:prstGeom>
        </p:spPr>
      </p:pic>
      <p:sp>
        <p:nvSpPr>
          <p:cNvPr id="9" name="Arrow: Left 25">
            <a:hlinkClick r:id="rId5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5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6"/>
            <a:ext cx="8559019" cy="2581945"/>
            <a:chOff x="2615178" y="747085"/>
            <a:chExt cx="8559019" cy="258194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5"/>
              <a:ext cx="8427960" cy="2581945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889931" y="883895"/>
              <a:ext cx="828426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Nêu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việc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cần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bảo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vệ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di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lịch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sử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cảnh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quan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thiên</a:t>
              </a:r>
              <a:r>
                <a:rPr kumimoji="0" lang="en-US" sz="48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nhiên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874831" y="1588200"/>
            <a:ext cx="5637106" cy="4549107"/>
            <a:chOff x="3446173" y="1274303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5267518" y="3659915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+30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FFF9E55-6E68-C220-5E41-B1D3FEEC8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58" y="596127"/>
            <a:ext cx="1731476" cy="1638063"/>
          </a:xfrm>
          <a:prstGeom prst="rect">
            <a:avLst/>
          </a:prstGeom>
        </p:spPr>
      </p:pic>
      <p:sp>
        <p:nvSpPr>
          <p:cNvPr id="10" name="Arrow: Left 25">
            <a:hlinkClick r:id="rId5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4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670481-698D-1934-F944-B777C20DC109}"/>
              </a:ext>
            </a:extLst>
          </p:cNvPr>
          <p:cNvGrpSpPr/>
          <p:nvPr/>
        </p:nvGrpSpPr>
        <p:grpSpPr>
          <a:xfrm>
            <a:off x="3668638" y="813770"/>
            <a:ext cx="6481416" cy="5230459"/>
            <a:chOff x="3252892" y="813770"/>
            <a:chExt cx="6481416" cy="52304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521F49-98BF-C684-E6A0-C5A9715DC0E8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78BC548-781E-61B0-C8AC-6ACF66F1F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E8E8D8-1C4C-AE3D-E06A-8977C3542D74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7FE973-9752-0995-BB49-B3F2305A2314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+ 20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41B5D7-B2E3-5460-7904-C70AC771C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417" y="2536110"/>
            <a:ext cx="3292125" cy="2530059"/>
          </a:xfrm>
          <a:prstGeom prst="rect">
            <a:avLst/>
          </a:prstGeom>
        </p:spPr>
      </p:pic>
      <p:sp>
        <p:nvSpPr>
          <p:cNvPr id="9" name="Arrow: Left 25">
            <a:hlinkClick r:id="rId5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753699"/>
              <a:ext cx="82842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xuất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nghiệp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bao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hoạt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động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1231FE9-E935-D7D2-C4F2-88EB138E3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37" y="436825"/>
            <a:ext cx="1539380" cy="1722205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9F4F2B38-6B0E-DB0D-6224-ADC6921D2DAA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7" name="Hình chữ nhật: Góc Tròn 4">
              <a:extLst>
                <a:ext uri="{FF2B5EF4-FFF2-40B4-BE49-F238E27FC236}">
                  <a16:creationId xmlns:a16="http://schemas.microsoft.com/office/drawing/2014/main" id="{3E9717AE-7558-74C6-95CF-A29890D1F070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trọt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nuôi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A">
              <a:extLst>
                <a:ext uri="{FF2B5EF4-FFF2-40B4-BE49-F238E27FC236}">
                  <a16:creationId xmlns:a16="http://schemas.microsoft.com/office/drawing/2014/main" id="{814E31E5-6774-2265-40BB-80D23648F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9" name="B">
            <a:extLst>
              <a:ext uri="{FF2B5EF4-FFF2-40B4-BE49-F238E27FC236}">
                <a16:creationId xmlns:a16="http://schemas.microsoft.com/office/drawing/2014/main" id="{7E470486-D60E-5624-3ACE-573DFBF56F91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30" name="Hình chữ nhật: Góc Tròn 5">
              <a:extLst>
                <a:ext uri="{FF2B5EF4-FFF2-40B4-BE49-F238E27FC236}">
                  <a16:creationId xmlns:a16="http://schemas.microsoft.com/office/drawing/2014/main" id="{FB682A1E-A1A1-3577-7F51-17995C67845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khai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1" name="Hình ảnh 10">
              <a:extLst>
                <a:ext uri="{FF2B5EF4-FFF2-40B4-BE49-F238E27FC236}">
                  <a16:creationId xmlns:a16="http://schemas.microsoft.com/office/drawing/2014/main" id="{45E295DE-E32A-E264-0A25-F735FC523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id="{35868609-2FAA-4D6D-2490-BB363246F47D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3" name="Hình chữ nhật: Góc Tròn 6">
              <a:extLst>
                <a:ext uri="{FF2B5EF4-FFF2-40B4-BE49-F238E27FC236}">
                  <a16:creationId xmlns:a16="http://schemas.microsoft.com/office/drawing/2014/main" id="{DFFC76C6-7B47-9E28-2A46-5D7DCF819670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Nuôi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thủy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hải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11">
              <a:extLst>
                <a:ext uri="{FF2B5EF4-FFF2-40B4-BE49-F238E27FC236}">
                  <a16:creationId xmlns:a16="http://schemas.microsoft.com/office/drawing/2014/main" id="{BF995040-E3A9-32A1-5833-37E75BB2A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C6C79503-8E06-E9CE-CAEF-38B66FF33916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6" name="60">
              <a:extLst>
                <a:ext uri="{FF2B5EF4-FFF2-40B4-BE49-F238E27FC236}">
                  <a16:creationId xmlns:a16="http://schemas.microsoft.com/office/drawing/2014/main" id="{59A6A58E-F5CF-C9F2-268D-42264EAC5DE8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đáp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12">
              <a:extLst>
                <a:ext uri="{FF2B5EF4-FFF2-40B4-BE49-F238E27FC236}">
                  <a16:creationId xmlns:a16="http://schemas.microsoft.com/office/drawing/2014/main" id="{D5AD3D59-6C34-4156-DCBB-19FF58DEA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38B366C7-DB12-D4C7-EB27-6E05E70D22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39" name="Hình ảnh 15">
            <a:extLst>
              <a:ext uri="{FF2B5EF4-FFF2-40B4-BE49-F238E27FC236}">
                <a16:creationId xmlns:a16="http://schemas.microsoft.com/office/drawing/2014/main" id="{15B2502D-7472-9601-D31B-E9509D5B8D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40" name="Hình ảnh 16">
            <a:extLst>
              <a:ext uri="{FF2B5EF4-FFF2-40B4-BE49-F238E27FC236}">
                <a16:creationId xmlns:a16="http://schemas.microsoft.com/office/drawing/2014/main" id="{3A131D71-01B8-406B-A55C-7AB430A717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1" name="Hình ảnh 17">
            <a:extLst>
              <a:ext uri="{FF2B5EF4-FFF2-40B4-BE49-F238E27FC236}">
                <a16:creationId xmlns:a16="http://schemas.microsoft.com/office/drawing/2014/main" id="{DCD9FFCA-059E-9F79-932A-E146E9F634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4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71AD0E8-73BC-C3BD-5B8A-7F5F3A383B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4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8492966-4286-C627-2616-0087813666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624985" y="1319745"/>
            <a:ext cx="5637106" cy="4549107"/>
            <a:chOff x="3446173" y="1274303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5267518" y="3659915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+ 15</a:t>
              </a:r>
            </a:p>
          </p:txBody>
        </p:sp>
      </p:grpSp>
      <p:sp>
        <p:nvSpPr>
          <p:cNvPr id="45" name="Arrow: Left 25">
            <a:hlinkClick r:id="rId11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2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2319794"/>
            <a:chOff x="2615178" y="747086"/>
            <a:chExt cx="8427960" cy="23197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2319794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3032226" y="845414"/>
              <a:ext cx="727445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giới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thiệu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loại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cây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đó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rễ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chùm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hay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rễ</a:t>
              </a:r>
              <a:r>
                <a:rPr kumimoji="0" lang="en-US" sz="44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cọc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446837" y="1353513"/>
            <a:ext cx="5637106" cy="4549107"/>
            <a:chOff x="3446173" y="1274303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5267518" y="3659915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+ 25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86C488-EF04-606D-D605-ABC96D81E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43" y="670288"/>
            <a:ext cx="1808133" cy="1366451"/>
          </a:xfrm>
          <a:prstGeom prst="rect">
            <a:avLst/>
          </a:prstGeom>
        </p:spPr>
      </p:pic>
      <p:sp>
        <p:nvSpPr>
          <p:cNvPr id="10" name="Arrow: Left 25">
            <a:hlinkClick r:id="rId5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3E2AF7-26CA-8499-1F73-22CCA7466C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7" b="1139"/>
          <a:stretch/>
        </p:blipFill>
        <p:spPr>
          <a:xfrm>
            <a:off x="-87086" y="0"/>
            <a:ext cx="1227908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A831CF-099C-01CE-D18E-E306788CE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064" y="2303692"/>
            <a:ext cx="3712786" cy="2840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14EFA-55CD-55D1-3FD7-FBC70F1B78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734" b="20012"/>
          <a:stretch/>
        </p:blipFill>
        <p:spPr>
          <a:xfrm>
            <a:off x="2355780" y="3862557"/>
            <a:ext cx="7480440" cy="208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1866" r="665"/>
          <a:stretch/>
        </p:blipFill>
        <p:spPr>
          <a:xfrm rot="5400000">
            <a:off x="-1543605" y="1439257"/>
            <a:ext cx="6879489" cy="39618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448" r="399" b="78943"/>
          <a:stretch/>
        </p:blipFill>
        <p:spPr>
          <a:xfrm rot="5400000">
            <a:off x="7681531" y="2347533"/>
            <a:ext cx="6877575" cy="21433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t="2705" r="36551" b="3292"/>
          <a:stretch/>
        </p:blipFill>
        <p:spPr>
          <a:xfrm>
            <a:off x="10424121" y="3168324"/>
            <a:ext cx="1776679" cy="3689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6" r="31631" b="5000"/>
          <a:stretch/>
        </p:blipFill>
        <p:spPr>
          <a:xfrm rot="1105720" flipH="1">
            <a:off x="10176055" y="-130116"/>
            <a:ext cx="1094148" cy="2645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b="2833"/>
          <a:stretch/>
        </p:blipFill>
        <p:spPr>
          <a:xfrm>
            <a:off x="192651" y="3624434"/>
            <a:ext cx="2671834" cy="32335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11130" r="57785" b="15833"/>
          <a:stretch/>
        </p:blipFill>
        <p:spPr>
          <a:xfrm flipV="1">
            <a:off x="4552099" y="9086"/>
            <a:ext cx="2256183" cy="16399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27" y="67731"/>
            <a:ext cx="1479494" cy="14794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82" y="2349272"/>
            <a:ext cx="92545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9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09116D-9F68-AB34-FAF6-FC6C43FC7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38" y="-103988"/>
            <a:ext cx="12334916" cy="6961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4BA092-B7D5-0BF1-13D5-184F361937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t="892" r="66178"/>
          <a:stretch/>
        </p:blipFill>
        <p:spPr>
          <a:xfrm>
            <a:off x="-32738" y="1646015"/>
            <a:ext cx="2360060" cy="3565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244AF1-8CF7-AD36-CE4D-A4F4674B2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-556" r="13400" b="1448"/>
          <a:stretch/>
        </p:blipFill>
        <p:spPr>
          <a:xfrm>
            <a:off x="9792184" y="1367384"/>
            <a:ext cx="2509994" cy="3792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F4E7AC-F0AE-55A3-7ED9-256EA62DCE20}"/>
              </a:ext>
            </a:extLst>
          </p:cNvPr>
          <p:cNvSpPr txBox="1"/>
          <p:nvPr/>
        </p:nvSpPr>
        <p:spPr>
          <a:xfrm>
            <a:off x="2016971" y="2067875"/>
            <a:ext cx="7942724" cy="2862322"/>
          </a:xfrm>
          <a:prstGeom prst="rect">
            <a:avLst/>
          </a:prstGeom>
          <a:solidFill>
            <a:srgbClr val="FFEC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con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trả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lời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ẩn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điểm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nhiều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điểm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sẽ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chiến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thắng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phần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thưởng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Đừng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may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mắn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may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mắn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218358-F955-B711-80B2-664CE417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755" y="789453"/>
            <a:ext cx="6175783" cy="171312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5ED94B-3A2A-BD86-60D3-CE3467B0C1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8" b="72187"/>
          <a:stretch/>
        </p:blipFill>
        <p:spPr>
          <a:xfrm>
            <a:off x="4879723" y="5384585"/>
            <a:ext cx="2509994" cy="10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4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59E8A257-8EC9-D405-0932-3BE606ABD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306" y="210197"/>
            <a:ext cx="9337617" cy="5311864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54E929AB-FBFA-2AE8-FB73-90518B51A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92" y="77324"/>
            <a:ext cx="2626411" cy="275020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87A15F7A-C692-842F-8289-7040DEA1AD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593" y="-38510"/>
            <a:ext cx="3664014" cy="2566638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9F9FC4EC-5889-B375-1A05-AF6D14F174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8685" y="-10229"/>
            <a:ext cx="3664014" cy="2566638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96A1304A-121A-BB1E-05F0-7C631E66B8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5885" y="-91440"/>
            <a:ext cx="3657917" cy="2566638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B83B3087-E170-FE5B-443E-64D5803B0A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6987" y="77324"/>
            <a:ext cx="2670502" cy="2334970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id="{DF024BAB-E34C-15BF-F75B-49368F0AC3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541" y="1633471"/>
            <a:ext cx="3072650" cy="2993395"/>
          </a:xfrm>
          <a:prstGeom prst="rect">
            <a:avLst/>
          </a:prstGeom>
        </p:spPr>
      </p:pic>
      <p:pic>
        <p:nvPicPr>
          <p:cNvPr id="8" name="Picture 7">
            <a:hlinkClick r:id="rId17" action="ppaction://hlinksldjump"/>
            <a:extLst>
              <a:ext uri="{FF2B5EF4-FFF2-40B4-BE49-F238E27FC236}">
                <a16:creationId xmlns:a16="http://schemas.microsoft.com/office/drawing/2014/main" id="{74227387-E043-A017-96DD-06D6297B8F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92009" y="1642898"/>
            <a:ext cx="3292125" cy="3084843"/>
          </a:xfrm>
          <a:prstGeom prst="rect">
            <a:avLst/>
          </a:prstGeom>
        </p:spPr>
      </p:pic>
      <p:pic>
        <p:nvPicPr>
          <p:cNvPr id="9" name="Picture 8">
            <a:hlinkClick r:id="rId19" action="ppaction://hlinksldjump"/>
            <a:extLst>
              <a:ext uri="{FF2B5EF4-FFF2-40B4-BE49-F238E27FC236}">
                <a16:creationId xmlns:a16="http://schemas.microsoft.com/office/drawing/2014/main" id="{C7EF5EFF-AC26-E0C7-C8F8-E679DE4C4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79637" y="1612972"/>
            <a:ext cx="2560542" cy="3560373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  <a:extLst>
              <a:ext uri="{FF2B5EF4-FFF2-40B4-BE49-F238E27FC236}">
                <a16:creationId xmlns:a16="http://schemas.microsoft.com/office/drawing/2014/main" id="{190109E1-9636-81E2-3211-E88A9294CE9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3296" r="2903"/>
          <a:stretch/>
        </p:blipFill>
        <p:spPr>
          <a:xfrm>
            <a:off x="6658475" y="1670377"/>
            <a:ext cx="3652358" cy="3042122"/>
          </a:xfrm>
          <a:prstGeom prst="rect">
            <a:avLst/>
          </a:prstGeom>
        </p:spPr>
      </p:pic>
      <p:pic>
        <p:nvPicPr>
          <p:cNvPr id="11" name="Picture 10">
            <a:hlinkClick r:id="rId23" action="ppaction://hlinksldjump"/>
            <a:extLst>
              <a:ext uri="{FF2B5EF4-FFF2-40B4-BE49-F238E27FC236}">
                <a16:creationId xmlns:a16="http://schemas.microsoft.com/office/drawing/2014/main" id="{E3DBBFB8-4099-3C6D-F12B-9E85BB42F2F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3237" y="1746539"/>
            <a:ext cx="2901948" cy="3456732"/>
          </a:xfrm>
          <a:prstGeom prst="rect">
            <a:avLst/>
          </a:prstGeom>
        </p:spPr>
      </p:pic>
      <p:pic>
        <p:nvPicPr>
          <p:cNvPr id="12" name="Picture 11">
            <a:hlinkClick r:id="rId25" action="ppaction://hlinksldjump"/>
            <a:extLst>
              <a:ext uri="{FF2B5EF4-FFF2-40B4-BE49-F238E27FC236}">
                <a16:creationId xmlns:a16="http://schemas.microsoft.com/office/drawing/2014/main" id="{B22F50FB-3872-ACEA-8994-3A707E02212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9093" y="3685130"/>
            <a:ext cx="3164098" cy="3237257"/>
          </a:xfrm>
          <a:prstGeom prst="rect">
            <a:avLst/>
          </a:prstGeom>
        </p:spPr>
      </p:pic>
      <p:pic>
        <p:nvPicPr>
          <p:cNvPr id="13" name="Picture 12">
            <a:hlinkClick r:id="rId27" action="ppaction://hlinksldjump"/>
            <a:extLst>
              <a:ext uri="{FF2B5EF4-FFF2-40B4-BE49-F238E27FC236}">
                <a16:creationId xmlns:a16="http://schemas.microsoft.com/office/drawing/2014/main" id="{E3942424-847F-EA27-AFC7-1058FBE32C1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80368" y="3869099"/>
            <a:ext cx="3164098" cy="2987299"/>
          </a:xfrm>
          <a:prstGeom prst="rect">
            <a:avLst/>
          </a:prstGeom>
        </p:spPr>
      </p:pic>
      <p:pic>
        <p:nvPicPr>
          <p:cNvPr id="14" name="Picture 13">
            <a:hlinkClick r:id="rId29" action="ppaction://hlinksldjump"/>
            <a:extLst>
              <a:ext uri="{FF2B5EF4-FFF2-40B4-BE49-F238E27FC236}">
                <a16:creationId xmlns:a16="http://schemas.microsoft.com/office/drawing/2014/main" id="{67531A17-C1D7-A70D-EB3F-091CC2ACB7A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820980" y="4392329"/>
            <a:ext cx="3292125" cy="2459873"/>
          </a:xfrm>
          <a:prstGeom prst="rect">
            <a:avLst/>
          </a:prstGeom>
        </p:spPr>
      </p:pic>
      <p:pic>
        <p:nvPicPr>
          <p:cNvPr id="15" name="Picture 14">
            <a:hlinkClick r:id="rId31" action="ppaction://hlinksldjump"/>
            <a:extLst>
              <a:ext uri="{FF2B5EF4-FFF2-40B4-BE49-F238E27FC236}">
                <a16:creationId xmlns:a16="http://schemas.microsoft.com/office/drawing/2014/main" id="{7B7C3F33-FD4D-DF97-060A-F43719EF2EE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13245" y="3962086"/>
            <a:ext cx="2566638" cy="2762054"/>
          </a:xfrm>
          <a:prstGeom prst="rect">
            <a:avLst/>
          </a:prstGeom>
        </p:spPr>
      </p:pic>
      <p:pic>
        <p:nvPicPr>
          <p:cNvPr id="16" name="Picture 15">
            <a:hlinkClick r:id="rId33" action="ppaction://hlinksldjump"/>
            <a:extLst>
              <a:ext uri="{FF2B5EF4-FFF2-40B4-BE49-F238E27FC236}">
                <a16:creationId xmlns:a16="http://schemas.microsoft.com/office/drawing/2014/main" id="{C823236B-192D-1D08-A092-3842E857501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003516" y="4465331"/>
            <a:ext cx="3188484" cy="233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58872" y="799610"/>
              <a:ext cx="82842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đàn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bố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…. 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(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Điền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chỗ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6" name="Arrow: Left 25">
            <a:hlinkClick r:id="rId6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7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9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30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1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3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28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6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Bác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39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40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41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4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696320" y="1470855"/>
            <a:ext cx="5312951" cy="4322122"/>
            <a:chOff x="3583647" y="1224090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647" y="1224090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5267518" y="3659915"/>
              <a:ext cx="2074111" cy="1069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5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38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31" y="2448719"/>
            <a:ext cx="3069134" cy="21535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670481-698D-1934-F944-B777C20DC109}"/>
              </a:ext>
            </a:extLst>
          </p:cNvPr>
          <p:cNvGrpSpPr/>
          <p:nvPr/>
        </p:nvGrpSpPr>
        <p:grpSpPr>
          <a:xfrm>
            <a:off x="3883234" y="813770"/>
            <a:ext cx="6481416" cy="5230459"/>
            <a:chOff x="3252892" y="813770"/>
            <a:chExt cx="6481416" cy="52304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521F49-98BF-C684-E6A0-C5A9715DC0E8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78BC548-781E-61B0-C8AC-6ACF66F1F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E8E8D8-1C4C-AE3D-E06A-8977C3542D74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7FE973-9752-0995-BB49-B3F2305A2314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+ 20</a:t>
              </a:r>
            </a:p>
          </p:txBody>
        </p:sp>
      </p:grpSp>
      <p:sp>
        <p:nvSpPr>
          <p:cNvPr id="10" name="Arrow: Left 25">
            <a:hlinkClick r:id="rId5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82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96127"/>
            <a:ext cx="8427960" cy="1507260"/>
            <a:chOff x="2615178" y="747086"/>
            <a:chExt cx="8427960" cy="15072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49574" y="914030"/>
              <a:ext cx="82842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phát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cháy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đang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ở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trung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thương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mại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cần</a:t>
              </a:r>
              <a:r>
                <a:rPr kumimoji="0" lang="en-US" sz="36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67" y="831986"/>
            <a:ext cx="1810692" cy="1271401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7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thang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máy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thoát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9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30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28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28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8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b="1" noProof="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noProof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1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4041013" y="4776454"/>
            <a:ext cx="4345176" cy="997127"/>
            <a:chOff x="1106373" y="4263687"/>
            <a:chExt cx="4345176" cy="997127"/>
          </a:xfrm>
        </p:grpSpPr>
        <p:sp>
          <p:nvSpPr>
            <p:cNvPr id="33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thang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thoát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8271531" y="4890616"/>
            <a:ext cx="896707" cy="890172"/>
          </a:xfrm>
          <a:prstGeom prst="rect">
            <a:avLst/>
          </a:prstGeom>
        </p:spPr>
      </p:pic>
      <p:pic>
        <p:nvPicPr>
          <p:cNvPr id="39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00323" y="3186830"/>
            <a:ext cx="896707" cy="890172"/>
          </a:xfrm>
          <a:prstGeom prst="rect">
            <a:avLst/>
          </a:prstGeom>
        </p:spPr>
      </p:pic>
      <p:pic>
        <p:nvPicPr>
          <p:cNvPr id="40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03604" y="3263559"/>
            <a:ext cx="896707" cy="890172"/>
          </a:xfrm>
          <a:prstGeom prst="rect">
            <a:avLst/>
          </a:prstGeom>
        </p:spPr>
      </p:pic>
      <p:pic>
        <p:nvPicPr>
          <p:cNvPr id="4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4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531132" y="1543092"/>
            <a:ext cx="5637106" cy="4549107"/>
            <a:chOff x="3446173" y="1274303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5267518" y="3659915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+ 20</a:t>
              </a:r>
            </a:p>
          </p:txBody>
        </p:sp>
      </p:grpSp>
      <p:sp>
        <p:nvSpPr>
          <p:cNvPr id="44" name="Arrow: Left 25">
            <a:hlinkClick r:id="rId11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24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38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75722"/>
            <a:ext cx="8427960" cy="1527665"/>
            <a:chOff x="2615178" y="726681"/>
            <a:chExt cx="8427960" cy="152766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15178" y="726681"/>
              <a:ext cx="828426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điện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thoại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cần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liên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lạc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cháy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kern="0" dirty="0" err="1" smtClean="0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4400" b="1" kern="0" dirty="0" smtClean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C33595-2007-93F5-D40E-7FE30E896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35" y="645279"/>
            <a:ext cx="1999247" cy="1400471"/>
          </a:xfrm>
          <a:prstGeom prst="rect">
            <a:avLst/>
          </a:prstGeom>
        </p:spPr>
      </p:pic>
      <p:grpSp>
        <p:nvGrpSpPr>
          <p:cNvPr id="26" name="A">
            <a:extLst>
              <a:ext uri="{FF2B5EF4-FFF2-40B4-BE49-F238E27FC236}">
                <a16:creationId xmlns:a16="http://schemas.microsoft.com/office/drawing/2014/main" id="{17D55F19-A710-4A26-F365-D5C2D60A8256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7" name="Hình chữ nhật: Góc Tròn 4">
              <a:extLst>
                <a:ext uri="{FF2B5EF4-FFF2-40B4-BE49-F238E27FC236}">
                  <a16:creationId xmlns:a16="http://schemas.microsoft.com/office/drawing/2014/main" id="{5B0A7A79-905B-6392-EC41-29867A1D55E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A">
              <a:extLst>
                <a:ext uri="{FF2B5EF4-FFF2-40B4-BE49-F238E27FC236}">
                  <a16:creationId xmlns:a16="http://schemas.microsoft.com/office/drawing/2014/main" id="{16DD741A-526C-3317-1756-11BB10E1C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9" name="B">
            <a:extLst>
              <a:ext uri="{FF2B5EF4-FFF2-40B4-BE49-F238E27FC236}">
                <a16:creationId xmlns:a16="http://schemas.microsoft.com/office/drawing/2014/main" id="{7C79ADE5-0494-89B6-EE7B-D265B4A8E2CB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30" name="Hình chữ nhật: Góc Tròn 5">
              <a:extLst>
                <a:ext uri="{FF2B5EF4-FFF2-40B4-BE49-F238E27FC236}">
                  <a16:creationId xmlns:a16="http://schemas.microsoft.com/office/drawing/2014/main" id="{8A61E0F2-F49D-8858-EE71-F5FFD6D8F9FD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911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1" name="Hình ảnh 10">
              <a:extLst>
                <a:ext uri="{FF2B5EF4-FFF2-40B4-BE49-F238E27FC236}">
                  <a16:creationId xmlns:a16="http://schemas.microsoft.com/office/drawing/2014/main" id="{AB306D76-E16E-B49E-F9E2-9B10E28B6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2" name="C">
            <a:extLst>
              <a:ext uri="{FF2B5EF4-FFF2-40B4-BE49-F238E27FC236}">
                <a16:creationId xmlns:a16="http://schemas.microsoft.com/office/drawing/2014/main" id="{12043ABB-B138-17D3-31CE-6C20829C6BA6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3" name="Hình chữ nhật: Góc Tròn 6">
              <a:extLst>
                <a:ext uri="{FF2B5EF4-FFF2-40B4-BE49-F238E27FC236}">
                  <a16:creationId xmlns:a16="http://schemas.microsoft.com/office/drawing/2014/main" id="{0EE9DA57-80B4-3B80-014D-97E65377550E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11">
              <a:extLst>
                <a:ext uri="{FF2B5EF4-FFF2-40B4-BE49-F238E27FC236}">
                  <a16:creationId xmlns:a16="http://schemas.microsoft.com/office/drawing/2014/main" id="{7CB90B97-393F-2F1E-D96B-98204A7B4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5" name="D">
            <a:extLst>
              <a:ext uri="{FF2B5EF4-FFF2-40B4-BE49-F238E27FC236}">
                <a16:creationId xmlns:a16="http://schemas.microsoft.com/office/drawing/2014/main" id="{29455809-C437-443C-1D7D-CBD208211B13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6" name="60">
              <a:extLst>
                <a:ext uri="{FF2B5EF4-FFF2-40B4-BE49-F238E27FC236}">
                  <a16:creationId xmlns:a16="http://schemas.microsoft.com/office/drawing/2014/main" id="{9F2B23DF-45F8-B55C-3B0F-1A1876A1E380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114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12">
              <a:extLst>
                <a:ext uri="{FF2B5EF4-FFF2-40B4-BE49-F238E27FC236}">
                  <a16:creationId xmlns:a16="http://schemas.microsoft.com/office/drawing/2014/main" id="{94345ABF-9AEE-8D75-AA16-81E81FF5B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8" name="Đúng">
            <a:extLst>
              <a:ext uri="{FF2B5EF4-FFF2-40B4-BE49-F238E27FC236}">
                <a16:creationId xmlns:a16="http://schemas.microsoft.com/office/drawing/2014/main" id="{EDCA53F7-C56C-6E6B-F989-E867C5B0A2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43818" y="4827251"/>
            <a:ext cx="896707" cy="890172"/>
          </a:xfrm>
          <a:prstGeom prst="rect">
            <a:avLst/>
          </a:prstGeom>
        </p:spPr>
      </p:pic>
      <p:pic>
        <p:nvPicPr>
          <p:cNvPr id="39" name="Hình ảnh 15">
            <a:extLst>
              <a:ext uri="{FF2B5EF4-FFF2-40B4-BE49-F238E27FC236}">
                <a16:creationId xmlns:a16="http://schemas.microsoft.com/office/drawing/2014/main" id="{03BAD0D2-E0B9-6431-4EDD-F7A0C66599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40" name="Hình ảnh 16">
            <a:extLst>
              <a:ext uri="{FF2B5EF4-FFF2-40B4-BE49-F238E27FC236}">
                <a16:creationId xmlns:a16="http://schemas.microsoft.com/office/drawing/2014/main" id="{4F6D2FE1-1F81-0A69-9060-34FC0DBD1EF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1" name="Hình ảnh 17">
            <a:extLst>
              <a:ext uri="{FF2B5EF4-FFF2-40B4-BE49-F238E27FC236}">
                <a16:creationId xmlns:a16="http://schemas.microsoft.com/office/drawing/2014/main" id="{5E4B2FB1-6D6F-85BD-BE46-E3F43A58BB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33347" y="4850272"/>
            <a:ext cx="896707" cy="890172"/>
          </a:xfrm>
          <a:prstGeom prst="rect">
            <a:avLst/>
          </a:prstGeom>
        </p:spPr>
      </p:pic>
      <p:pic>
        <p:nvPicPr>
          <p:cNvPr id="4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5FEDA10-5D07-131D-41BA-C7206A179B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4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4DB7ED85-4730-2DDD-EC81-C651664180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F35A330-9F84-5F3D-D67D-71C5DC093DAD}"/>
              </a:ext>
            </a:extLst>
          </p:cNvPr>
          <p:cNvGrpSpPr/>
          <p:nvPr/>
        </p:nvGrpSpPr>
        <p:grpSpPr>
          <a:xfrm>
            <a:off x="3504180" y="1709417"/>
            <a:ext cx="5637106" cy="4549107"/>
            <a:chOff x="3446173" y="1274303"/>
            <a:chExt cx="5637106" cy="454910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992AC1-B978-01BA-E256-838E2B8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173" y="1274303"/>
              <a:ext cx="5637106" cy="454910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BE0B47-16DA-C41C-D67B-9DC1ACAA706D}"/>
                </a:ext>
              </a:extLst>
            </p:cNvPr>
            <p:cNvSpPr txBox="1"/>
            <p:nvPr/>
          </p:nvSpPr>
          <p:spPr>
            <a:xfrm>
              <a:off x="5267518" y="3659915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  <p:sp>
        <p:nvSpPr>
          <p:cNvPr id="44" name="Arrow: Left 25">
            <a:hlinkClick r:id="rId11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1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8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2670481-698D-1934-F944-B777C20DC109}"/>
              </a:ext>
            </a:extLst>
          </p:cNvPr>
          <p:cNvGrpSpPr/>
          <p:nvPr/>
        </p:nvGrpSpPr>
        <p:grpSpPr>
          <a:xfrm>
            <a:off x="3658006" y="813770"/>
            <a:ext cx="6481416" cy="5230459"/>
            <a:chOff x="3252892" y="813770"/>
            <a:chExt cx="6481416" cy="52304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521F49-98BF-C684-E6A0-C5A9715DC0E8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78BC548-781E-61B0-C8AC-6ACF66F1F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E8E8D8-1C4C-AE3D-E06A-8977C3542D74}"/>
                  </a:ext>
                </a:extLst>
              </p:cNvPr>
              <p:cNvSpPr txBox="1"/>
              <p:nvPr/>
            </p:nvSpPr>
            <p:spPr>
              <a:xfrm>
                <a:off x="4206738" y="1159647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LUCKY NUMBER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7FE973-9752-0995-BB49-B3F2305A2314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+ 15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37D60A-3D9F-7A5E-75F7-3FA58585D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65"/>
          <a:stretch/>
        </p:blipFill>
        <p:spPr>
          <a:xfrm>
            <a:off x="896280" y="2264562"/>
            <a:ext cx="2583184" cy="2328874"/>
          </a:xfrm>
          <a:prstGeom prst="rect">
            <a:avLst/>
          </a:prstGeom>
        </p:spPr>
      </p:pic>
      <p:sp>
        <p:nvSpPr>
          <p:cNvPr id="10" name="Arrow: Left 25">
            <a:hlinkClick r:id="rId5" action="ppaction://hlinksldjump"/>
            <a:extLst>
              <a:ext uri="{FF2B5EF4-FFF2-40B4-BE49-F238E27FC236}">
                <a16:creationId xmlns:a16="http://schemas.microsoft.com/office/drawing/2014/main" id="{EE5EC92E-23D4-51E4-27F9-C56B03E07FED}"/>
              </a:ext>
            </a:extLst>
          </p:cNvPr>
          <p:cNvSpPr/>
          <p:nvPr/>
        </p:nvSpPr>
        <p:spPr>
          <a:xfrm>
            <a:off x="10288699" y="5738154"/>
            <a:ext cx="896706" cy="798306"/>
          </a:xfrm>
          <a:prstGeom prst="leftArrow">
            <a:avLst/>
          </a:prstGeom>
          <a:solidFill>
            <a:srgbClr val="8CE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主题​​">
  <a:themeElements>
    <a:clrScheme name="自定义 153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AB28"/>
      </a:accent1>
      <a:accent2>
        <a:srgbClr val="FCAB28"/>
      </a:accent2>
      <a:accent3>
        <a:srgbClr val="548CBB"/>
      </a:accent3>
      <a:accent4>
        <a:srgbClr val="548CBB"/>
      </a:accent4>
      <a:accent5>
        <a:srgbClr val="548CBB"/>
      </a:accent5>
      <a:accent6>
        <a:srgbClr val="548CB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358</Words>
  <Application>Microsoft Office PowerPoint</Application>
  <PresentationFormat>Widescreen</PresentationFormat>
  <Paragraphs>58</Paragraphs>
  <Slides>21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21</vt:i4>
      </vt:variant>
      <vt:variant>
        <vt:lpstr>Slide Titles</vt:lpstr>
      </vt:variant>
      <vt:variant>
        <vt:i4>21</vt:i4>
      </vt:variant>
    </vt:vector>
  </HeadingPairs>
  <TitlesOfParts>
    <vt:vector size="55" baseType="lpstr">
      <vt:lpstr>等线</vt:lpstr>
      <vt:lpstr>微软雅黑</vt:lpstr>
      <vt:lpstr>宋体</vt:lpstr>
      <vt:lpstr>#9Slide07 Altus</vt:lpstr>
      <vt:lpstr>#9Slide07 HoneyCream</vt:lpstr>
      <vt:lpstr>Arial</vt:lpstr>
      <vt:lpstr>Calibri</vt:lpstr>
      <vt:lpstr>Calibri Light</vt:lpstr>
      <vt:lpstr>Cambria</vt:lpstr>
      <vt:lpstr>SVN-Newton</vt:lpstr>
      <vt:lpstr>SVN-Ready</vt:lpstr>
      <vt:lpstr>Times New Roman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Office 主题​​</vt:lpstr>
      <vt:lpstr>19_Office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5</cp:revision>
  <dcterms:created xsi:type="dcterms:W3CDTF">2022-12-22T06:49:36Z</dcterms:created>
  <dcterms:modified xsi:type="dcterms:W3CDTF">2022-12-22T07:31:32Z</dcterms:modified>
</cp:coreProperties>
</file>