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63" r:id="rId6"/>
    <p:sldId id="272" r:id="rId7"/>
    <p:sldId id="264" r:id="rId8"/>
    <p:sldId id="265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3" r:id="rId17"/>
    <p:sldId id="276" r:id="rId18"/>
    <p:sldId id="261" r:id="rId19"/>
    <p:sldId id="26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A6"/>
    <a:srgbClr val="F3CDBF"/>
    <a:srgbClr val="EAA38B"/>
    <a:srgbClr val="DFE1B9"/>
    <a:srgbClr val="9EA345"/>
    <a:srgbClr val="DD791C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7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A0E04A-DC5A-157F-8152-B70E7C33B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ABFA45E-E13E-AD28-E48E-3A52D1EDE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922AE-A375-C775-FAA0-85F1B49E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D6A1CC-D2BC-B5EB-FBB8-E6F0D41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10" descr="96">
            <a:extLst>
              <a:ext uri="{FF2B5EF4-FFF2-40B4-BE49-F238E27FC236}">
                <a16:creationId xmlns:a16="http://schemas.microsoft.com/office/drawing/2014/main" id="{8D254070-B561-784C-15D8-C4C51E051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62" t="9547" r="76395" b="39777"/>
          <a:stretch>
            <a:fillRect/>
          </a:stretch>
        </p:blipFill>
        <p:spPr>
          <a:xfrm>
            <a:off x="1510030" y="3778250"/>
            <a:ext cx="1814830" cy="2426970"/>
          </a:xfrm>
          <a:prstGeom prst="rect">
            <a:avLst/>
          </a:prstGeom>
        </p:spPr>
      </p:pic>
      <p:pic>
        <p:nvPicPr>
          <p:cNvPr id="8" name="图片 11" descr="96">
            <a:extLst>
              <a:ext uri="{FF2B5EF4-FFF2-40B4-BE49-F238E27FC236}">
                <a16:creationId xmlns:a16="http://schemas.microsoft.com/office/drawing/2014/main" id="{8EC766F6-998C-6EFE-4844-28AE6278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983" t="9547" r="13263" b="39777"/>
          <a:stretch>
            <a:fillRect/>
          </a:stretch>
        </p:blipFill>
        <p:spPr>
          <a:xfrm>
            <a:off x="9337675" y="3778250"/>
            <a:ext cx="1483995" cy="2426970"/>
          </a:xfrm>
          <a:prstGeom prst="rect">
            <a:avLst/>
          </a:prstGeom>
        </p:spPr>
      </p:pic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3DF564-BE5A-A85A-2323-D5A31079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5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2FFB40-CC89-223A-5D39-C36C8C60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861151F-0B45-11C2-2D9D-99D63BCB9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F6FD7E-064B-791D-5106-E6BCA370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A0554E-E6BC-CD4E-4D9C-8F5D5E46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018542-48C5-CF07-8153-9C6EB8B2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9306235-4326-AC5A-8CB7-24408FB8D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B6E0106-43B1-32CA-5D57-757BC57F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056883-20C8-D6D3-E69B-1AEB941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BB7DC3-064D-6290-F19E-BFC76740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1C54A5-4EE4-5DD5-FDCF-A2E85688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8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BA2E72-BE9C-5D34-802E-E51EEADF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52B325-1354-CFC7-498F-458A4E16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B5945B-3BBA-0575-590C-17DD55C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366F3C-B105-9244-10FA-AAC5E06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4234A5-5E28-E451-861A-A69B0328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id="{D79A0FB9-8474-BD1D-152A-77FF4193EA2C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30ACB9-AB01-426F-70A9-036CE31B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B06493-438C-C568-1B36-DD291193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E1DDE5-9072-D32C-5C9E-EF450CB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9C2BE8-FEEA-FBA9-D537-3BE53AB4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0523FF-F8FD-EC45-EAB8-446B74EE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id="{47E1C567-55EF-BCBB-C55B-D5881F6F2FEF}"/>
              </a:ext>
            </a:extLst>
          </p:cNvPr>
          <p:cNvGrpSpPr/>
          <p:nvPr userDrawn="1"/>
        </p:nvGrpSpPr>
        <p:grpSpPr>
          <a:xfrm>
            <a:off x="6679565" y="1735455"/>
            <a:ext cx="4141470" cy="3127375"/>
            <a:chOff x="11977" y="5948"/>
            <a:chExt cx="5064" cy="3824"/>
          </a:xfrm>
        </p:grpSpPr>
        <p:pic>
          <p:nvPicPr>
            <p:cNvPr id="8" name="图片 12" descr="96">
              <a:extLst>
                <a:ext uri="{FF2B5EF4-FFF2-40B4-BE49-F238E27FC236}">
                  <a16:creationId xmlns:a16="http://schemas.microsoft.com/office/drawing/2014/main" id="{3A3C4564-7CEB-F00A-A6AB-A917120E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9" name="图片 13" descr="96">
              <a:extLst>
                <a:ext uri="{FF2B5EF4-FFF2-40B4-BE49-F238E27FC236}">
                  <a16:creationId xmlns:a16="http://schemas.microsoft.com/office/drawing/2014/main" id="{987F0FA2-87C2-BB1D-3AB3-7DE17FCE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88E1CB-9198-ACBB-8336-6063A729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F995F2-5349-015F-7318-02AC397C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0A1DF4B-89A6-A73C-4162-1434C8CD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9FEF0A-3EA4-2A5D-F60F-706746FF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72E738-BFFE-FF3E-C672-E46DFA82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1DFDDD-455B-D82A-0E30-4D4D5E06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222A67-B5F1-7BC3-4750-293B40C3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7D9FF08-B679-C5AD-A99D-5CFF43EE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49F88D2-B2E3-713F-137E-873D111F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293DB25-9A3E-541D-E833-2D98F7AFB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7D558D5-E43F-E341-A84C-D9B5590F2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BE03228-B481-1643-D22B-8A06C51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00D572D-7279-68CC-6607-3737B0C4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49CF643-B491-F0E9-3132-85E3734E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CD4DE5-1A88-F524-C3EB-CF86F30D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3E3FAB4-C997-A3C6-1E39-DBA3D953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7F34184-8E06-E995-E081-3EDF82A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41697-93D8-CFDA-B527-0A20C62F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61171AA-6B31-4FC8-1FBB-8F8E8845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D52558E-B49D-85F5-A196-7FD3E3D2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AD87C23-0407-DF58-A77E-ACA57A26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BB34B7-4D8D-3ECA-124E-6925EA5C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CEB5AB-0BF5-F307-2EED-35BC304A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3AD261-7BA0-6B0B-4B82-04118CD2A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3677CA-5764-2BC5-755E-474FE15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928F951-C1EF-2F2E-2EAE-151105A2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D61BDD-A9C5-EDEC-2E57-C58EFDC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C9C065-D855-0C64-3762-7D3B3DD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D4A4B07-81C5-184A-A917-84D84A3AA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802A9DE-FF00-28CB-BF93-890EFA37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656A3F1-2794-E3EE-47BE-960E6F49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5B9ECE4-79B7-C887-3EF0-F2A9AEE5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F73429-D23D-1285-9236-0C916B2B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9322645-4F26-5D04-2AED-840C3E1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44CC7FD-E70E-48E7-4013-4C8C540C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A99F02-747D-9B85-65CD-2909BEF0A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B66C-3A7F-4687-B1C1-3CF6B0483CE9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F76A32-07B0-D603-454E-3294CFA7F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B71B1D-E043-12A2-58C7-BD1AA4CB2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48E1-FAAE-44E5-B4EE-11EBC29527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01AC389-9B2F-4068-1216-8A363652E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9">
            <a:extLst>
              <a:ext uri="{FF2B5EF4-FFF2-40B4-BE49-F238E27FC236}">
                <a16:creationId xmlns:a16="http://schemas.microsoft.com/office/drawing/2014/main" id="{46B2674A-CCDA-BF72-8362-AE01A9C4B6CE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D01EEA2-19F5-19F5-015B-4450EE7FD1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96DA52E-A681-4876-7D82-A0D2CB45F078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95C72B81-41E7-0876-FAAE-4CAF1FB556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2E46BE5D-957C-9632-9D10-012CC6E02E2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C236467-B9A5-79E5-BACC-9827D25CE0C7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B6D735A-9C27-4E3A-538B-56B1353E8E1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0C1B1AE0-5C98-7CBE-619A-68981093B74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B54E4DC-E92F-8969-3B46-AB9B179CB52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03941A1E-447D-00F7-68C5-8815C468FC9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3D667DE4-BB55-F480-6C07-BEA79F47699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431B346-356A-E055-0F79-40AA6DCF1B6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549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89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EC17499-15CC-C1E4-2D5B-07A48FB9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6" y="2252370"/>
            <a:ext cx="11400508" cy="235326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9C25D7D-D822-C1F3-0B78-168779730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49" y="1557020"/>
            <a:ext cx="22801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889191-9C08-7C81-AB57-13BED2C51360}"/>
              </a:ext>
            </a:extLst>
          </p:cNvPr>
          <p:cNvSpPr txBox="1"/>
          <p:nvPr/>
        </p:nvSpPr>
        <p:spPr>
          <a:xfrm>
            <a:off x="2494682" y="833951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3DDA719-3B4E-55C8-8E54-CD21478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3" y="324644"/>
            <a:ext cx="2249619" cy="160338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B9FC666-1ED9-089E-BCB4-0834E9B3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928031"/>
            <a:ext cx="107346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889191-9C08-7C81-AB57-13BED2C51360}"/>
              </a:ext>
            </a:extLst>
          </p:cNvPr>
          <p:cNvSpPr txBox="1"/>
          <p:nvPr/>
        </p:nvSpPr>
        <p:spPr>
          <a:xfrm>
            <a:off x="389454" y="1209980"/>
            <a:ext cx="1159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C8516C1D-228C-0C83-ACFB-A3C9DE69DEEF}"/>
              </a:ext>
            </a:extLst>
          </p:cNvPr>
          <p:cNvGrpSpPr/>
          <p:nvPr/>
        </p:nvGrpSpPr>
        <p:grpSpPr>
          <a:xfrm>
            <a:off x="6711364" y="1649107"/>
            <a:ext cx="4133752" cy="4912822"/>
            <a:chOff x="6877432" y="737740"/>
            <a:chExt cx="4607431" cy="5475773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066D766C-B463-D25D-4212-1044D0E966D0}"/>
                </a:ext>
              </a:extLst>
            </p:cNvPr>
            <p:cNvSpPr/>
            <p:nvPr/>
          </p:nvSpPr>
          <p:spPr>
            <a:xfrm>
              <a:off x="7449311" y="1367430"/>
              <a:ext cx="4035552" cy="4035552"/>
            </a:xfrm>
            <a:prstGeom prst="ellipse">
              <a:avLst/>
            </a:prstGeom>
            <a:solidFill>
              <a:srgbClr val="EAA38B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id="{0334E597-04E3-3E3B-4C7E-E071043B4B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7088" y="1344973"/>
              <a:ext cx="0" cy="4080467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83D67BBB-918C-340C-E650-C6154DFAE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892" y="1722120"/>
              <a:ext cx="2403347" cy="332994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1C8975AF-E425-5E2E-00FE-A58AA560CB4D}"/>
                </a:ext>
              </a:extLst>
            </p:cNvPr>
            <p:cNvCxnSpPr/>
            <p:nvPr/>
          </p:nvCxnSpPr>
          <p:spPr>
            <a:xfrm>
              <a:off x="9467088" y="3429000"/>
              <a:ext cx="1298448" cy="150876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8BE27731-2ABC-3DAA-DFA7-653758F9F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709" y="1344973"/>
              <a:ext cx="1937378" cy="2651853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45B3D200-495D-8B16-E113-07A72DA9576B}"/>
                </a:ext>
              </a:extLst>
            </p:cNvPr>
            <p:cNvSpPr txBox="1"/>
            <p:nvPr/>
          </p:nvSpPr>
          <p:spPr>
            <a:xfrm>
              <a:off x="9240903" y="737740"/>
              <a:ext cx="4523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9D6FCEC-833F-F18A-9695-78E26D5262AC}"/>
                </a:ext>
              </a:extLst>
            </p:cNvPr>
            <p:cNvSpPr txBox="1"/>
            <p:nvPr/>
          </p:nvSpPr>
          <p:spPr>
            <a:xfrm>
              <a:off x="10686412" y="1114887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D6F44AA0-F81E-2E22-2D69-7EEDD7FB94F8}"/>
                </a:ext>
              </a:extLst>
            </p:cNvPr>
            <p:cNvSpPr txBox="1"/>
            <p:nvPr/>
          </p:nvSpPr>
          <p:spPr>
            <a:xfrm>
              <a:off x="10896566" y="5051349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210EF5-3DAA-3747-5544-61439BD0A501}"/>
                </a:ext>
              </a:extLst>
            </p:cNvPr>
            <p:cNvSpPr txBox="1"/>
            <p:nvPr/>
          </p:nvSpPr>
          <p:spPr>
            <a:xfrm>
              <a:off x="9249771" y="5628738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525D6D6E-3698-C34E-503C-624E0D171791}"/>
                </a:ext>
              </a:extLst>
            </p:cNvPr>
            <p:cNvSpPr txBox="1"/>
            <p:nvPr/>
          </p:nvSpPr>
          <p:spPr>
            <a:xfrm>
              <a:off x="7839651" y="5172897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68BBEF3F-5D85-98B6-8B7E-34CAA40B3BB1}"/>
                </a:ext>
              </a:extLst>
            </p:cNvPr>
            <p:cNvSpPr txBox="1"/>
            <p:nvPr/>
          </p:nvSpPr>
          <p:spPr>
            <a:xfrm>
              <a:off x="6877432" y="3795510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7F35B405-BC86-5D31-E26A-70BF66C1540C}"/>
                </a:ext>
              </a:extLst>
            </p:cNvPr>
            <p:cNvSpPr txBox="1"/>
            <p:nvPr/>
          </p:nvSpPr>
          <p:spPr>
            <a:xfrm>
              <a:off x="8820004" y="2962133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302D9FD9-1879-6C32-495F-211B5BC0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1" y="45720"/>
            <a:ext cx="2402032" cy="1603387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A1DD104B-2C37-0E2B-CEF3-9456287747ED}"/>
              </a:ext>
            </a:extLst>
          </p:cNvPr>
          <p:cNvSpPr txBox="1"/>
          <p:nvPr/>
        </p:nvSpPr>
        <p:spPr>
          <a:xfrm>
            <a:off x="610222" y="2406970"/>
            <a:ext cx="6265452" cy="2281476"/>
          </a:xfrm>
          <a:prstGeom prst="roundRect">
            <a:avLst/>
          </a:prstGeom>
          <a:solidFill>
            <a:srgbClr val="DFE1B9"/>
          </a:solidFill>
          <a:ln w="28575">
            <a:solidFill>
              <a:srgbClr val="9EA345"/>
            </a:solidFill>
            <a:prstDash val="lgDashDot"/>
          </a:ln>
        </p:spPr>
        <p:txBody>
          <a:bodyPr wrap="square">
            <a:spAutoFit/>
          </a:bodyPr>
          <a:lstStyle/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DC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OA ; OB ; OC ; OD ; ON</a:t>
            </a:r>
          </a:p>
        </p:txBody>
      </p:sp>
    </p:spTree>
    <p:extLst>
      <p:ext uri="{BB962C8B-B14F-4D97-AF65-F5344CB8AC3E}">
        <p14:creationId xmlns:p14="http://schemas.microsoft.com/office/powerpoint/2010/main" val="11538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889191-9C08-7C81-AB57-13BED2C51360}"/>
              </a:ext>
            </a:extLst>
          </p:cNvPr>
          <p:cNvSpPr txBox="1"/>
          <p:nvPr/>
        </p:nvSpPr>
        <p:spPr>
          <a:xfrm>
            <a:off x="682170" y="980213"/>
            <a:ext cx="10827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0A0246F-87E6-D868-420F-32F1162D7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26" y="2057431"/>
            <a:ext cx="4519427" cy="415174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98615DF-E242-E7D4-CABE-693C121F5173}"/>
              </a:ext>
            </a:extLst>
          </p:cNvPr>
          <p:cNvSpPr txBox="1"/>
          <p:nvPr/>
        </p:nvSpPr>
        <p:spPr>
          <a:xfrm>
            <a:off x="792480" y="2768471"/>
            <a:ext cx="7482840" cy="1077218"/>
          </a:xfrm>
          <a:prstGeom prst="rect">
            <a:avLst/>
          </a:prstGeom>
          <a:solidFill>
            <a:srgbClr val="FADEA6"/>
          </a:solidFill>
          <a:ln w="19050">
            <a:solidFill>
              <a:srgbClr val="DD791C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889191-9C08-7C81-AB57-13BED2C51360}"/>
              </a:ext>
            </a:extLst>
          </p:cNvPr>
          <p:cNvSpPr txBox="1"/>
          <p:nvPr/>
        </p:nvSpPr>
        <p:spPr>
          <a:xfrm>
            <a:off x="787068" y="1732515"/>
            <a:ext cx="5308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8" y="708607"/>
            <a:ext cx="5582859" cy="46966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EA92AAC-32A3-FC91-C4C3-D88B3485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41" y="418868"/>
            <a:ext cx="23776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0" y="0"/>
            <a:ext cx="5582859" cy="469669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65D5BC6-D27B-0975-7DFD-5CBDAFD68B19}"/>
              </a:ext>
            </a:extLst>
          </p:cNvPr>
          <p:cNvSpPr txBox="1"/>
          <p:nvPr/>
        </p:nvSpPr>
        <p:spPr>
          <a:xfrm>
            <a:off x="901730" y="4696691"/>
            <a:ext cx="10388537" cy="1736646"/>
          </a:xfrm>
          <a:prstGeom prst="roundRect">
            <a:avLst/>
          </a:prstGeom>
          <a:noFill/>
          <a:ln w="28575">
            <a:solidFill>
              <a:srgbClr val="9EA34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ở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ỉ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khỗi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971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C4D0216-5E95-F425-3AD5-589C78ED2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10" y="1578703"/>
            <a:ext cx="769381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0A98E1-CFD9-1726-9DBF-51BF0268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34" y="1280161"/>
            <a:ext cx="4420175" cy="37185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3A0EF8C-36F9-29E3-2232-4D5DF2A1C2E6}"/>
              </a:ext>
            </a:extLst>
          </p:cNvPr>
          <p:cNvSpPr txBox="1"/>
          <p:nvPr/>
        </p:nvSpPr>
        <p:spPr>
          <a:xfrm>
            <a:off x="835691" y="86555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sơn 2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43099B2-D205-DC4D-8424-E82D81A8D0BD}"/>
              </a:ext>
            </a:extLst>
          </p:cNvPr>
          <p:cNvGrpSpPr/>
          <p:nvPr/>
        </p:nvGrpSpPr>
        <p:grpSpPr>
          <a:xfrm>
            <a:off x="835691" y="3810000"/>
            <a:ext cx="6096000" cy="1661160"/>
            <a:chOff x="835691" y="3810000"/>
            <a:chExt cx="6096000" cy="1661160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9990FDA4-9A9F-E823-0114-EDEE4DBA0E34}"/>
                </a:ext>
              </a:extLst>
            </p:cNvPr>
            <p:cNvSpPr/>
            <p:nvPr/>
          </p:nvSpPr>
          <p:spPr>
            <a:xfrm>
              <a:off x="835691" y="3810000"/>
              <a:ext cx="5885149" cy="1661160"/>
            </a:xfrm>
            <a:prstGeom prst="roundRect">
              <a:avLst/>
            </a:prstGeom>
            <a:solidFill>
              <a:srgbClr val="FADEA6"/>
            </a:solidFill>
            <a:ln w="28575">
              <a:solidFill>
                <a:srgbClr val="DD791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74462E34-B229-ED41-5D19-57A06769D603}"/>
                </a:ext>
              </a:extLst>
            </p:cNvPr>
            <p:cNvSpPr txBox="1"/>
            <p:nvPr/>
          </p:nvSpPr>
          <p:spPr>
            <a:xfrm>
              <a:off x="835691" y="3935436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8F308B-6FBD-06C3-7811-AD605B8DBA89}"/>
              </a:ext>
            </a:extLst>
          </p:cNvPr>
          <p:cNvSpPr txBox="1"/>
          <p:nvPr/>
        </p:nvSpPr>
        <p:spPr>
          <a:xfrm>
            <a:off x="734958" y="3074908"/>
            <a:ext cx="6763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06A2D0C-5B08-710F-E9D8-A0381BA3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04" y="-265496"/>
            <a:ext cx="6218459" cy="3694496"/>
          </a:xfrm>
          <a:prstGeom prst="rect">
            <a:avLst/>
          </a:prstGeom>
        </p:spPr>
      </p:pic>
      <p:pic>
        <p:nvPicPr>
          <p:cNvPr id="12" name="图片 4" descr="千库网_儿童课外阅读补习_元素编号12294285">
            <a:extLst>
              <a:ext uri="{FF2B5EF4-FFF2-40B4-BE49-F238E27FC236}">
                <a16:creationId xmlns:a16="http://schemas.microsoft.com/office/drawing/2014/main" id="{5404E70C-BE4A-27E0-87FC-5A46D043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49" y="1853565"/>
            <a:ext cx="460629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957ED802-C298-F069-7FDA-C540CF94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8" y="1606245"/>
            <a:ext cx="2280102" cy="117663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C453B18-7ACA-B00E-F9D4-BFCA9696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7" y="2173008"/>
            <a:ext cx="1098594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3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8F308B-6FBD-06C3-7811-AD605B8DBA89}"/>
              </a:ext>
            </a:extLst>
          </p:cNvPr>
          <p:cNvSpPr txBox="1"/>
          <p:nvPr/>
        </p:nvSpPr>
        <p:spPr>
          <a:xfrm>
            <a:off x="765475" y="1260961"/>
            <a:ext cx="10661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không vuông, trung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phương,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 trên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ô vuông.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tâm,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cùa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tư duy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trừu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mô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chung.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tham gia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chơi,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giao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nhân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nhau trong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suy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nghiêm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túc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0C47F32-890A-FBA0-A293-A11DA16D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02" y="0"/>
            <a:ext cx="58099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1050C40-BD7E-5058-317A-8EB61ACA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703"/>
            <a:ext cx="7888908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8F308B-6FBD-06C3-7811-AD605B8DBA89}"/>
              </a:ext>
            </a:extLst>
          </p:cNvPr>
          <p:cNvSpPr txBox="1"/>
          <p:nvPr/>
        </p:nvSpPr>
        <p:spPr>
          <a:xfrm>
            <a:off x="3284158" y="557578"/>
            <a:ext cx="599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674C17B-0C7C-D38D-AB3F-C8D8A32EB65D}"/>
              </a:ext>
            </a:extLst>
          </p:cNvPr>
          <p:cNvSpPr txBox="1"/>
          <p:nvPr/>
        </p:nvSpPr>
        <p:spPr>
          <a:xfrm>
            <a:off x="1097286" y="4401774"/>
            <a:ext cx="2446504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1903BA-4EA3-17FF-52CB-BD5485975E96}"/>
              </a:ext>
            </a:extLst>
          </p:cNvPr>
          <p:cNvSpPr txBox="1"/>
          <p:nvPr/>
        </p:nvSpPr>
        <p:spPr>
          <a:xfrm>
            <a:off x="4613863" y="4420832"/>
            <a:ext cx="2964273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EFB1DEC-CEC4-AC97-6068-AD3B146E12C0}"/>
              </a:ext>
            </a:extLst>
          </p:cNvPr>
          <p:cNvSpPr txBox="1"/>
          <p:nvPr/>
        </p:nvSpPr>
        <p:spPr>
          <a:xfrm>
            <a:off x="8729776" y="4401774"/>
            <a:ext cx="1577676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am giác Cân 10">
            <a:extLst>
              <a:ext uri="{FF2B5EF4-FFF2-40B4-BE49-F238E27FC236}">
                <a16:creationId xmlns:a16="http://schemas.microsoft.com/office/drawing/2014/main" id="{EE2C705F-1C6D-2B49-0CCA-AAEFCE2E5B00}"/>
              </a:ext>
            </a:extLst>
          </p:cNvPr>
          <p:cNvSpPr/>
          <p:nvPr/>
        </p:nvSpPr>
        <p:spPr>
          <a:xfrm>
            <a:off x="1097286" y="1814920"/>
            <a:ext cx="2438030" cy="21017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id="{E6F4FCFE-1C04-4633-FB13-3CB4A65BB269}"/>
              </a:ext>
            </a:extLst>
          </p:cNvPr>
          <p:cNvSpPr/>
          <p:nvPr/>
        </p:nvSpPr>
        <p:spPr>
          <a:xfrm>
            <a:off x="4800600" y="1584960"/>
            <a:ext cx="2331710" cy="2331710"/>
          </a:xfrm>
          <a:prstGeom prst="cube">
            <a:avLst/>
          </a:prstGeom>
          <a:solidFill>
            <a:srgbClr val="EAA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Hình trụ 13">
            <a:extLst>
              <a:ext uri="{FF2B5EF4-FFF2-40B4-BE49-F238E27FC236}">
                <a16:creationId xmlns:a16="http://schemas.microsoft.com/office/drawing/2014/main" id="{B0EE326E-4B02-FD12-031F-CB00C73272ED}"/>
              </a:ext>
            </a:extLst>
          </p:cNvPr>
          <p:cNvSpPr/>
          <p:nvPr/>
        </p:nvSpPr>
        <p:spPr>
          <a:xfrm>
            <a:off x="8697716" y="1733081"/>
            <a:ext cx="1641796" cy="21835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890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0F314A6-F54E-8BD6-34E8-F56B901C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76" y="1380583"/>
            <a:ext cx="746215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0889191-9C08-7C81-AB57-13BED2C51360}"/>
              </a:ext>
            </a:extLst>
          </p:cNvPr>
          <p:cNvSpPr txBox="1"/>
          <p:nvPr/>
        </p:nvSpPr>
        <p:spPr>
          <a:xfrm>
            <a:off x="2516174" y="846693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85AA184-C660-B319-AF68-C3A6883882A4}"/>
              </a:ext>
            </a:extLst>
          </p:cNvPr>
          <p:cNvSpPr txBox="1"/>
          <p:nvPr/>
        </p:nvSpPr>
        <p:spPr>
          <a:xfrm>
            <a:off x="777799" y="1995639"/>
            <a:ext cx="57284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ED.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A97B4EF-E6C2-3BBF-CF5B-76C832EF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9" y="1702035"/>
            <a:ext cx="4679680" cy="390144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B863260-A6C8-DF99-B5CD-06DF7F16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3" y="282813"/>
            <a:ext cx="236545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465776-E9B4-F74E-1EC6-B6D4A48A6486}"/>
              </a:ext>
            </a:extLst>
          </p:cNvPr>
          <p:cNvSpPr txBox="1"/>
          <p:nvPr/>
        </p:nvSpPr>
        <p:spPr>
          <a:xfrm>
            <a:off x="759828" y="2521059"/>
            <a:ext cx="5809828" cy="2009061"/>
          </a:xfrm>
          <a:prstGeom prst="round2DiagRect">
            <a:avLst/>
          </a:prstGeom>
          <a:solidFill>
            <a:srgbClr val="F3CDB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E7913-18DC-0995-E1BA-793027F7F205}"/>
              </a:ext>
            </a:extLst>
          </p:cNvPr>
          <p:cNvSpPr txBox="1"/>
          <p:nvPr/>
        </p:nvSpPr>
        <p:spPr>
          <a:xfrm>
            <a:off x="759828" y="2177901"/>
            <a:ext cx="5854332" cy="2807137"/>
          </a:xfrm>
          <a:prstGeom prst="snipRoundRect">
            <a:avLst>
              <a:gd name="adj1" fmla="val 5809"/>
              <a:gd name="adj2" fmla="val 16667"/>
            </a:avLst>
          </a:prstGeom>
          <a:solidFill>
            <a:srgbClr val="DFE1B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AK;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AK, AE;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AE.</a:t>
            </a: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3158CF8-236B-8027-86DD-C1100BB10BD4}"/>
              </a:ext>
            </a:extLst>
          </p:cNvPr>
          <p:cNvSpPr txBox="1"/>
          <p:nvPr/>
        </p:nvSpPr>
        <p:spPr>
          <a:xfrm>
            <a:off x="640080" y="2521059"/>
            <a:ext cx="5989320" cy="1903690"/>
          </a:xfrm>
          <a:prstGeom prst="snipRoundRect">
            <a:avLst/>
          </a:prstGeom>
          <a:solidFill>
            <a:srgbClr val="FADEA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</a:p>
          <a:p>
            <a:pPr indent="441325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625</Words>
  <Application>Microsoft Office PowerPoint</Application>
  <PresentationFormat>Màn hình rộng</PresentationFormat>
  <Paragraphs>48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2" baseType="lpstr">
      <vt:lpstr>M PLUS Rounded 1c</vt:lpstr>
      <vt:lpstr>#9Slide07 HoneyCream</vt:lpstr>
      <vt:lpstr>Arial</vt:lpstr>
      <vt:lpstr>Calibri</vt:lpstr>
      <vt:lpstr>Calibri Light</vt:lpstr>
      <vt:lpstr>Cambria</vt:lpstr>
      <vt:lpstr>Fredoka One</vt:lpstr>
      <vt:lpstr>SVN-Dancing Script</vt:lpstr>
      <vt:lpstr>SVN-Newton</vt:lpstr>
      <vt:lpstr>SVN-Ready</vt:lpstr>
      <vt:lpstr>Times New Roman</vt:lpstr>
      <vt:lpstr>Chủ đề Office</vt:lpstr>
      <vt:lpstr>1_Awesome Teachers Meeting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Minh Hanh Ngo</cp:lastModifiedBy>
  <cp:revision>5</cp:revision>
  <dcterms:created xsi:type="dcterms:W3CDTF">2022-12-10T13:54:02Z</dcterms:created>
  <dcterms:modified xsi:type="dcterms:W3CDTF">2022-12-10T15:31:50Z</dcterms:modified>
</cp:coreProperties>
</file>