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93" r:id="rId12"/>
    <p:sldId id="280" r:id="rId13"/>
    <p:sldId id="288" r:id="rId14"/>
    <p:sldId id="292" r:id="rId15"/>
    <p:sldId id="281" r:id="rId16"/>
    <p:sldId id="269" r:id="rId17"/>
    <p:sldId id="282" r:id="rId18"/>
    <p:sldId id="289" r:id="rId19"/>
    <p:sldId id="270" r:id="rId20"/>
    <p:sldId id="283" r:id="rId21"/>
    <p:sldId id="271" r:id="rId22"/>
    <p:sldId id="284" r:id="rId23"/>
    <p:sldId id="291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Microsoft YaHei" pitchFamily="34" charset="-122"/>
      <p:regular r:id="rId32"/>
      <p:bold r:id="rId33"/>
    </p:embeddedFont>
    <p:embeddedFont>
      <p:font typeface="HP001 4 hàng" pitchFamily="34" charset="0"/>
      <p:regular r:id="rId34"/>
      <p:bold r:id="rId35"/>
    </p:embeddedFont>
    <p:embeddedFont>
      <p:font typeface="Arial-Rounded" charset="0"/>
      <p:regular r:id="rId36"/>
    </p:embeddedFont>
    <p:embeddedFont>
      <p:font typeface="HL Hoctro" pitchFamily="2" charset="0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宋体" pitchFamily="2" charset="-122"/>
      <p:regular r:id="rId42"/>
    </p:embeddedFont>
    <p:embeddedFont>
      <p:font typeface="DFPOP1-W9" charset="-128"/>
      <p:regular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3"/>
            <p14:sldId id="280"/>
            <p14:sldId id="288"/>
            <p14:sldId id="292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89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91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78" y="-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1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836562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Hương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sen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123"/>
            <a:ext cx="9144000" cy="268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1" y="541834"/>
            <a:ext cx="3335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2691"/>
          <a:stretch>
            <a:fillRect/>
          </a:stretch>
        </p:blipFill>
        <p:spPr>
          <a:xfrm>
            <a:off x="1940692" y="0"/>
            <a:ext cx="5143500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1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14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04" y="1246955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solidFill>
                  <a:schemeClr val="bg1"/>
                </a:solidFill>
                <a:latin typeface="HP001 4 hàng" pitchFamily="34" charset="0"/>
              </a:rPr>
              <a:t>hã</a:t>
            </a:r>
            <a:r>
              <a:rPr lang="el-GR" sz="3500" dirty="0" smtClean="0">
                <a:solidFill>
                  <a:schemeClr val="bg1"/>
                </a:solidFill>
                <a:latin typeface="HP001 4 hàng" pitchFamily="34" charset="0"/>
              </a:rPr>
              <a:t>ζ 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d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Η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İn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7525" y="1250134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hã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ζ 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d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Η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İn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1266" y="1238259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hã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ζ 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d</a:t>
            </a:r>
            <a:r>
              <a:rPr lang="el-GR" sz="3500" dirty="0">
                <a:solidFill>
                  <a:schemeClr val="bg1"/>
                </a:solidFill>
                <a:latin typeface="HP001 4 hàng" pitchFamily="34" charset="0"/>
              </a:rPr>
              <a:t>Η</a:t>
            </a:r>
            <a:r>
              <a:rPr lang="en-US" sz="3500" dirty="0">
                <a:solidFill>
                  <a:schemeClr val="bg1"/>
                </a:solidFill>
                <a:latin typeface="HP001 4 hàng" pitchFamily="34" charset="0"/>
              </a:rPr>
              <a:t>İn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1296" y="2598730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c</a:t>
            </a:r>
            <a:r>
              <a:rPr lang="en-US" sz="3500" dirty="0" err="1" smtClean="0">
                <a:solidFill>
                  <a:schemeClr val="bg1"/>
                </a:solidFill>
                <a:latin typeface="HP001 4 hàng" pitchFamily="34" charset="0"/>
              </a:rPr>
              <a:t>hững</a:t>
            </a:r>
            <a:r>
              <a:rPr lang="en-US" sz="35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HP001 4 hàng" pitchFamily="34" charset="0"/>
              </a:rPr>
              <a:t>chạc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0479" y="2596755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c</a:t>
            </a:r>
            <a:r>
              <a:rPr lang="en-US" sz="3500" dirty="0" err="1" smtClean="0">
                <a:solidFill>
                  <a:schemeClr val="bg1"/>
                </a:solidFill>
                <a:latin typeface="HP001 4 hàng" pitchFamily="34" charset="0"/>
              </a:rPr>
              <a:t>hững</a:t>
            </a:r>
            <a:r>
              <a:rPr lang="en-US" sz="35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HP001 4 hàng" pitchFamily="34" charset="0"/>
              </a:rPr>
              <a:t>chạc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8141" y="2601449"/>
            <a:ext cx="229188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>
                <a:solidFill>
                  <a:schemeClr val="bg1"/>
                </a:solidFill>
                <a:latin typeface="HP001 4 hàng" pitchFamily="34" charset="0"/>
              </a:rPr>
              <a:t>c</a:t>
            </a:r>
            <a:r>
              <a:rPr lang="en-US" sz="3500" dirty="0" err="1" smtClean="0">
                <a:solidFill>
                  <a:schemeClr val="bg1"/>
                </a:solidFill>
                <a:latin typeface="HP001 4 hàng" pitchFamily="34" charset="0"/>
              </a:rPr>
              <a:t>hững</a:t>
            </a:r>
            <a:r>
              <a:rPr lang="en-US" sz="35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dirty="0" err="1" smtClean="0">
                <a:solidFill>
                  <a:schemeClr val="bg1"/>
                </a:solidFill>
                <a:latin typeface="HP001 4 hàng" pitchFamily="34" charset="0"/>
              </a:rPr>
              <a:t>chạc</a:t>
            </a:r>
            <a:endParaRPr lang="en-US" sz="3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5851" y="244959"/>
            <a:ext cx="3335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32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0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9164"/>
            <a:ext cx="9144000" cy="4088921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1294812" y="34913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146632"/>
            <a:ext cx="5262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3696" y="2553205"/>
            <a:ext cx="632954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Nam </a:t>
            </a:r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hǌ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HP001 4 hàng" pitchFamily="34" charset="0"/>
              </a:rPr>
              <a:t>lġ</a:t>
            </a:r>
            <a:r>
              <a:rPr lang="en-US" sz="350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1.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0" y="2077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9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00" y="839163"/>
            <a:ext cx="85307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Nam ǟất hã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ζ 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d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Η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İn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δ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i đư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ϑ 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cô giáo 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Ά΄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n.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0" y="56330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2487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289"/>
            <a:ext cx="9144000" cy="40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9994" y="827288"/>
            <a:ext cx="91140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Nam đã đǌ đư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ϑ 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Ǉru</a:t>
            </a:r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ΐ</a:t>
            </a:r>
            <a:r>
              <a:rPr lang="vi-VN" sz="3500" b="1" dirty="0">
                <a:solidFill>
                  <a:schemeClr val="bg1"/>
                </a:solidFill>
                <a:latin typeface="HP001 4 hàng" pitchFamily="34" charset="0"/>
              </a:rPr>
              <a:t>İn Ǉra</a:t>
            </a:r>
            <a:r>
              <a:rPr lang="el-GR" sz="3500" b="1" dirty="0" smtClean="0">
                <a:solidFill>
                  <a:schemeClr val="bg1"/>
                </a:solidFill>
                <a:latin typeface="HP001 4 hàng" pitchFamily="34" charset="0"/>
              </a:rPr>
              <a:t>ζ. 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Nam cŜ</a:t>
            </a:r>
            <a:endParaRPr lang="en-US" sz="3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69" y="1525938"/>
            <a:ext cx="91140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500" b="1" dirty="0">
                <a:solidFill>
                  <a:schemeClr val="bg1"/>
                </a:solidFill>
                <a:latin typeface="HP001 4 hàng" pitchFamily="34" charset="0"/>
              </a:rPr>
              <a:t>λμ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Ğt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 l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àm</a:t>
            </a:r>
            <a:r>
              <a:rPr lang="en-US" sz="3500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3500" b="1" dirty="0" smtClean="0">
                <a:solidFill>
                  <a:schemeClr val="bg1"/>
                </a:solidFill>
                <a:latin typeface="HP001 4 hàng" pitchFamily="34" charset="0"/>
              </a:rPr>
              <a:t>ǇǨn wữa. </a:t>
            </a:r>
            <a:endParaRPr lang="en-US" sz="35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5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7256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805323" y="1749443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773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208811" y="2427099"/>
            <a:ext cx="2363190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7685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Lưu đồ: Đường kết nối 5"/>
          <p:cNvSpPr/>
          <p:nvPr/>
        </p:nvSpPr>
        <p:spPr>
          <a:xfrm>
            <a:off x="543463" y="367932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354</Words>
  <Application>Microsoft Office PowerPoint</Application>
  <PresentationFormat>On-screen Show (16:9)</PresentationFormat>
  <Paragraphs>100</Paragraphs>
  <Slides>29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华康少女文字W5</vt:lpstr>
      <vt:lpstr>Times New Roman</vt:lpstr>
      <vt:lpstr>Microsoft YaHei</vt:lpstr>
      <vt:lpstr>HP001 4 hàng</vt:lpstr>
      <vt:lpstr>Arial-Rounded</vt:lpstr>
      <vt:lpstr>HL Hoctro</vt:lpstr>
      <vt:lpstr>Calibri</vt:lpstr>
      <vt:lpstr>宋体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AutoBVT</cp:lastModifiedBy>
  <cp:revision>27</cp:revision>
  <dcterms:created xsi:type="dcterms:W3CDTF">2020-08-13T09:19:00Z</dcterms:created>
  <dcterms:modified xsi:type="dcterms:W3CDTF">2022-01-17T15:37:42Z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