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59" r:id="rId2"/>
    <p:sldId id="415" r:id="rId3"/>
    <p:sldId id="370" r:id="rId4"/>
    <p:sldId id="322" r:id="rId5"/>
    <p:sldId id="432" r:id="rId6"/>
    <p:sldId id="431" r:id="rId7"/>
    <p:sldId id="430" r:id="rId8"/>
    <p:sldId id="401" r:id="rId9"/>
    <p:sldId id="404" r:id="rId10"/>
    <p:sldId id="418" r:id="rId11"/>
    <p:sldId id="402" r:id="rId12"/>
    <p:sldId id="419" r:id="rId13"/>
    <p:sldId id="437" r:id="rId14"/>
    <p:sldId id="321" r:id="rId15"/>
    <p:sldId id="438" r:id="rId16"/>
    <p:sldId id="436" r:id="rId17"/>
    <p:sldId id="403" r:id="rId18"/>
    <p:sldId id="433" r:id="rId19"/>
    <p:sldId id="422" r:id="rId20"/>
    <p:sldId id="405" r:id="rId21"/>
    <p:sldId id="434" r:id="rId22"/>
    <p:sldId id="423" r:id="rId23"/>
    <p:sldId id="400" r:id="rId24"/>
    <p:sldId id="424" r:id="rId25"/>
    <p:sldId id="392" r:id="rId26"/>
    <p:sldId id="426" r:id="rId27"/>
    <p:sldId id="409" r:id="rId28"/>
    <p:sldId id="427" r:id="rId29"/>
    <p:sldId id="429" r:id="rId30"/>
  </p:sldIdLst>
  <p:sldSz cx="9144000" cy="5143500" type="screen16x9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3" autoAdjust="0"/>
    <p:restoredTop sz="94660" autoAdjust="0"/>
  </p:normalViewPr>
  <p:slideViewPr>
    <p:cSldViewPr>
      <p:cViewPr varScale="1">
        <p:scale>
          <a:sx n="90" d="100"/>
          <a:sy n="90" d="100"/>
        </p:scale>
        <p:origin x="966" y="90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2024/3/15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4832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2024/3/15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6510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1_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096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4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3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88602" y="1759483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" y="843558"/>
            <a:ext cx="9143999" cy="4299942"/>
          </a:xfrm>
          <a:prstGeom prst="rect">
            <a:avLst/>
          </a:prstGeom>
        </p:spPr>
      </p:pic>
      <p:sp>
        <p:nvSpPr>
          <p:cNvPr id="22" name="矩形 8"/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/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827584" y="16313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092"/>
            <a:ext cx="9144000" cy="279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52539"/>
      </p:ext>
    </p:extLst>
  </p:cSld>
  <p:clrMapOvr>
    <a:masterClrMapping/>
  </p:clrMapOvr>
  <p:transition spd="slow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092"/>
            <a:ext cx="9144000" cy="279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29732"/>
      </p:ext>
    </p:extLst>
  </p:cSld>
  <p:clrMapOvr>
    <a:masterClrMapping/>
  </p:clrMapOvr>
  <p:transition spd="slow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14"/>
            <a:ext cx="9144000" cy="4088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45646" y="1246955"/>
            <a:ext cx="289301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dừng</a:t>
            </a:r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lại</a:t>
            </a:r>
            <a:endParaRPr lang="en-US" sz="35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96061" y="2598730"/>
            <a:ext cx="22918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wgã</a:t>
            </a:r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 Ĳ</a:t>
            </a:r>
            <a:r>
              <a:rPr lang="el-GR" sz="3500" dirty="0">
                <a:solidFill>
                  <a:schemeClr val="bg1"/>
                </a:solidFill>
                <a:latin typeface="HP001 4 hàng" pitchFamily="34" charset="0"/>
              </a:rPr>
              <a:t>ε</a:t>
            </a:r>
            <a:endParaRPr lang="en-US" sz="35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5851" y="244959"/>
            <a:ext cx="3335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32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5776" y="1246955"/>
            <a:ext cx="289301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dừng</a:t>
            </a:r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lại</a:t>
            </a:r>
            <a:endParaRPr lang="en-US" sz="35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1127" y="1249755"/>
            <a:ext cx="289301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dừng</a:t>
            </a:r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lại</a:t>
            </a:r>
            <a:endParaRPr lang="en-US" sz="35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0239" y="2589080"/>
            <a:ext cx="22918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wgã</a:t>
            </a:r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 Ĳ</a:t>
            </a:r>
            <a:r>
              <a:rPr lang="el-GR" sz="3500" dirty="0">
                <a:solidFill>
                  <a:schemeClr val="bg1"/>
                </a:solidFill>
                <a:latin typeface="HP001 4 hàng" pitchFamily="34" charset="0"/>
              </a:rPr>
              <a:t>ε</a:t>
            </a:r>
            <a:endParaRPr lang="en-US" sz="35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15278" y="2588059"/>
            <a:ext cx="22918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wgã</a:t>
            </a:r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 Ĳ</a:t>
            </a:r>
            <a:r>
              <a:rPr lang="el-GR" sz="3500" dirty="0">
                <a:solidFill>
                  <a:schemeClr val="bg1"/>
                </a:solidFill>
                <a:latin typeface="HP001 4 hàng" pitchFamily="34" charset="0"/>
              </a:rPr>
              <a:t>ε</a:t>
            </a:r>
            <a:endParaRPr lang="en-US" sz="35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3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8"/>
          <p:cNvSpPr/>
          <p:nvPr/>
        </p:nvSpPr>
        <p:spPr>
          <a:xfrm>
            <a:off x="107504" y="987574"/>
            <a:ext cx="877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4.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 ở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矩形 8"/>
          <p:cNvSpPr/>
          <p:nvPr/>
        </p:nvSpPr>
        <p:spPr>
          <a:xfrm>
            <a:off x="0" y="2263689"/>
            <a:ext cx="73803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(…) 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/>
          <p:cNvSpPr/>
          <p:nvPr/>
        </p:nvSpPr>
        <p:spPr>
          <a:xfrm>
            <a:off x="5328592" y="2263689"/>
            <a:ext cx="334786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矩形 8"/>
          <p:cNvSpPr/>
          <p:nvPr/>
        </p:nvSpPr>
        <p:spPr>
          <a:xfrm>
            <a:off x="-32921" y="3279056"/>
            <a:ext cx="756084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289"/>
            <a:ext cx="9144000" cy="4088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00" y="822637"/>
            <a:ext cx="91245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Khi hƋng wgã, wai dừng lại, đỡ hƋng </a:t>
            </a:r>
            <a:endParaRPr lang="en-US" sz="35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00" y="1495912"/>
            <a:ext cx="91245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4 hàng" pitchFamily="34" charset="0"/>
              </a:rPr>
              <a:t>đứng</a:t>
            </a:r>
            <a:r>
              <a:rPr lang="en-US" sz="32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itchFamily="34" charset="0"/>
              </a:rPr>
              <a:t>dậy</a:t>
            </a:r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. </a:t>
            </a:r>
            <a:endParaRPr lang="en-US" sz="35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54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2195736" y="167629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3002075" y="2187028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8"/>
          <p:cNvSpPr/>
          <p:nvPr/>
        </p:nvSpPr>
        <p:spPr>
          <a:xfrm>
            <a:off x="251520" y="2715766"/>
            <a:ext cx="91440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học múa, em phải tập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(...)  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chân.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矩形 8"/>
          <p:cNvSpPr/>
          <p:nvPr/>
        </p:nvSpPr>
        <p:spPr>
          <a:xfrm>
            <a:off x="251520" y="527816"/>
            <a:ext cx="879597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矩形 8"/>
          <p:cNvSpPr/>
          <p:nvPr/>
        </p:nvSpPr>
        <p:spPr>
          <a:xfrm>
            <a:off x="1763688" y="1351888"/>
            <a:ext cx="136815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lại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3" name="矩形 8"/>
          <p:cNvSpPr/>
          <p:nvPr/>
        </p:nvSpPr>
        <p:spPr>
          <a:xfrm>
            <a:off x="6146941" y="1366824"/>
            <a:ext cx="2241483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 dậy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4" name="矩形 8"/>
          <p:cNvSpPr/>
          <p:nvPr/>
        </p:nvSpPr>
        <p:spPr>
          <a:xfrm>
            <a:off x="4067944" y="1410911"/>
            <a:ext cx="122413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6206E-6 L 0.31111 0.280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56" y="14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289"/>
            <a:ext cx="9144000" cy="4088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00" y="822637"/>
            <a:ext cx="91245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Khi hǌ júa, em </a:t>
            </a:r>
            <a:r>
              <a:rPr lang="el-GR" sz="3500" b="1" dirty="0">
                <a:solidFill>
                  <a:schemeClr val="bg1"/>
                </a:solidFill>
                <a:latin typeface="HP001 4 hàng" pitchFamily="34" charset="0"/>
              </a:rPr>
              <a:t>ι</a:t>
            </a:r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ải Ǉập xĲc </a:t>
            </a:r>
            <a:r>
              <a:rPr lang="el-GR" sz="3500" b="1" dirty="0">
                <a:solidFill>
                  <a:schemeClr val="bg1"/>
                </a:solidFill>
                <a:latin typeface="HP001 4 hàng" pitchFamily="34" charset="0"/>
              </a:rPr>
              <a:t>ε</a:t>
            </a:r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ân . </a:t>
            </a:r>
            <a:endParaRPr lang="en-US" sz="35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4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Quan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tranh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8"/>
          <p:cNvSpPr/>
          <p:nvPr/>
        </p:nvSpPr>
        <p:spPr>
          <a:xfrm>
            <a:off x="0" y="-28922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298"/>
            <a:ext cx="4139951" cy="2149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94298"/>
            <a:ext cx="4499992" cy="214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107"/>
            <a:ext cx="4139951" cy="24973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667240"/>
            <a:ext cx="4499992" cy="234627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0" y="-123914"/>
            <a:ext cx="9144000" cy="5236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1707654"/>
            <a:ext cx="1512168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9752" y="1059582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975616" y="1059582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76096" y="1507314"/>
            <a:ext cx="14198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34"/>
            <a:ext cx="9144000" cy="3312368"/>
          </a:xfrm>
          <a:prstGeom prst="rect">
            <a:avLst/>
          </a:prstGeom>
        </p:spPr>
      </p:pic>
      <p:sp>
        <p:nvSpPr>
          <p:cNvPr id="20" name="Hình chữ nhật: Góc Tròn 1"/>
          <p:cNvSpPr/>
          <p:nvPr/>
        </p:nvSpPr>
        <p:spPr>
          <a:xfrm>
            <a:off x="2681668" y="2117155"/>
            <a:ext cx="225037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ình chữ nhật: Góc Tròn 4"/>
          <p:cNvSpPr/>
          <p:nvPr/>
        </p:nvSpPr>
        <p:spPr>
          <a:xfrm>
            <a:off x="4556836" y="2117155"/>
            <a:ext cx="2393542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ình chữ nhật: Góc Tròn 5"/>
          <p:cNvSpPr/>
          <p:nvPr/>
        </p:nvSpPr>
        <p:spPr>
          <a:xfrm>
            <a:off x="6778141" y="2100710"/>
            <a:ext cx="2258355" cy="7071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ượt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ình chữ nhật: Góc Tròn 7"/>
          <p:cNvSpPr/>
          <p:nvPr/>
        </p:nvSpPr>
        <p:spPr>
          <a:xfrm>
            <a:off x="4638422" y="3000523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ình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ình chữ nhật: Góc Tròn 8"/>
          <p:cNvSpPr/>
          <p:nvPr/>
        </p:nvSpPr>
        <p:spPr>
          <a:xfrm>
            <a:off x="2482250" y="3028528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tức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ình chữ nhật: Góc Tròn 10"/>
          <p:cNvSpPr/>
          <p:nvPr/>
        </p:nvSpPr>
        <p:spPr>
          <a:xfrm>
            <a:off x="6950378" y="2992375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dự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/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2134733" y="-121755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948542" y="180230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6354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51470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oăng</a:t>
            </a:r>
            <a:endParaRPr lang="en-US" sz="54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oac</a:t>
            </a:r>
            <a:endParaRPr lang="en-US" sz="54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oach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62163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95980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627784" y="1203598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164288" y="1707654"/>
            <a:ext cx="17281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236296" y="3147814"/>
            <a:ext cx="17281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99265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691118" y="80918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0" y="120359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1690213" y="169782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2987824" y="2228698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10633" y="2622073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1436420" y="310942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/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/>
          <p:cNvSpPr/>
          <p:nvPr/>
        </p:nvSpPr>
        <p:spPr>
          <a:xfrm>
            <a:off x="7380312" y="3589028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779912" y="3691833"/>
            <a:ext cx="72008" cy="3508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44651" y="3767786"/>
            <a:ext cx="72008" cy="3508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272643" y="3767786"/>
            <a:ext cx="72008" cy="3508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516246" y="4201391"/>
            <a:ext cx="72008" cy="3508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172792" y="4195107"/>
            <a:ext cx="72008" cy="3508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100392" y="4201391"/>
            <a:ext cx="72008" cy="3508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360" y="3651870"/>
            <a:ext cx="87821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Lưu đồ: Đường kết nối 8"/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/>
          <p:cNvSpPr/>
          <p:nvPr/>
        </p:nvSpPr>
        <p:spPr>
          <a:xfrm>
            <a:off x="323528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641</Words>
  <Application>Microsoft Office PowerPoint</Application>
  <PresentationFormat>On-screen Show (16:9)</PresentationFormat>
  <Paragraphs>91</Paragraphs>
  <Slides>29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Microsoft YaHei</vt:lpstr>
      <vt:lpstr>Arial</vt:lpstr>
      <vt:lpstr>Arial Rounded</vt:lpstr>
      <vt:lpstr>Arial-Rounded</vt:lpstr>
      <vt:lpstr>HL Hoctro</vt:lpstr>
      <vt:lpstr>HP001 4 hàng</vt:lpstr>
      <vt:lpstr>inpin heiti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CQC</cp:lastModifiedBy>
  <cp:revision>367</cp:revision>
  <dcterms:created xsi:type="dcterms:W3CDTF">2015-12-11T17:46:00Z</dcterms:created>
  <dcterms:modified xsi:type="dcterms:W3CDTF">2024-03-15T02:30:33Z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