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289" r:id="rId3"/>
    <p:sldId id="258" r:id="rId4"/>
    <p:sldId id="275" r:id="rId5"/>
    <p:sldId id="266" r:id="rId6"/>
    <p:sldId id="306" r:id="rId7"/>
    <p:sldId id="305" r:id="rId8"/>
    <p:sldId id="276" r:id="rId9"/>
    <p:sldId id="277" r:id="rId10"/>
    <p:sldId id="295" r:id="rId11"/>
    <p:sldId id="307" r:id="rId12"/>
    <p:sldId id="288" r:id="rId13"/>
    <p:sldId id="297" r:id="rId14"/>
    <p:sldId id="296" r:id="rId15"/>
    <p:sldId id="298" r:id="rId16"/>
    <p:sldId id="290" r:id="rId17"/>
    <p:sldId id="267" r:id="rId18"/>
    <p:sldId id="279" r:id="rId19"/>
    <p:sldId id="268" r:id="rId20"/>
    <p:sldId id="304" r:id="rId21"/>
    <p:sldId id="299" r:id="rId22"/>
    <p:sldId id="303" r:id="rId23"/>
    <p:sldId id="300" r:id="rId24"/>
    <p:sldId id="281" r:id="rId25"/>
    <p:sldId id="301" r:id="rId26"/>
    <p:sldId id="291" r:id="rId27"/>
    <p:sldId id="269" r:id="rId28"/>
    <p:sldId id="282" r:id="rId29"/>
    <p:sldId id="302" r:id="rId30"/>
    <p:sldId id="270" r:id="rId31"/>
    <p:sldId id="283" r:id="rId32"/>
    <p:sldId id="292" r:id="rId33"/>
    <p:sldId id="271" r:id="rId34"/>
    <p:sldId id="293" r:id="rId35"/>
    <p:sldId id="285" r:id="rId36"/>
    <p:sldId id="272" r:id="rId37"/>
    <p:sldId id="286" r:id="rId38"/>
    <p:sldId id="273" r:id="rId39"/>
    <p:sldId id="294" r:id="rId40"/>
    <p:sldId id="274" r:id="rId41"/>
  </p:sldIdLst>
  <p:sldSz cx="9144000" cy="5143500" type="screen16x9"/>
  <p:notesSz cx="6858000" cy="9144000"/>
  <p:embeddedFontLst>
    <p:embeddedFont>
      <p:font typeface="Arial-Rounded" charset="0"/>
      <p:regular r:id="rId43"/>
    </p:embeddedFont>
    <p:embeddedFont>
      <p:font typeface="DFPOP1-W9" charset="-128"/>
      <p:regular r:id="rId44"/>
    </p:embeddedFont>
    <p:embeddedFont>
      <p:font typeface="SimSun" pitchFamily="2" charset="-122"/>
      <p:regular r:id="rId45"/>
    </p:embeddedFont>
    <p:embeddedFont>
      <p:font typeface="HP001 4 hàng" pitchFamily="34" charset="0"/>
      <p:regular r:id="rId46"/>
      <p:bold r:id="rId47"/>
    </p:embeddedFont>
    <p:embeddedFont>
      <p:font typeface="Microsoft YaHei" pitchFamily="34" charset="-122"/>
      <p:regular r:id="rId48"/>
      <p:bold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HL Hoctro" pitchFamily="2" charset="0"/>
      <p:regular r:id="rId54"/>
    </p:embeddedFont>
  </p:embeddedFontLst>
  <p:custDataLst>
    <p:tags r:id="rId5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306"/>
            <p14:sldId id="305"/>
            <p14:sldId id="276"/>
            <p14:sldId id="277"/>
            <p14:sldId id="295"/>
            <p14:sldId id="307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304"/>
            <p14:sldId id="299"/>
            <p14:sldId id="303"/>
            <p14:sldId id="300"/>
            <p14:sldId id="281"/>
            <p14:sldId id="30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30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4CA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-72" y="-2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99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3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33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4" y="4073525"/>
            <a:ext cx="309241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sen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2611" y="1523004"/>
            <a:ext cx="84063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084320" y="1621536"/>
            <a:ext cx="158496" cy="499872"/>
          </a:xfrm>
          <a:prstGeom prst="line">
            <a:avLst/>
          </a:prstGeom>
          <a:ln w="3810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308848" y="1746407"/>
            <a:ext cx="158496" cy="499872"/>
          </a:xfrm>
          <a:prstGeom prst="line">
            <a:avLst/>
          </a:prstGeom>
          <a:ln w="3810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858000" y="2426208"/>
            <a:ext cx="158496" cy="499872"/>
          </a:xfrm>
          <a:prstGeom prst="line">
            <a:avLst/>
          </a:prstGeom>
          <a:ln w="3810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778752" y="2414016"/>
            <a:ext cx="158496" cy="499872"/>
          </a:xfrm>
          <a:prstGeom prst="line">
            <a:avLst/>
          </a:prstGeom>
          <a:ln w="3810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CỦA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/>
          <p:cNvSpPr/>
          <p:nvPr/>
        </p:nvSpPr>
        <p:spPr>
          <a:xfrm>
            <a:off x="4278300" y="3768923"/>
            <a:ext cx="391235" cy="32783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8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CỦA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CỦA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227"/>
            <a:ext cx="9144000" cy="26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9227"/>
            <a:ext cx="9144000" cy="26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2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14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43182" y="1246955"/>
            <a:ext cx="28930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3500" dirty="0">
                <a:solidFill>
                  <a:schemeClr val="bg1"/>
                </a:solidFill>
                <a:latin typeface="HP001 4 hàng" pitchFamily="34" charset="0"/>
              </a:rPr>
              <a:t> wgúc wgĳc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05789" y="2598730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3500" dirty="0">
                <a:solidFill>
                  <a:schemeClr val="bg1"/>
                </a:solidFill>
                <a:latin typeface="HP001 4 hàng" pitchFamily="34" charset="0"/>
              </a:rPr>
              <a:t> huơ vā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5851" y="244959"/>
            <a:ext cx="3335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32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4416" y="1259147"/>
            <a:ext cx="28930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3500" dirty="0">
                <a:solidFill>
                  <a:schemeClr val="bg1"/>
                </a:solidFill>
                <a:latin typeface="HP001 4 hàng" pitchFamily="34" charset="0"/>
              </a:rPr>
              <a:t> wgúc wgĳc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5943" y="1261947"/>
            <a:ext cx="289301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3500" dirty="0">
                <a:solidFill>
                  <a:schemeClr val="bg1"/>
                </a:solidFill>
                <a:latin typeface="HP001 4 hàng" pitchFamily="34" charset="0"/>
              </a:rPr>
              <a:t> wgúc wgĳc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0511" y="2601272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3500" dirty="0">
                <a:solidFill>
                  <a:schemeClr val="bg1"/>
                </a:solidFill>
                <a:latin typeface="HP001 4 hàng" pitchFamily="34" charset="0"/>
              </a:rPr>
              <a:t> huơ vā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5550" y="2600251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3500" dirty="0">
                <a:solidFill>
                  <a:schemeClr val="bg1"/>
                </a:solidFill>
                <a:latin typeface="HP001 4 hàng" pitchFamily="34" charset="0"/>
              </a:rPr>
              <a:t> huơ vā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35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3</a:t>
            </a:r>
            <a:endParaRPr lang="zh-CN" altLang="en-US" sz="32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0" y="1572318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mấy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vòng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289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00" y="847021"/>
            <a:ext cx="9124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V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Ρ 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c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Ϊ 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huơ vā jấy vŜg 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Α˘ 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cảm 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Ω 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các 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bạn.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0" y="207704"/>
            <a:ext cx="8824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289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00" y="847021"/>
            <a:ext cx="91245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Vân ǟất νίi νŰ đưϑ đi εΠ cùng các 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bạn.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0" y="14020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Quan </a:t>
            </a:r>
            <a:r>
              <a:rPr lang="en-US" altLang="zh-CN" sz="3600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sát</a:t>
            </a:r>
            <a:r>
              <a:rPr lang="en-US" altLang="zh-CN" sz="36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tranh</a:t>
            </a:r>
            <a:r>
              <a:rPr lang="en-US" altLang="zh-CN" sz="36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và</a:t>
            </a:r>
            <a:r>
              <a:rPr lang="en-US" altLang="zh-CN" sz="36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dùng</a:t>
            </a:r>
            <a:r>
              <a:rPr lang="en-US" altLang="zh-CN" sz="36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từ</a:t>
            </a:r>
            <a:r>
              <a:rPr lang="en-US" altLang="zh-CN" sz="36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ngữ</a:t>
            </a:r>
            <a:r>
              <a:rPr lang="en-US" altLang="zh-CN" sz="36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nói</a:t>
            </a:r>
            <a:r>
              <a:rPr lang="en-US" altLang="zh-CN" sz="36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theo</a:t>
            </a:r>
            <a:r>
              <a:rPr lang="en-US" altLang="zh-CN" sz="3600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tranh</a:t>
            </a:r>
            <a:endParaRPr lang="zh-CN" altLang="en-US" sz="3600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8.</a:t>
            </a:r>
            <a:endParaRPr lang="zh-CN" altLang="en-US" sz="3600" dirty="0"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3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2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44078"/>
            <a:ext cx="8505646" cy="173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am</a:t>
            </a:r>
            <a:r>
              <a:rPr lang="en-US" sz="54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oăc</a:t>
            </a:r>
            <a:r>
              <a:rPr lang="en-US" sz="54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oăm</a:t>
            </a:r>
            <a:r>
              <a:rPr lang="en-US" sz="54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uơ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95107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28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95585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3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2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245874" y="2420347"/>
                <a:ext cx="1516134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651565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CỦA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/>
          <p:cNvSpPr/>
          <p:nvPr/>
        </p:nvSpPr>
        <p:spPr>
          <a:xfrm>
            <a:off x="4278300" y="3768923"/>
            <a:ext cx="391235" cy="32783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408</Words>
  <Application>Microsoft Office PowerPoint</Application>
  <PresentationFormat>On-screen Show (16:9)</PresentationFormat>
  <Paragraphs>128</Paragraphs>
  <Slides>40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Arial-Rounded</vt:lpstr>
      <vt:lpstr>Arial Rounded</vt:lpstr>
      <vt:lpstr>DFPOP1-W9</vt:lpstr>
      <vt:lpstr>SimSun</vt:lpstr>
      <vt:lpstr>HP001 4 hàng</vt:lpstr>
      <vt:lpstr>Microsoft YaHei</vt:lpstr>
      <vt:lpstr>幼圆</vt:lpstr>
      <vt:lpstr>Times New Roman</vt:lpstr>
      <vt:lpstr>Calibri</vt:lpstr>
      <vt:lpstr>HL Hoctro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AutoBVT</cp:lastModifiedBy>
  <cp:revision>65</cp:revision>
  <dcterms:created xsi:type="dcterms:W3CDTF">2020-08-13T09:19:00Z</dcterms:created>
  <dcterms:modified xsi:type="dcterms:W3CDTF">2022-01-26T16:54:57Z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