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>
        <p:scale>
          <a:sx n="72" d="100"/>
          <a:sy n="72" d="100"/>
        </p:scale>
        <p:origin x="-72" y="-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15" y="-232609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741" y="2659228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940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219200" y="5273358"/>
            <a:ext cx="1081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323617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(…).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À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5133787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333893"/>
            <a:ext cx="7799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À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7844" y="2857774"/>
            <a:ext cx="14082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=""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816729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71178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=""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=""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9.25069E-8 L -0.76862 0.365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38" y="182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=""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733184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06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5604</TotalTime>
  <Words>197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AutoBVT</cp:lastModifiedBy>
  <cp:revision>3277</cp:revision>
  <dcterms:created xsi:type="dcterms:W3CDTF">2015-12-01T09:06:39Z</dcterms:created>
  <dcterms:modified xsi:type="dcterms:W3CDTF">2022-01-28T12:53:11Z</dcterms:modified>
</cp:coreProperties>
</file>