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5" r:id="rId4"/>
    <p:sldId id="264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xmlns="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25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275E27-D047-4D51-AD3A-406CC57EA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516328-C9D6-4155-B5D7-09F08387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6701F6-F88C-4E64-BD52-E423B9E8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617465-4AE8-4B8F-BC08-4833CF0D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E989-5F69-4A8C-9E72-517DA53D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8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D57A64-8DBC-49A6-8C84-C1DFE7F4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FDB7D4-4ACD-4867-9838-4E1ECF8F4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7783CE-1D3E-49BC-9710-BC6BC0D4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17573F-DDA5-4B91-BC53-BE182F11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9991CD-3EF2-4610-A93E-DE86C227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2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9FB33C-C651-4B18-8153-B5754AFDC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06DA07-869F-466B-BAFD-570877351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C7B21B-617A-4BA6-B41A-BDCB32CE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8173A8-5322-4AB7-9F53-7D0DCC2B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C03DAC-9CCD-45F9-98FB-1C05C050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001C1-6C70-4A76-87F3-5BB5F733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F4229B-007E-4160-A233-358D0E06F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E72E8A-6270-4349-BAD2-BE1388FB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FD9774-DF4F-4AFD-886A-7AFF3C23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605AAF-0235-4236-90DA-2B8452F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48F2-92A6-407D-AB0B-84B444C6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C0D425-D9F5-4ADB-8977-6CA6C961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0C93A3-C302-473C-920E-81686A68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411E92-A9AA-4418-9B6E-9BAB438D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6CD44A-5F86-4962-9894-4AF0E8DA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3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76CAE-2D64-497E-A2B1-FF5E25EF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AE1340-FA8A-45EA-864C-B6D32EDB7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82A121-82D2-4ACD-9CEF-494AF8C86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77CD2D-161D-44F5-9D91-45B16A0A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CD1DF1-8D7D-449A-9A99-0DE2BB85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44F24E-4B8D-4C57-82E8-002A92F9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1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04AEB-F201-4731-9C92-010CCCB5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84625F-4982-4792-9075-38FBCF0E3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E1AE22-541A-4A3E-8E2F-D2BA1F9A6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D70FC3E-14C1-4A1B-B776-CF1CE5DA2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40D801-4A97-4556-8952-4EA034F90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95EB56D-0CFF-4C7E-8041-305A23C2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634B0B-A1AE-4DB7-B7B0-19EBD883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FD2FB90-29C8-46E3-9CD7-488872FC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0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511A3-8261-40F4-8AD2-4F4C13A7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80F3256-F71D-4B11-BF0D-74EAEADC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885616-7126-45C5-9E2A-F0FAD5E2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E27930-EEFE-4FB7-85C2-633EDFFC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457FF64-8B9F-49A0-83F1-25B25AA6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212F51-85FC-4392-BBB2-5069A256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F40E02-FED9-4C82-A8CA-31F00B0B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BB627-0BC3-4DD4-B36B-CABAE9B2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B60C76-C8F5-49B0-BFF9-86B2E679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6AEE2E-9489-44C6-A548-D815479DC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245957-F586-46A8-8341-54D4815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1BF414-C4ED-4292-B347-223BB94D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913625-3745-4904-A0FB-9417D5C8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6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7E5B3-C37C-49DE-A98A-1C2C4EED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4B13B9A-E195-4DE5-9201-4B16A3AC4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8229AA-C853-4DC7-B801-558B080F0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05CC9A-E09B-443E-8F88-9E2DF305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4EAE98-AD17-46E1-B2D2-02F3B76A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758641-D184-4160-8527-5FC09ADA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4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088DE4-871B-4BBA-BA9D-DBE6A7BA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3DC31D-0133-45E3-B844-B05FEB79F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E07F03-CC28-4637-9CD4-16CDFB533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7BD70-2CE1-40A4-B898-187CF5736D0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13A0BD-3548-40C5-BEC9-F2A2FC0F5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00EAEF-082F-44EB-A5FB-A025112BA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t="5845" r="42847" b="82085"/>
          <a:stretch/>
        </p:blipFill>
        <p:spPr>
          <a:xfrm>
            <a:off x="1134568" y="1384251"/>
            <a:ext cx="10198994" cy="314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7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19778" r="9016" b="50254"/>
          <a:stretch/>
        </p:blipFill>
        <p:spPr>
          <a:xfrm>
            <a:off x="665920" y="566531"/>
            <a:ext cx="9890798" cy="51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48660" r="9015" b="7792"/>
          <a:stretch/>
        </p:blipFill>
        <p:spPr>
          <a:xfrm>
            <a:off x="1183104" y="16413"/>
            <a:ext cx="8875288" cy="684952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208510" y="1737363"/>
            <a:ext cx="1289539" cy="879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013974" y="1570894"/>
            <a:ext cx="1289539" cy="879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09450" y="3354423"/>
            <a:ext cx="1289539" cy="879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97723" y="1500555"/>
            <a:ext cx="1289539" cy="879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61803" y="3158198"/>
            <a:ext cx="1289539" cy="879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78062" y="5085472"/>
            <a:ext cx="1289539" cy="879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208509" y="5085472"/>
            <a:ext cx="1289539" cy="879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31209" y="5310555"/>
            <a:ext cx="1289539" cy="879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8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7971" r="7667" b="41594"/>
          <a:stretch/>
        </p:blipFill>
        <p:spPr>
          <a:xfrm>
            <a:off x="1878496" y="208721"/>
            <a:ext cx="7821468" cy="62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57245" r="10514" b="7392"/>
          <a:stretch/>
        </p:blipFill>
        <p:spPr>
          <a:xfrm>
            <a:off x="1103243" y="636104"/>
            <a:ext cx="8651118" cy="51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TRAN MINH TUAN</cp:lastModifiedBy>
  <cp:revision>11</cp:revision>
  <dcterms:created xsi:type="dcterms:W3CDTF">2020-08-09T16:37:19Z</dcterms:created>
  <dcterms:modified xsi:type="dcterms:W3CDTF">2021-02-02T16:26:36Z</dcterms:modified>
</cp:coreProperties>
</file>