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1"/>
  </p:notesMasterIdLst>
  <p:sldIdLst>
    <p:sldId id="281" r:id="rId3"/>
    <p:sldId id="282" r:id="rId4"/>
    <p:sldId id="283" r:id="rId5"/>
    <p:sldId id="299" r:id="rId6"/>
    <p:sldId id="298" r:id="rId7"/>
    <p:sldId id="285" r:id="rId8"/>
    <p:sldId id="289" r:id="rId9"/>
    <p:sldId id="294" r:id="rId10"/>
    <p:sldId id="300" r:id="rId11"/>
    <p:sldId id="271" r:id="rId12"/>
    <p:sldId id="272" r:id="rId13"/>
    <p:sldId id="274" r:id="rId14"/>
    <p:sldId id="275" r:id="rId15"/>
    <p:sldId id="277" r:id="rId16"/>
    <p:sldId id="278" r:id="rId17"/>
    <p:sldId id="279" r:id="rId18"/>
    <p:sldId id="280"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FB9C3E-20C0-48E7-8BDF-ABB0EF25D86E}" type="datetimeFigureOut">
              <a:rPr lang="en-US" smtClean="0"/>
              <a:t>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E758F-530B-4873-B510-DBA101C0D7CE}" type="slidenum">
              <a:rPr lang="en-US" smtClean="0"/>
              <a:t>‹#›</a:t>
            </a:fld>
            <a:endParaRPr lang="en-US"/>
          </a:p>
        </p:txBody>
      </p:sp>
    </p:spTree>
    <p:extLst>
      <p:ext uri="{BB962C8B-B14F-4D97-AF65-F5344CB8AC3E}">
        <p14:creationId xmlns:p14="http://schemas.microsoft.com/office/powerpoint/2010/main" val="3863243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4486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ba70751a2f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ba70751a2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9363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ba4facb9c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4" name="Google Shape;1554;gba4facb9c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300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ba4facb9c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ba4facb9c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9488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ba4facb9c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ba4facb9c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7608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ba4facb9c1_1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ba4facb9c1_1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3822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6"/>
        <p:cNvGrpSpPr/>
        <p:nvPr/>
      </p:nvGrpSpPr>
      <p:grpSpPr>
        <a:xfrm>
          <a:off x="0" y="0"/>
          <a:ext cx="0" cy="0"/>
          <a:chOff x="0" y="0"/>
          <a:chExt cx="0" cy="0"/>
        </a:xfrm>
      </p:grpSpPr>
      <p:sp>
        <p:nvSpPr>
          <p:cNvPr id="2187" name="Google Shape;2187;gba4facb9c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8" name="Google Shape;2188;gba4facb9c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6890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3"/>
        <p:cNvGrpSpPr/>
        <p:nvPr/>
      </p:nvGrpSpPr>
      <p:grpSpPr>
        <a:xfrm>
          <a:off x="0" y="0"/>
          <a:ext cx="0" cy="0"/>
          <a:chOff x="0" y="0"/>
          <a:chExt cx="0" cy="0"/>
        </a:xfrm>
      </p:grpSpPr>
      <p:sp>
        <p:nvSpPr>
          <p:cNvPr id="3624" name="Google Shape;3624;g4ca88d59575087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5" name="Google Shape;3625;g4ca88d59575087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5697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3"/>
        <p:cNvGrpSpPr/>
        <p:nvPr/>
      </p:nvGrpSpPr>
      <p:grpSpPr>
        <a:xfrm>
          <a:off x="0" y="0"/>
          <a:ext cx="0" cy="0"/>
          <a:chOff x="0" y="0"/>
          <a:chExt cx="0" cy="0"/>
        </a:xfrm>
      </p:grpSpPr>
      <p:sp>
        <p:nvSpPr>
          <p:cNvPr id="3624" name="Google Shape;3624;g4ca88d59575087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5" name="Google Shape;3625;g4ca88d59575087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3623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06AA33-35D1-4E4A-B127-7352ACDD8B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76FF088-21E8-4129-954C-DBAA824951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49CD3A2-2CD3-413A-8E2F-FAF13A24185C}"/>
              </a:ext>
            </a:extLst>
          </p:cNvPr>
          <p:cNvSpPr>
            <a:spLocks noGrp="1"/>
          </p:cNvSpPr>
          <p:nvPr>
            <p:ph type="dt" sz="half" idx="10"/>
          </p:nvPr>
        </p:nvSpPr>
        <p:spPr/>
        <p:txBody>
          <a:bodyPr/>
          <a:lstStyle/>
          <a:p>
            <a:fld id="{1ADC7876-714E-4AEE-82E8-6028B4071C4E}" type="datetimeFigureOut">
              <a:rPr lang="en-US" smtClean="0"/>
              <a:t>2/16/2024</a:t>
            </a:fld>
            <a:endParaRPr lang="en-US"/>
          </a:p>
        </p:txBody>
      </p:sp>
      <p:sp>
        <p:nvSpPr>
          <p:cNvPr id="5" name="Footer Placeholder 4">
            <a:extLst>
              <a:ext uri="{FF2B5EF4-FFF2-40B4-BE49-F238E27FC236}">
                <a16:creationId xmlns:a16="http://schemas.microsoft.com/office/drawing/2014/main" xmlns="" id="{37EBCD70-44A4-4096-A8CB-8C682FDB0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EC07B6-0363-4696-B1F5-91517B675595}"/>
              </a:ext>
            </a:extLst>
          </p:cNvPr>
          <p:cNvSpPr>
            <a:spLocks noGrp="1"/>
          </p:cNvSpPr>
          <p:nvPr>
            <p:ph type="sldNum" sz="quarter" idx="12"/>
          </p:nvPr>
        </p:nvSpPr>
        <p:spPr/>
        <p:txBody>
          <a:bodyPr/>
          <a:lstStyle/>
          <a:p>
            <a:fld id="{E2BD2620-A7CF-42B9-85DE-DB1952911157}" type="slidenum">
              <a:rPr lang="en-US" smtClean="0"/>
              <a:t>‹#›</a:t>
            </a:fld>
            <a:endParaRPr lang="en-US"/>
          </a:p>
        </p:txBody>
      </p:sp>
    </p:spTree>
    <p:extLst>
      <p:ext uri="{BB962C8B-B14F-4D97-AF65-F5344CB8AC3E}">
        <p14:creationId xmlns:p14="http://schemas.microsoft.com/office/powerpoint/2010/main" val="4181452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userDrawn="1">
  <p:cSld name="Section header 2">
    <p:bg>
      <p:bgPr>
        <a:solidFill>
          <a:schemeClr val="accent4"/>
        </a:solidFill>
        <a:effectLst/>
      </p:bgPr>
    </p:bg>
    <p:spTree>
      <p:nvGrpSpPr>
        <p:cNvPr id="1" name="Shape 378"/>
        <p:cNvGrpSpPr/>
        <p:nvPr/>
      </p:nvGrpSpPr>
      <p:grpSpPr>
        <a:xfrm>
          <a:off x="0" y="0"/>
          <a:ext cx="0" cy="0"/>
          <a:chOff x="0" y="0"/>
          <a:chExt cx="0" cy="0"/>
        </a:xfrm>
      </p:grpSpPr>
      <p:grpSp>
        <p:nvGrpSpPr>
          <p:cNvPr id="379" name="Google Shape;379;p14"/>
          <p:cNvGrpSpPr/>
          <p:nvPr/>
        </p:nvGrpSpPr>
        <p:grpSpPr>
          <a:xfrm rot="10800000">
            <a:off x="2760906" y="-189333"/>
            <a:ext cx="9451035" cy="7047333"/>
            <a:chOff x="258350" y="-84478"/>
            <a:chExt cx="5112025" cy="5285500"/>
          </a:xfrm>
        </p:grpSpPr>
        <p:sp>
          <p:nvSpPr>
            <p:cNvPr id="380" name="Google Shape;380;p14"/>
            <p:cNvSpPr/>
            <p:nvPr/>
          </p:nvSpPr>
          <p:spPr>
            <a:xfrm rot="5400000">
              <a:off x="297296" y="127943"/>
              <a:ext cx="5285497" cy="486066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4"/>
            <p:cNvSpPr/>
            <p:nvPr/>
          </p:nvSpPr>
          <p:spPr>
            <a:xfrm>
              <a:off x="258350" y="-84478"/>
              <a:ext cx="1585800" cy="5285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5" name="Google Shape;385;p14"/>
          <p:cNvGrpSpPr/>
          <p:nvPr/>
        </p:nvGrpSpPr>
        <p:grpSpPr>
          <a:xfrm rot="10800000">
            <a:off x="124007" y="123441"/>
            <a:ext cx="4461187" cy="4421127"/>
            <a:chOff x="5740605" y="1760105"/>
            <a:chExt cx="3345890" cy="3315845"/>
          </a:xfrm>
        </p:grpSpPr>
        <p:sp>
          <p:nvSpPr>
            <p:cNvPr id="386" name="Google Shape;386;p1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344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solidFill>
          <a:schemeClr val="accent5"/>
        </a:solidFill>
        <a:effectLst/>
      </p:bgPr>
    </p:bg>
    <p:spTree>
      <p:nvGrpSpPr>
        <p:cNvPr id="1" name="Shape 512"/>
        <p:cNvGrpSpPr/>
        <p:nvPr/>
      </p:nvGrpSpPr>
      <p:grpSpPr>
        <a:xfrm>
          <a:off x="0" y="0"/>
          <a:ext cx="0" cy="0"/>
          <a:chOff x="0" y="0"/>
          <a:chExt cx="0" cy="0"/>
        </a:xfrm>
      </p:grpSpPr>
      <p:sp>
        <p:nvSpPr>
          <p:cNvPr id="513" name="Google Shape;513;p18"/>
          <p:cNvSpPr/>
          <p:nvPr/>
        </p:nvSpPr>
        <p:spPr>
          <a:xfrm rot="10800000">
            <a:off x="9542215" y="-65420"/>
            <a:ext cx="2717519" cy="249909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4" name="Google Shape;514;p18"/>
          <p:cNvSpPr/>
          <p:nvPr/>
        </p:nvSpPr>
        <p:spPr>
          <a:xfrm>
            <a:off x="-102899" y="5307168"/>
            <a:ext cx="1818764" cy="1672576"/>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5" name="Google Shape;515;p18"/>
          <p:cNvSpPr txBox="1">
            <a:spLocks noGrp="1"/>
          </p:cNvSpPr>
          <p:nvPr>
            <p:ph type="subTitle" idx="1"/>
          </p:nvPr>
        </p:nvSpPr>
        <p:spPr>
          <a:xfrm>
            <a:off x="1014900" y="4891733"/>
            <a:ext cx="3486800" cy="1001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516" name="Google Shape;516;p18"/>
          <p:cNvSpPr txBox="1">
            <a:spLocks noGrp="1"/>
          </p:cNvSpPr>
          <p:nvPr>
            <p:ph type="subTitle" idx="2"/>
          </p:nvPr>
        </p:nvSpPr>
        <p:spPr>
          <a:xfrm>
            <a:off x="1014900" y="4358367"/>
            <a:ext cx="3486800" cy="53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Luckiest Guy"/>
              <a:buNone/>
              <a:defRPr sz="2667">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7" name="Google Shape;517;p18"/>
          <p:cNvSpPr txBox="1">
            <a:spLocks noGrp="1"/>
          </p:cNvSpPr>
          <p:nvPr>
            <p:ph type="subTitle" idx="3"/>
          </p:nvPr>
        </p:nvSpPr>
        <p:spPr>
          <a:xfrm>
            <a:off x="4350933" y="4891567"/>
            <a:ext cx="3486800" cy="1001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518" name="Google Shape;518;p18"/>
          <p:cNvSpPr txBox="1">
            <a:spLocks noGrp="1"/>
          </p:cNvSpPr>
          <p:nvPr>
            <p:ph type="subTitle" idx="4"/>
          </p:nvPr>
        </p:nvSpPr>
        <p:spPr>
          <a:xfrm>
            <a:off x="4350933" y="4358200"/>
            <a:ext cx="3486800" cy="53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Luckiest Guy"/>
              <a:buNone/>
              <a:defRPr sz="2667">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9" name="Google Shape;519;p18"/>
          <p:cNvSpPr txBox="1">
            <a:spLocks noGrp="1"/>
          </p:cNvSpPr>
          <p:nvPr>
            <p:ph type="subTitle" idx="5"/>
          </p:nvPr>
        </p:nvSpPr>
        <p:spPr>
          <a:xfrm>
            <a:off x="7690300" y="4891567"/>
            <a:ext cx="3486800" cy="1001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520" name="Google Shape;520;p18"/>
          <p:cNvSpPr txBox="1">
            <a:spLocks noGrp="1"/>
          </p:cNvSpPr>
          <p:nvPr>
            <p:ph type="subTitle" idx="6"/>
          </p:nvPr>
        </p:nvSpPr>
        <p:spPr>
          <a:xfrm>
            <a:off x="7690300" y="4358200"/>
            <a:ext cx="3486800" cy="53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Luckiest Guy"/>
              <a:buNone/>
              <a:defRPr sz="2667">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1" name="Google Shape;521;p18"/>
          <p:cNvSpPr txBox="1">
            <a:spLocks noGrp="1"/>
          </p:cNvSpPr>
          <p:nvPr>
            <p:ph type="title"/>
          </p:nvPr>
        </p:nvSpPr>
        <p:spPr>
          <a:xfrm>
            <a:off x="2668000" y="560933"/>
            <a:ext cx="6856000" cy="6616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22" name="Google Shape;522;p18"/>
          <p:cNvGrpSpPr/>
          <p:nvPr/>
        </p:nvGrpSpPr>
        <p:grpSpPr>
          <a:xfrm>
            <a:off x="45865" y="15432"/>
            <a:ext cx="4687196" cy="4712224"/>
            <a:chOff x="34399" y="11580"/>
            <a:chExt cx="4024035" cy="4045522"/>
          </a:xfrm>
        </p:grpSpPr>
        <p:sp>
          <p:nvSpPr>
            <p:cNvPr id="523" name="Google Shape;523;p18"/>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8"/>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8"/>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8"/>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8"/>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8"/>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8"/>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8"/>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8"/>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8"/>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8"/>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8"/>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8"/>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8"/>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8"/>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8"/>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8"/>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8"/>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8"/>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8"/>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8"/>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8"/>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8"/>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45053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5"/>
        </a:solidFill>
        <a:effectLst/>
      </p:bgPr>
    </p:bg>
    <p:spTree>
      <p:nvGrpSpPr>
        <p:cNvPr id="1" name="Shape 898"/>
        <p:cNvGrpSpPr/>
        <p:nvPr/>
      </p:nvGrpSpPr>
      <p:grpSpPr>
        <a:xfrm>
          <a:off x="0" y="0"/>
          <a:ext cx="0" cy="0"/>
          <a:chOff x="0" y="0"/>
          <a:chExt cx="0" cy="0"/>
        </a:xfrm>
      </p:grpSpPr>
      <p:grpSp>
        <p:nvGrpSpPr>
          <p:cNvPr id="899" name="Google Shape;899;p27"/>
          <p:cNvGrpSpPr/>
          <p:nvPr/>
        </p:nvGrpSpPr>
        <p:grpSpPr>
          <a:xfrm flipH="1">
            <a:off x="7428133" y="15432"/>
            <a:ext cx="4687196" cy="4712224"/>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3" name="Google Shape;923;p27"/>
          <p:cNvGrpSpPr/>
          <p:nvPr/>
        </p:nvGrpSpPr>
        <p:grpSpPr>
          <a:xfrm flipH="1">
            <a:off x="45864" y="2346807"/>
            <a:ext cx="4461187" cy="4421127"/>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68391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4"/>
        </a:solidFill>
        <a:effectLst/>
      </p:bgPr>
    </p:bg>
    <p:spTree>
      <p:nvGrpSpPr>
        <p:cNvPr id="1" name="Shape 946"/>
        <p:cNvGrpSpPr/>
        <p:nvPr/>
      </p:nvGrpSpPr>
      <p:grpSpPr>
        <a:xfrm>
          <a:off x="0" y="0"/>
          <a:ext cx="0" cy="0"/>
          <a:chOff x="0" y="0"/>
          <a:chExt cx="0" cy="0"/>
        </a:xfrm>
      </p:grpSpPr>
      <p:sp>
        <p:nvSpPr>
          <p:cNvPr id="947" name="Google Shape;947;p28"/>
          <p:cNvSpPr/>
          <p:nvPr/>
        </p:nvSpPr>
        <p:spPr>
          <a:xfrm rot="10800000">
            <a:off x="7024335" y="-93795"/>
            <a:ext cx="5235397" cy="481458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28"/>
          <p:cNvSpPr/>
          <p:nvPr/>
        </p:nvSpPr>
        <p:spPr>
          <a:xfrm>
            <a:off x="-100967" y="2057628"/>
            <a:ext cx="5321933"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28"/>
          <p:cNvSpPr/>
          <p:nvPr/>
        </p:nvSpPr>
        <p:spPr>
          <a:xfrm rot="-2368478">
            <a:off x="10693012" y="2140319"/>
            <a:ext cx="278024" cy="29155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0" name="Google Shape;950;p28"/>
          <p:cNvSpPr/>
          <p:nvPr/>
        </p:nvSpPr>
        <p:spPr>
          <a:xfrm rot="10800000">
            <a:off x="11555763" y="3694385"/>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28"/>
          <p:cNvSpPr/>
          <p:nvPr/>
        </p:nvSpPr>
        <p:spPr>
          <a:xfrm rot="10800000">
            <a:off x="9996835" y="6182997"/>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28"/>
          <p:cNvSpPr/>
          <p:nvPr/>
        </p:nvSpPr>
        <p:spPr>
          <a:xfrm rot="10800000">
            <a:off x="1651496" y="363852"/>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28"/>
          <p:cNvSpPr/>
          <p:nvPr/>
        </p:nvSpPr>
        <p:spPr>
          <a:xfrm rot="10800000">
            <a:off x="160669" y="2940697"/>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4" name="Google Shape;954;p28"/>
          <p:cNvSpPr/>
          <p:nvPr/>
        </p:nvSpPr>
        <p:spPr>
          <a:xfrm rot="10800000">
            <a:off x="1581469" y="4203630"/>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5" name="Google Shape;955;p28"/>
          <p:cNvSpPr/>
          <p:nvPr/>
        </p:nvSpPr>
        <p:spPr>
          <a:xfrm rot="10800000">
            <a:off x="10300302" y="1859930"/>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6" name="Google Shape;956;p28"/>
          <p:cNvSpPr/>
          <p:nvPr/>
        </p:nvSpPr>
        <p:spPr>
          <a:xfrm rot="10800000" flipH="1">
            <a:off x="1326417" y="2616864"/>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7" name="Google Shape;957;p28"/>
          <p:cNvSpPr/>
          <p:nvPr/>
        </p:nvSpPr>
        <p:spPr>
          <a:xfrm rot="10800000" flipH="1">
            <a:off x="1529617" y="2820064"/>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8" name="Google Shape;958;p28"/>
          <p:cNvSpPr/>
          <p:nvPr/>
        </p:nvSpPr>
        <p:spPr>
          <a:xfrm rot="10800000" flipH="1">
            <a:off x="261484" y="1697213"/>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9" name="Google Shape;959;p28"/>
          <p:cNvSpPr/>
          <p:nvPr/>
        </p:nvSpPr>
        <p:spPr>
          <a:xfrm rot="10800000" flipH="1">
            <a:off x="940251" y="556813"/>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0" name="Google Shape;960;p28"/>
          <p:cNvSpPr/>
          <p:nvPr/>
        </p:nvSpPr>
        <p:spPr>
          <a:xfrm rot="10800000" flipH="1">
            <a:off x="424551" y="4933030"/>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1" name="Google Shape;961;p28"/>
          <p:cNvSpPr/>
          <p:nvPr/>
        </p:nvSpPr>
        <p:spPr>
          <a:xfrm rot="10800000" flipH="1">
            <a:off x="643151" y="5154846"/>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2" name="Google Shape;962;p28"/>
          <p:cNvSpPr/>
          <p:nvPr/>
        </p:nvSpPr>
        <p:spPr>
          <a:xfrm rot="10800000" flipH="1">
            <a:off x="363284" y="5579880"/>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3" name="Google Shape;963;p28"/>
          <p:cNvSpPr/>
          <p:nvPr/>
        </p:nvSpPr>
        <p:spPr>
          <a:xfrm rot="10800000" flipH="1">
            <a:off x="11352151" y="6115846"/>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4" name="Google Shape;964;p28"/>
          <p:cNvSpPr/>
          <p:nvPr/>
        </p:nvSpPr>
        <p:spPr>
          <a:xfrm rot="10800000" flipH="1">
            <a:off x="10697884" y="3887346"/>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5" name="Google Shape;965;p28"/>
          <p:cNvSpPr/>
          <p:nvPr/>
        </p:nvSpPr>
        <p:spPr>
          <a:xfrm rot="10800000" flipH="1">
            <a:off x="11830417" y="1493213"/>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6" name="Google Shape;966;p28"/>
          <p:cNvSpPr/>
          <p:nvPr/>
        </p:nvSpPr>
        <p:spPr>
          <a:xfrm rot="10800000" flipH="1">
            <a:off x="11555751" y="1141080"/>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7" name="Google Shape;967;p28"/>
          <p:cNvSpPr/>
          <p:nvPr/>
        </p:nvSpPr>
        <p:spPr>
          <a:xfrm rot="10800000" flipH="1">
            <a:off x="11453951" y="5438413"/>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95589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5"/>
        </a:solidFill>
        <a:effectLst/>
      </p:bgPr>
    </p:bg>
    <p:spTree>
      <p:nvGrpSpPr>
        <p:cNvPr id="1" name="Shape 968"/>
        <p:cNvGrpSpPr/>
        <p:nvPr/>
      </p:nvGrpSpPr>
      <p:grpSpPr>
        <a:xfrm>
          <a:off x="0" y="0"/>
          <a:ext cx="0" cy="0"/>
          <a:chOff x="0" y="0"/>
          <a:chExt cx="0" cy="0"/>
        </a:xfrm>
      </p:grpSpPr>
      <p:grpSp>
        <p:nvGrpSpPr>
          <p:cNvPr id="969" name="Google Shape;969;p29"/>
          <p:cNvGrpSpPr/>
          <p:nvPr/>
        </p:nvGrpSpPr>
        <p:grpSpPr>
          <a:xfrm rot="5400000">
            <a:off x="9547635" y="171175"/>
            <a:ext cx="2654263" cy="2466445"/>
            <a:chOff x="817100" y="238125"/>
            <a:chExt cx="5912375" cy="5495644"/>
          </a:xfrm>
        </p:grpSpPr>
        <p:sp>
          <p:nvSpPr>
            <p:cNvPr id="970" name="Google Shape;970;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7" name="Google Shape;987;p29"/>
          <p:cNvGrpSpPr/>
          <p:nvPr/>
        </p:nvGrpSpPr>
        <p:grpSpPr>
          <a:xfrm rot="10800000" flipH="1">
            <a:off x="90369" y="4316775"/>
            <a:ext cx="2654263" cy="2466445"/>
            <a:chOff x="817100" y="238125"/>
            <a:chExt cx="5912375" cy="5495644"/>
          </a:xfrm>
        </p:grpSpPr>
        <p:sp>
          <p:nvSpPr>
            <p:cNvPr id="988" name="Google Shape;988;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05" name="Google Shape;1005;p29"/>
          <p:cNvSpPr/>
          <p:nvPr/>
        </p:nvSpPr>
        <p:spPr>
          <a:xfrm flipH="1">
            <a:off x="7024335" y="2137207"/>
            <a:ext cx="5235397" cy="481458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29"/>
          <p:cNvSpPr/>
          <p:nvPr/>
        </p:nvSpPr>
        <p:spPr>
          <a:xfrm rot="10800000" flipH="1">
            <a:off x="-100967" y="-93794"/>
            <a:ext cx="5321933"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8347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EB0CF747-E27D-4EB8-9940-C3BE62172F3A}"/>
              </a:ext>
            </a:extLst>
          </p:cNvPr>
          <p:cNvPicPr>
            <a:picLocks noChangeAspect="1"/>
          </p:cNvPicPr>
          <p:nvPr userDrawn="1"/>
        </p:nvPicPr>
        <p:blipFill rotWithShape="1">
          <a:blip r:embed="rId2"/>
          <a:srcRect l="-375" t="17852" r="198" b="13658"/>
          <a:stretch/>
        </p:blipFill>
        <p:spPr>
          <a:xfrm>
            <a:off x="-160421" y="18690"/>
            <a:ext cx="12320985" cy="6839310"/>
          </a:xfrm>
          <a:prstGeom prst="rect">
            <a:avLst/>
          </a:prstGeom>
        </p:spPr>
      </p:pic>
      <p:sp>
        <p:nvSpPr>
          <p:cNvPr id="6" name="Rectangle: Rounded Corners 5">
            <a:extLst>
              <a:ext uri="{FF2B5EF4-FFF2-40B4-BE49-F238E27FC236}">
                <a16:creationId xmlns:a16="http://schemas.microsoft.com/office/drawing/2014/main" xmlns="" id="{0D5DCA84-6359-4A26-AD69-403ABAF732ED}"/>
              </a:ext>
            </a:extLst>
          </p:cNvPr>
          <p:cNvSpPr/>
          <p:nvPr userDrawn="1"/>
        </p:nvSpPr>
        <p:spPr>
          <a:xfrm>
            <a:off x="192505" y="224589"/>
            <a:ext cx="11678653" cy="6448927"/>
          </a:xfrm>
          <a:custGeom>
            <a:avLst/>
            <a:gdLst>
              <a:gd name="connsiteX0" fmla="*/ 0 w 11678653"/>
              <a:gd name="connsiteY0" fmla="*/ 1074843 h 6448927"/>
              <a:gd name="connsiteX1" fmla="*/ 1074843 w 11678653"/>
              <a:gd name="connsiteY1" fmla="*/ 0 h 6448927"/>
              <a:gd name="connsiteX2" fmla="*/ 1765693 w 11678653"/>
              <a:gd name="connsiteY2" fmla="*/ 0 h 6448927"/>
              <a:gd name="connsiteX3" fmla="*/ 2551833 w 11678653"/>
              <a:gd name="connsiteY3" fmla="*/ 0 h 6448927"/>
              <a:gd name="connsiteX4" fmla="*/ 3052104 w 11678653"/>
              <a:gd name="connsiteY4" fmla="*/ 0 h 6448927"/>
              <a:gd name="connsiteX5" fmla="*/ 3742954 w 11678653"/>
              <a:gd name="connsiteY5" fmla="*/ 0 h 6448927"/>
              <a:gd name="connsiteX6" fmla="*/ 4052645 w 11678653"/>
              <a:gd name="connsiteY6" fmla="*/ 0 h 6448927"/>
              <a:gd name="connsiteX7" fmla="*/ 4838785 w 11678653"/>
              <a:gd name="connsiteY7" fmla="*/ 0 h 6448927"/>
              <a:gd name="connsiteX8" fmla="*/ 5434345 w 11678653"/>
              <a:gd name="connsiteY8" fmla="*/ 0 h 6448927"/>
              <a:gd name="connsiteX9" fmla="*/ 5839327 w 11678653"/>
              <a:gd name="connsiteY9" fmla="*/ 0 h 6448927"/>
              <a:gd name="connsiteX10" fmla="*/ 6149018 w 11678653"/>
              <a:gd name="connsiteY10" fmla="*/ 0 h 6448927"/>
              <a:gd name="connsiteX11" fmla="*/ 6744578 w 11678653"/>
              <a:gd name="connsiteY11" fmla="*/ 0 h 6448927"/>
              <a:gd name="connsiteX12" fmla="*/ 7435428 w 11678653"/>
              <a:gd name="connsiteY12" fmla="*/ 0 h 6448927"/>
              <a:gd name="connsiteX13" fmla="*/ 7840410 w 11678653"/>
              <a:gd name="connsiteY13" fmla="*/ 0 h 6448927"/>
              <a:gd name="connsiteX14" fmla="*/ 8435970 w 11678653"/>
              <a:gd name="connsiteY14" fmla="*/ 0 h 6448927"/>
              <a:gd name="connsiteX15" fmla="*/ 9222110 w 11678653"/>
              <a:gd name="connsiteY15" fmla="*/ 0 h 6448927"/>
              <a:gd name="connsiteX16" fmla="*/ 9722381 w 11678653"/>
              <a:gd name="connsiteY16" fmla="*/ 0 h 6448927"/>
              <a:gd name="connsiteX17" fmla="*/ 10603810 w 11678653"/>
              <a:gd name="connsiteY17" fmla="*/ 0 h 6448927"/>
              <a:gd name="connsiteX18" fmla="*/ 11678653 w 11678653"/>
              <a:gd name="connsiteY18" fmla="*/ 1074843 h 6448927"/>
              <a:gd name="connsiteX19" fmla="*/ 11678653 w 11678653"/>
              <a:gd name="connsiteY19" fmla="*/ 1655241 h 6448927"/>
              <a:gd name="connsiteX20" fmla="*/ 11678653 w 11678653"/>
              <a:gd name="connsiteY20" fmla="*/ 2278630 h 6448927"/>
              <a:gd name="connsiteX21" fmla="*/ 11678653 w 11678653"/>
              <a:gd name="connsiteY21" fmla="*/ 2730051 h 6448927"/>
              <a:gd name="connsiteX22" fmla="*/ 11678653 w 11678653"/>
              <a:gd name="connsiteY22" fmla="*/ 3353441 h 6448927"/>
              <a:gd name="connsiteX23" fmla="*/ 11678653 w 11678653"/>
              <a:gd name="connsiteY23" fmla="*/ 3804861 h 6448927"/>
              <a:gd name="connsiteX24" fmla="*/ 11678653 w 11678653"/>
              <a:gd name="connsiteY24" fmla="*/ 4213289 h 6448927"/>
              <a:gd name="connsiteX25" fmla="*/ 11678653 w 11678653"/>
              <a:gd name="connsiteY25" fmla="*/ 4836679 h 6448927"/>
              <a:gd name="connsiteX26" fmla="*/ 11678653 w 11678653"/>
              <a:gd name="connsiteY26" fmla="*/ 5374084 h 6448927"/>
              <a:gd name="connsiteX27" fmla="*/ 10603810 w 11678653"/>
              <a:gd name="connsiteY27" fmla="*/ 6448927 h 6448927"/>
              <a:gd name="connsiteX28" fmla="*/ 10008250 w 11678653"/>
              <a:gd name="connsiteY28" fmla="*/ 6448927 h 6448927"/>
              <a:gd name="connsiteX29" fmla="*/ 9603268 w 11678653"/>
              <a:gd name="connsiteY29" fmla="*/ 6448927 h 6448927"/>
              <a:gd name="connsiteX30" fmla="*/ 9198287 w 11678653"/>
              <a:gd name="connsiteY30" fmla="*/ 6448927 h 6448927"/>
              <a:gd name="connsiteX31" fmla="*/ 8698017 w 11678653"/>
              <a:gd name="connsiteY31" fmla="*/ 6448927 h 6448927"/>
              <a:gd name="connsiteX32" fmla="*/ 8293036 w 11678653"/>
              <a:gd name="connsiteY32" fmla="*/ 6448927 h 6448927"/>
              <a:gd name="connsiteX33" fmla="*/ 7792765 w 11678653"/>
              <a:gd name="connsiteY33" fmla="*/ 6448927 h 6448927"/>
              <a:gd name="connsiteX34" fmla="*/ 7292494 w 11678653"/>
              <a:gd name="connsiteY34" fmla="*/ 6448927 h 6448927"/>
              <a:gd name="connsiteX35" fmla="*/ 6696934 w 11678653"/>
              <a:gd name="connsiteY35" fmla="*/ 6448927 h 6448927"/>
              <a:gd name="connsiteX36" fmla="*/ 6006083 w 11678653"/>
              <a:gd name="connsiteY36" fmla="*/ 6448927 h 6448927"/>
              <a:gd name="connsiteX37" fmla="*/ 5219944 w 11678653"/>
              <a:gd name="connsiteY37" fmla="*/ 6448927 h 6448927"/>
              <a:gd name="connsiteX38" fmla="*/ 4624383 w 11678653"/>
              <a:gd name="connsiteY38" fmla="*/ 6448927 h 6448927"/>
              <a:gd name="connsiteX39" fmla="*/ 4314692 w 11678653"/>
              <a:gd name="connsiteY39" fmla="*/ 6448927 h 6448927"/>
              <a:gd name="connsiteX40" fmla="*/ 3528552 w 11678653"/>
              <a:gd name="connsiteY40" fmla="*/ 6448927 h 6448927"/>
              <a:gd name="connsiteX41" fmla="*/ 3218861 w 11678653"/>
              <a:gd name="connsiteY41" fmla="*/ 6448927 h 6448927"/>
              <a:gd name="connsiteX42" fmla="*/ 2623300 w 11678653"/>
              <a:gd name="connsiteY42" fmla="*/ 6448927 h 6448927"/>
              <a:gd name="connsiteX43" fmla="*/ 2027740 w 11678653"/>
              <a:gd name="connsiteY43" fmla="*/ 6448927 h 6448927"/>
              <a:gd name="connsiteX44" fmla="*/ 1074843 w 11678653"/>
              <a:gd name="connsiteY44" fmla="*/ 6448927 h 6448927"/>
              <a:gd name="connsiteX45" fmla="*/ 0 w 11678653"/>
              <a:gd name="connsiteY45" fmla="*/ 5374084 h 6448927"/>
              <a:gd name="connsiteX46" fmla="*/ 0 w 11678653"/>
              <a:gd name="connsiteY46" fmla="*/ 4750694 h 6448927"/>
              <a:gd name="connsiteX47" fmla="*/ 0 w 11678653"/>
              <a:gd name="connsiteY47" fmla="*/ 4170297 h 6448927"/>
              <a:gd name="connsiteX48" fmla="*/ 0 w 11678653"/>
              <a:gd name="connsiteY48" fmla="*/ 3761869 h 6448927"/>
              <a:gd name="connsiteX49" fmla="*/ 0 w 11678653"/>
              <a:gd name="connsiteY49" fmla="*/ 3353441 h 6448927"/>
              <a:gd name="connsiteX50" fmla="*/ 0 w 11678653"/>
              <a:gd name="connsiteY50" fmla="*/ 2859028 h 6448927"/>
              <a:gd name="connsiteX51" fmla="*/ 0 w 11678653"/>
              <a:gd name="connsiteY51" fmla="*/ 2235638 h 6448927"/>
              <a:gd name="connsiteX52" fmla="*/ 0 w 11678653"/>
              <a:gd name="connsiteY52" fmla="*/ 1612248 h 6448927"/>
              <a:gd name="connsiteX53" fmla="*/ 0 w 11678653"/>
              <a:gd name="connsiteY53" fmla="*/ 1074843 h 644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678653" h="6448927" fill="none" extrusionOk="0">
                <a:moveTo>
                  <a:pt x="0" y="1074843"/>
                </a:moveTo>
                <a:cubicBezTo>
                  <a:pt x="82002" y="511709"/>
                  <a:pt x="531789" y="-84503"/>
                  <a:pt x="1074843" y="0"/>
                </a:cubicBezTo>
                <a:cubicBezTo>
                  <a:pt x="1282865" y="-30020"/>
                  <a:pt x="1615917" y="10876"/>
                  <a:pt x="1765693" y="0"/>
                </a:cubicBezTo>
                <a:cubicBezTo>
                  <a:pt x="1915469" y="-10876"/>
                  <a:pt x="2323595" y="20421"/>
                  <a:pt x="2551833" y="0"/>
                </a:cubicBezTo>
                <a:cubicBezTo>
                  <a:pt x="2780071" y="-20421"/>
                  <a:pt x="2874943" y="23361"/>
                  <a:pt x="3052104" y="0"/>
                </a:cubicBezTo>
                <a:cubicBezTo>
                  <a:pt x="3229265" y="-23361"/>
                  <a:pt x="3428240" y="34130"/>
                  <a:pt x="3742954" y="0"/>
                </a:cubicBezTo>
                <a:cubicBezTo>
                  <a:pt x="4057668" y="-34130"/>
                  <a:pt x="3927736" y="10461"/>
                  <a:pt x="4052645" y="0"/>
                </a:cubicBezTo>
                <a:cubicBezTo>
                  <a:pt x="4177554" y="-10461"/>
                  <a:pt x="4673234" y="26121"/>
                  <a:pt x="4838785" y="0"/>
                </a:cubicBezTo>
                <a:cubicBezTo>
                  <a:pt x="5004336" y="-26121"/>
                  <a:pt x="5151853" y="54763"/>
                  <a:pt x="5434345" y="0"/>
                </a:cubicBezTo>
                <a:cubicBezTo>
                  <a:pt x="5716837" y="-54763"/>
                  <a:pt x="5669899" y="43215"/>
                  <a:pt x="5839327" y="0"/>
                </a:cubicBezTo>
                <a:cubicBezTo>
                  <a:pt x="6008755" y="-43215"/>
                  <a:pt x="6038170" y="5819"/>
                  <a:pt x="6149018" y="0"/>
                </a:cubicBezTo>
                <a:cubicBezTo>
                  <a:pt x="6259866" y="-5819"/>
                  <a:pt x="6580245" y="26842"/>
                  <a:pt x="6744578" y="0"/>
                </a:cubicBezTo>
                <a:cubicBezTo>
                  <a:pt x="6908911" y="-26842"/>
                  <a:pt x="7153365" y="77485"/>
                  <a:pt x="7435428" y="0"/>
                </a:cubicBezTo>
                <a:cubicBezTo>
                  <a:pt x="7717491" y="-77485"/>
                  <a:pt x="7644867" y="39188"/>
                  <a:pt x="7840410" y="0"/>
                </a:cubicBezTo>
                <a:cubicBezTo>
                  <a:pt x="8035953" y="-39188"/>
                  <a:pt x="8189756" y="42494"/>
                  <a:pt x="8435970" y="0"/>
                </a:cubicBezTo>
                <a:cubicBezTo>
                  <a:pt x="8682184" y="-42494"/>
                  <a:pt x="8868579" y="5481"/>
                  <a:pt x="9222110" y="0"/>
                </a:cubicBezTo>
                <a:cubicBezTo>
                  <a:pt x="9575641" y="-5481"/>
                  <a:pt x="9604801" y="39412"/>
                  <a:pt x="9722381" y="0"/>
                </a:cubicBezTo>
                <a:cubicBezTo>
                  <a:pt x="9839961" y="-39412"/>
                  <a:pt x="10280341" y="39436"/>
                  <a:pt x="10603810" y="0"/>
                </a:cubicBezTo>
                <a:cubicBezTo>
                  <a:pt x="11250771" y="94884"/>
                  <a:pt x="11629893" y="472198"/>
                  <a:pt x="11678653" y="1074843"/>
                </a:cubicBezTo>
                <a:cubicBezTo>
                  <a:pt x="11685474" y="1278804"/>
                  <a:pt x="11618943" y="1401941"/>
                  <a:pt x="11678653" y="1655241"/>
                </a:cubicBezTo>
                <a:cubicBezTo>
                  <a:pt x="11738363" y="1908541"/>
                  <a:pt x="11633208" y="2123170"/>
                  <a:pt x="11678653" y="2278630"/>
                </a:cubicBezTo>
                <a:cubicBezTo>
                  <a:pt x="11724098" y="2434090"/>
                  <a:pt x="11636374" y="2546304"/>
                  <a:pt x="11678653" y="2730051"/>
                </a:cubicBezTo>
                <a:cubicBezTo>
                  <a:pt x="11720932" y="2913798"/>
                  <a:pt x="11640796" y="3192814"/>
                  <a:pt x="11678653" y="3353441"/>
                </a:cubicBezTo>
                <a:cubicBezTo>
                  <a:pt x="11716510" y="3514068"/>
                  <a:pt x="11667581" y="3701219"/>
                  <a:pt x="11678653" y="3804861"/>
                </a:cubicBezTo>
                <a:cubicBezTo>
                  <a:pt x="11689725" y="3908503"/>
                  <a:pt x="11656046" y="4018205"/>
                  <a:pt x="11678653" y="4213289"/>
                </a:cubicBezTo>
                <a:cubicBezTo>
                  <a:pt x="11701260" y="4408373"/>
                  <a:pt x="11622379" y="4576258"/>
                  <a:pt x="11678653" y="4836679"/>
                </a:cubicBezTo>
                <a:cubicBezTo>
                  <a:pt x="11734927" y="5097100"/>
                  <a:pt x="11622016" y="5261924"/>
                  <a:pt x="11678653" y="5374084"/>
                </a:cubicBezTo>
                <a:cubicBezTo>
                  <a:pt x="11691635" y="5968000"/>
                  <a:pt x="11096331" y="6314792"/>
                  <a:pt x="10603810" y="6448927"/>
                </a:cubicBezTo>
                <a:cubicBezTo>
                  <a:pt x="10332839" y="6496240"/>
                  <a:pt x="10132280" y="6390754"/>
                  <a:pt x="10008250" y="6448927"/>
                </a:cubicBezTo>
                <a:cubicBezTo>
                  <a:pt x="9884220" y="6507100"/>
                  <a:pt x="9704930" y="6445747"/>
                  <a:pt x="9603268" y="6448927"/>
                </a:cubicBezTo>
                <a:cubicBezTo>
                  <a:pt x="9501606" y="6452107"/>
                  <a:pt x="9362877" y="6446502"/>
                  <a:pt x="9198287" y="6448927"/>
                </a:cubicBezTo>
                <a:cubicBezTo>
                  <a:pt x="9033697" y="6451352"/>
                  <a:pt x="8944093" y="6430882"/>
                  <a:pt x="8698017" y="6448927"/>
                </a:cubicBezTo>
                <a:cubicBezTo>
                  <a:pt x="8451941" y="6466972"/>
                  <a:pt x="8447848" y="6439931"/>
                  <a:pt x="8293036" y="6448927"/>
                </a:cubicBezTo>
                <a:cubicBezTo>
                  <a:pt x="8138224" y="6457923"/>
                  <a:pt x="7925235" y="6447386"/>
                  <a:pt x="7792765" y="6448927"/>
                </a:cubicBezTo>
                <a:cubicBezTo>
                  <a:pt x="7660295" y="6450468"/>
                  <a:pt x="7403738" y="6399555"/>
                  <a:pt x="7292494" y="6448927"/>
                </a:cubicBezTo>
                <a:cubicBezTo>
                  <a:pt x="7181250" y="6498299"/>
                  <a:pt x="6973943" y="6439465"/>
                  <a:pt x="6696934" y="6448927"/>
                </a:cubicBezTo>
                <a:cubicBezTo>
                  <a:pt x="6419925" y="6458389"/>
                  <a:pt x="6306450" y="6437074"/>
                  <a:pt x="6006083" y="6448927"/>
                </a:cubicBezTo>
                <a:cubicBezTo>
                  <a:pt x="5705716" y="6460780"/>
                  <a:pt x="5553325" y="6431042"/>
                  <a:pt x="5219944" y="6448927"/>
                </a:cubicBezTo>
                <a:cubicBezTo>
                  <a:pt x="4886563" y="6466812"/>
                  <a:pt x="4806351" y="6423536"/>
                  <a:pt x="4624383" y="6448927"/>
                </a:cubicBezTo>
                <a:cubicBezTo>
                  <a:pt x="4442415" y="6474318"/>
                  <a:pt x="4415225" y="6436445"/>
                  <a:pt x="4314692" y="6448927"/>
                </a:cubicBezTo>
                <a:cubicBezTo>
                  <a:pt x="4214159" y="6461409"/>
                  <a:pt x="3841413" y="6446003"/>
                  <a:pt x="3528552" y="6448927"/>
                </a:cubicBezTo>
                <a:cubicBezTo>
                  <a:pt x="3215691" y="6451851"/>
                  <a:pt x="3356210" y="6429857"/>
                  <a:pt x="3218861" y="6448927"/>
                </a:cubicBezTo>
                <a:cubicBezTo>
                  <a:pt x="3081512" y="6467997"/>
                  <a:pt x="2876843" y="6447381"/>
                  <a:pt x="2623300" y="6448927"/>
                </a:cubicBezTo>
                <a:cubicBezTo>
                  <a:pt x="2369757" y="6450473"/>
                  <a:pt x="2202113" y="6422332"/>
                  <a:pt x="2027740" y="6448927"/>
                </a:cubicBezTo>
                <a:cubicBezTo>
                  <a:pt x="1853367" y="6475522"/>
                  <a:pt x="1331260" y="6431641"/>
                  <a:pt x="1074843" y="6448927"/>
                </a:cubicBezTo>
                <a:cubicBezTo>
                  <a:pt x="609343" y="6457750"/>
                  <a:pt x="-68646" y="6056533"/>
                  <a:pt x="0" y="5374084"/>
                </a:cubicBezTo>
                <a:cubicBezTo>
                  <a:pt x="-55215" y="5164539"/>
                  <a:pt x="66780" y="4960261"/>
                  <a:pt x="0" y="4750694"/>
                </a:cubicBezTo>
                <a:cubicBezTo>
                  <a:pt x="-66780" y="4541127"/>
                  <a:pt x="49208" y="4314985"/>
                  <a:pt x="0" y="4170297"/>
                </a:cubicBezTo>
                <a:cubicBezTo>
                  <a:pt x="-49208" y="4025609"/>
                  <a:pt x="12540" y="3945250"/>
                  <a:pt x="0" y="3761869"/>
                </a:cubicBezTo>
                <a:cubicBezTo>
                  <a:pt x="-12540" y="3578488"/>
                  <a:pt x="4448" y="3538989"/>
                  <a:pt x="0" y="3353441"/>
                </a:cubicBezTo>
                <a:cubicBezTo>
                  <a:pt x="-4448" y="3167893"/>
                  <a:pt x="3362" y="2975928"/>
                  <a:pt x="0" y="2859028"/>
                </a:cubicBezTo>
                <a:cubicBezTo>
                  <a:pt x="-3362" y="2742128"/>
                  <a:pt x="68923" y="2505369"/>
                  <a:pt x="0" y="2235638"/>
                </a:cubicBezTo>
                <a:cubicBezTo>
                  <a:pt x="-68923" y="1965907"/>
                  <a:pt x="64756" y="1871800"/>
                  <a:pt x="0" y="1612248"/>
                </a:cubicBezTo>
                <a:cubicBezTo>
                  <a:pt x="-64756" y="1352696"/>
                  <a:pt x="36578" y="1289315"/>
                  <a:pt x="0" y="1074843"/>
                </a:cubicBezTo>
                <a:close/>
              </a:path>
              <a:path w="11678653" h="6448927" stroke="0" extrusionOk="0">
                <a:moveTo>
                  <a:pt x="0" y="1074843"/>
                </a:moveTo>
                <a:cubicBezTo>
                  <a:pt x="19898" y="470907"/>
                  <a:pt x="391520" y="89354"/>
                  <a:pt x="1074843" y="0"/>
                </a:cubicBezTo>
                <a:cubicBezTo>
                  <a:pt x="1462980" y="-65503"/>
                  <a:pt x="1633942" y="20590"/>
                  <a:pt x="1860983" y="0"/>
                </a:cubicBezTo>
                <a:cubicBezTo>
                  <a:pt x="2088024" y="-20590"/>
                  <a:pt x="2065543" y="45708"/>
                  <a:pt x="2265964" y="0"/>
                </a:cubicBezTo>
                <a:cubicBezTo>
                  <a:pt x="2466385" y="-45708"/>
                  <a:pt x="2550544" y="45111"/>
                  <a:pt x="2670945" y="0"/>
                </a:cubicBezTo>
                <a:cubicBezTo>
                  <a:pt x="2791346" y="-45111"/>
                  <a:pt x="2834356" y="3492"/>
                  <a:pt x="2980636" y="0"/>
                </a:cubicBezTo>
                <a:cubicBezTo>
                  <a:pt x="3126916" y="-3492"/>
                  <a:pt x="3212162" y="35798"/>
                  <a:pt x="3290328" y="0"/>
                </a:cubicBezTo>
                <a:cubicBezTo>
                  <a:pt x="3368494" y="-35798"/>
                  <a:pt x="3763591" y="57231"/>
                  <a:pt x="3885888" y="0"/>
                </a:cubicBezTo>
                <a:cubicBezTo>
                  <a:pt x="4008185" y="-57231"/>
                  <a:pt x="4435979" y="73058"/>
                  <a:pt x="4672028" y="0"/>
                </a:cubicBezTo>
                <a:cubicBezTo>
                  <a:pt x="4908077" y="-73058"/>
                  <a:pt x="4867597" y="9864"/>
                  <a:pt x="4981719" y="0"/>
                </a:cubicBezTo>
                <a:cubicBezTo>
                  <a:pt x="5095841" y="-9864"/>
                  <a:pt x="5589213" y="24636"/>
                  <a:pt x="5767859" y="0"/>
                </a:cubicBezTo>
                <a:cubicBezTo>
                  <a:pt x="5946505" y="-24636"/>
                  <a:pt x="6220101" y="8192"/>
                  <a:pt x="6553999" y="0"/>
                </a:cubicBezTo>
                <a:cubicBezTo>
                  <a:pt x="6887897" y="-8192"/>
                  <a:pt x="7135994" y="89199"/>
                  <a:pt x="7340139" y="0"/>
                </a:cubicBezTo>
                <a:cubicBezTo>
                  <a:pt x="7544284" y="-89199"/>
                  <a:pt x="7635914" y="43542"/>
                  <a:pt x="7745120" y="0"/>
                </a:cubicBezTo>
                <a:cubicBezTo>
                  <a:pt x="7854326" y="-43542"/>
                  <a:pt x="8007307" y="44572"/>
                  <a:pt x="8150101" y="0"/>
                </a:cubicBezTo>
                <a:cubicBezTo>
                  <a:pt x="8292895" y="-44572"/>
                  <a:pt x="8344856" y="7511"/>
                  <a:pt x="8459792" y="0"/>
                </a:cubicBezTo>
                <a:cubicBezTo>
                  <a:pt x="8574728" y="-7511"/>
                  <a:pt x="8929306" y="57336"/>
                  <a:pt x="9055353" y="0"/>
                </a:cubicBezTo>
                <a:cubicBezTo>
                  <a:pt x="9181400" y="-57336"/>
                  <a:pt x="9214493" y="29350"/>
                  <a:pt x="9365044" y="0"/>
                </a:cubicBezTo>
                <a:cubicBezTo>
                  <a:pt x="9515595" y="-29350"/>
                  <a:pt x="9820189" y="49705"/>
                  <a:pt x="9960605" y="0"/>
                </a:cubicBezTo>
                <a:cubicBezTo>
                  <a:pt x="10101021" y="-49705"/>
                  <a:pt x="10317168" y="48653"/>
                  <a:pt x="10603810" y="0"/>
                </a:cubicBezTo>
                <a:cubicBezTo>
                  <a:pt x="11280725" y="-9496"/>
                  <a:pt x="11649429" y="424395"/>
                  <a:pt x="11678653" y="1074843"/>
                </a:cubicBezTo>
                <a:cubicBezTo>
                  <a:pt x="11681156" y="1287250"/>
                  <a:pt x="11646889" y="1412907"/>
                  <a:pt x="11678653" y="1569256"/>
                </a:cubicBezTo>
                <a:cubicBezTo>
                  <a:pt x="11710417" y="1725605"/>
                  <a:pt x="11654962" y="1833391"/>
                  <a:pt x="11678653" y="1977684"/>
                </a:cubicBezTo>
                <a:cubicBezTo>
                  <a:pt x="11702344" y="2121977"/>
                  <a:pt x="11653727" y="2227800"/>
                  <a:pt x="11678653" y="2386112"/>
                </a:cubicBezTo>
                <a:cubicBezTo>
                  <a:pt x="11703579" y="2544424"/>
                  <a:pt x="11672398" y="2707075"/>
                  <a:pt x="11678653" y="2794539"/>
                </a:cubicBezTo>
                <a:cubicBezTo>
                  <a:pt x="11684908" y="2882003"/>
                  <a:pt x="11625800" y="3210502"/>
                  <a:pt x="11678653" y="3417929"/>
                </a:cubicBezTo>
                <a:cubicBezTo>
                  <a:pt x="11731506" y="3625356"/>
                  <a:pt x="11667675" y="3627751"/>
                  <a:pt x="11678653" y="3826357"/>
                </a:cubicBezTo>
                <a:cubicBezTo>
                  <a:pt x="11689631" y="4024963"/>
                  <a:pt x="11651957" y="4113293"/>
                  <a:pt x="11678653" y="4234785"/>
                </a:cubicBezTo>
                <a:cubicBezTo>
                  <a:pt x="11705349" y="4356277"/>
                  <a:pt x="11654530" y="4549911"/>
                  <a:pt x="11678653" y="4643213"/>
                </a:cubicBezTo>
                <a:cubicBezTo>
                  <a:pt x="11702776" y="4736515"/>
                  <a:pt x="11611490" y="5147421"/>
                  <a:pt x="11678653" y="5374084"/>
                </a:cubicBezTo>
                <a:cubicBezTo>
                  <a:pt x="11739598" y="5840572"/>
                  <a:pt x="11063835" y="6356961"/>
                  <a:pt x="10603810" y="6448927"/>
                </a:cubicBezTo>
                <a:cubicBezTo>
                  <a:pt x="10475510" y="6502971"/>
                  <a:pt x="10337366" y="6402599"/>
                  <a:pt x="10103539" y="6448927"/>
                </a:cubicBezTo>
                <a:cubicBezTo>
                  <a:pt x="9869712" y="6495255"/>
                  <a:pt x="9698410" y="6385156"/>
                  <a:pt x="9412689" y="6448927"/>
                </a:cubicBezTo>
                <a:cubicBezTo>
                  <a:pt x="9126968" y="6512698"/>
                  <a:pt x="8927826" y="6413702"/>
                  <a:pt x="8721839" y="6448927"/>
                </a:cubicBezTo>
                <a:cubicBezTo>
                  <a:pt x="8515852" y="6484152"/>
                  <a:pt x="8248341" y="6419138"/>
                  <a:pt x="8126279" y="6448927"/>
                </a:cubicBezTo>
                <a:cubicBezTo>
                  <a:pt x="8004217" y="6478716"/>
                  <a:pt x="7663590" y="6389840"/>
                  <a:pt x="7530718" y="6448927"/>
                </a:cubicBezTo>
                <a:cubicBezTo>
                  <a:pt x="7397846" y="6508014"/>
                  <a:pt x="7134624" y="6436018"/>
                  <a:pt x="6744578" y="6448927"/>
                </a:cubicBezTo>
                <a:cubicBezTo>
                  <a:pt x="6354532" y="6461836"/>
                  <a:pt x="6345714" y="6413725"/>
                  <a:pt x="6244308" y="6448927"/>
                </a:cubicBezTo>
                <a:cubicBezTo>
                  <a:pt x="6142902" y="6484129"/>
                  <a:pt x="5956231" y="6444814"/>
                  <a:pt x="5839327" y="6448927"/>
                </a:cubicBezTo>
                <a:cubicBezTo>
                  <a:pt x="5722423" y="6453040"/>
                  <a:pt x="5440038" y="6416901"/>
                  <a:pt x="5148476" y="6448927"/>
                </a:cubicBezTo>
                <a:cubicBezTo>
                  <a:pt x="4856914" y="6480953"/>
                  <a:pt x="4766332" y="6425020"/>
                  <a:pt x="4648206" y="6448927"/>
                </a:cubicBezTo>
                <a:cubicBezTo>
                  <a:pt x="4530080" y="6472834"/>
                  <a:pt x="4381737" y="6430533"/>
                  <a:pt x="4147935" y="6448927"/>
                </a:cubicBezTo>
                <a:cubicBezTo>
                  <a:pt x="3914133" y="6467321"/>
                  <a:pt x="3751549" y="6438940"/>
                  <a:pt x="3457085" y="6448927"/>
                </a:cubicBezTo>
                <a:cubicBezTo>
                  <a:pt x="3162621" y="6458914"/>
                  <a:pt x="2963789" y="6401624"/>
                  <a:pt x="2766235" y="6448927"/>
                </a:cubicBezTo>
                <a:cubicBezTo>
                  <a:pt x="2568681" y="6496230"/>
                  <a:pt x="2562457" y="6415814"/>
                  <a:pt x="2456543" y="6448927"/>
                </a:cubicBezTo>
                <a:cubicBezTo>
                  <a:pt x="2350629" y="6482040"/>
                  <a:pt x="2091050" y="6410365"/>
                  <a:pt x="1956272" y="6448927"/>
                </a:cubicBezTo>
                <a:cubicBezTo>
                  <a:pt x="1821494" y="6487489"/>
                  <a:pt x="1499708" y="6433245"/>
                  <a:pt x="1074843" y="6448927"/>
                </a:cubicBezTo>
                <a:cubicBezTo>
                  <a:pt x="448387" y="6428934"/>
                  <a:pt x="117274" y="6082633"/>
                  <a:pt x="0" y="5374084"/>
                </a:cubicBezTo>
                <a:cubicBezTo>
                  <a:pt x="-11092" y="5140328"/>
                  <a:pt x="21740" y="5045130"/>
                  <a:pt x="0" y="4750694"/>
                </a:cubicBezTo>
                <a:cubicBezTo>
                  <a:pt x="-21740" y="4456258"/>
                  <a:pt x="34908" y="4455161"/>
                  <a:pt x="0" y="4342266"/>
                </a:cubicBezTo>
                <a:cubicBezTo>
                  <a:pt x="-34908" y="4229371"/>
                  <a:pt x="17300" y="3962437"/>
                  <a:pt x="0" y="3804861"/>
                </a:cubicBezTo>
                <a:cubicBezTo>
                  <a:pt x="-17300" y="3647285"/>
                  <a:pt x="42032" y="3423090"/>
                  <a:pt x="0" y="3181471"/>
                </a:cubicBezTo>
                <a:cubicBezTo>
                  <a:pt x="-42032" y="2939852"/>
                  <a:pt x="45273" y="2916932"/>
                  <a:pt x="0" y="2773043"/>
                </a:cubicBezTo>
                <a:cubicBezTo>
                  <a:pt x="-45273" y="2629154"/>
                  <a:pt x="17017" y="2366397"/>
                  <a:pt x="0" y="2235638"/>
                </a:cubicBezTo>
                <a:cubicBezTo>
                  <a:pt x="-17017" y="2104879"/>
                  <a:pt x="37316" y="1759702"/>
                  <a:pt x="0" y="1612248"/>
                </a:cubicBezTo>
                <a:cubicBezTo>
                  <a:pt x="-37316" y="1464794"/>
                  <a:pt x="57670" y="1230934"/>
                  <a:pt x="0" y="1074843"/>
                </a:cubicBezTo>
                <a:close/>
              </a:path>
            </a:pathLst>
          </a:custGeom>
          <a:solidFill>
            <a:schemeClr val="bg1">
              <a:alpha val="86000"/>
            </a:schemeClr>
          </a:solidFill>
          <a:ln w="57150">
            <a:solidFill>
              <a:schemeClr val="accent6">
                <a:lumMod val="50000"/>
              </a:schemeClr>
            </a:solidFill>
            <a:extLst>
              <a:ext uri="{C807C97D-BFC1-408E-A445-0C87EB9F89A2}">
                <ask:lineSketchStyleProps xmlns:ask="http://schemas.microsoft.com/office/drawing/2018/sketchyshapes" xmlns="" sd="2447610751">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70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87"/>
        <p:cNvGrpSpPr/>
        <p:nvPr/>
      </p:nvGrpSpPr>
      <p:grpSpPr>
        <a:xfrm>
          <a:off x="0" y="0"/>
          <a:ext cx="0" cy="0"/>
          <a:chOff x="0" y="0"/>
          <a:chExt cx="0" cy="0"/>
        </a:xfrm>
      </p:grpSpPr>
      <p:pic>
        <p:nvPicPr>
          <p:cNvPr id="6" name="Picture 20">
            <a:extLst>
              <a:ext uri="{FF2B5EF4-FFF2-40B4-BE49-F238E27FC236}">
                <a16:creationId xmlns:a16="http://schemas.microsoft.com/office/drawing/2014/main" xmlns="" id="{D4391991-C5C1-444B-BD11-C98353E3F67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xmlns="" id="{9C4B5ED3-8C45-49BA-936D-1B8EA18D3FFE}"/>
              </a:ext>
            </a:extLst>
          </p:cNvPr>
          <p:cNvSpPr/>
          <p:nvPr userDrawn="1"/>
        </p:nvSpPr>
        <p:spPr>
          <a:xfrm>
            <a:off x="577516" y="224589"/>
            <a:ext cx="11293642" cy="1299411"/>
          </a:xfrm>
          <a:custGeom>
            <a:avLst/>
            <a:gdLst>
              <a:gd name="connsiteX0" fmla="*/ 0 w 11293642"/>
              <a:gd name="connsiteY0" fmla="*/ 216573 h 1299411"/>
              <a:gd name="connsiteX1" fmla="*/ 216573 w 11293642"/>
              <a:gd name="connsiteY1" fmla="*/ 0 h 1299411"/>
              <a:gd name="connsiteX2" fmla="*/ 896783 w 11293642"/>
              <a:gd name="connsiteY2" fmla="*/ 0 h 1299411"/>
              <a:gd name="connsiteX3" fmla="*/ 1685598 w 11293642"/>
              <a:gd name="connsiteY3" fmla="*/ 0 h 1299411"/>
              <a:gd name="connsiteX4" fmla="*/ 1931388 w 11293642"/>
              <a:gd name="connsiteY4" fmla="*/ 0 h 1299411"/>
              <a:gd name="connsiteX5" fmla="*/ 2502993 w 11293642"/>
              <a:gd name="connsiteY5" fmla="*/ 0 h 1299411"/>
              <a:gd name="connsiteX6" fmla="*/ 2965993 w 11293642"/>
              <a:gd name="connsiteY6" fmla="*/ 0 h 1299411"/>
              <a:gd name="connsiteX7" fmla="*/ 3646203 w 11293642"/>
              <a:gd name="connsiteY7" fmla="*/ 0 h 1299411"/>
              <a:gd name="connsiteX8" fmla="*/ 4435018 w 11293642"/>
              <a:gd name="connsiteY8" fmla="*/ 0 h 1299411"/>
              <a:gd name="connsiteX9" fmla="*/ 4898018 w 11293642"/>
              <a:gd name="connsiteY9" fmla="*/ 0 h 1299411"/>
              <a:gd name="connsiteX10" fmla="*/ 5578228 w 11293642"/>
              <a:gd name="connsiteY10" fmla="*/ 0 h 1299411"/>
              <a:gd name="connsiteX11" fmla="*/ 5824019 w 11293642"/>
              <a:gd name="connsiteY11" fmla="*/ 0 h 1299411"/>
              <a:gd name="connsiteX12" fmla="*/ 6612834 w 11293642"/>
              <a:gd name="connsiteY12" fmla="*/ 0 h 1299411"/>
              <a:gd name="connsiteX13" fmla="*/ 7184439 w 11293642"/>
              <a:gd name="connsiteY13" fmla="*/ 0 h 1299411"/>
              <a:gd name="connsiteX14" fmla="*/ 7538834 w 11293642"/>
              <a:gd name="connsiteY14" fmla="*/ 0 h 1299411"/>
              <a:gd name="connsiteX15" fmla="*/ 7784624 w 11293642"/>
              <a:gd name="connsiteY15" fmla="*/ 0 h 1299411"/>
              <a:gd name="connsiteX16" fmla="*/ 8356229 w 11293642"/>
              <a:gd name="connsiteY16" fmla="*/ 0 h 1299411"/>
              <a:gd name="connsiteX17" fmla="*/ 9036439 w 11293642"/>
              <a:gd name="connsiteY17" fmla="*/ 0 h 1299411"/>
              <a:gd name="connsiteX18" fmla="*/ 9390834 w 11293642"/>
              <a:gd name="connsiteY18" fmla="*/ 0 h 1299411"/>
              <a:gd name="connsiteX19" fmla="*/ 9962439 w 11293642"/>
              <a:gd name="connsiteY19" fmla="*/ 0 h 1299411"/>
              <a:gd name="connsiteX20" fmla="*/ 11077069 w 11293642"/>
              <a:gd name="connsiteY20" fmla="*/ 0 h 1299411"/>
              <a:gd name="connsiteX21" fmla="*/ 11293642 w 11293642"/>
              <a:gd name="connsiteY21" fmla="*/ 216573 h 1299411"/>
              <a:gd name="connsiteX22" fmla="*/ 11293642 w 11293642"/>
              <a:gd name="connsiteY22" fmla="*/ 623718 h 1299411"/>
              <a:gd name="connsiteX23" fmla="*/ 11293642 w 11293642"/>
              <a:gd name="connsiteY23" fmla="*/ 1082838 h 1299411"/>
              <a:gd name="connsiteX24" fmla="*/ 11077069 w 11293642"/>
              <a:gd name="connsiteY24" fmla="*/ 1299411 h 1299411"/>
              <a:gd name="connsiteX25" fmla="*/ 10288254 w 11293642"/>
              <a:gd name="connsiteY25" fmla="*/ 1299411 h 1299411"/>
              <a:gd name="connsiteX26" fmla="*/ 9499439 w 11293642"/>
              <a:gd name="connsiteY26" fmla="*/ 1299411 h 1299411"/>
              <a:gd name="connsiteX27" fmla="*/ 9145044 w 11293642"/>
              <a:gd name="connsiteY27" fmla="*/ 1299411 h 1299411"/>
              <a:gd name="connsiteX28" fmla="*/ 8899254 w 11293642"/>
              <a:gd name="connsiteY28" fmla="*/ 1299411 h 1299411"/>
              <a:gd name="connsiteX29" fmla="*/ 8110439 w 11293642"/>
              <a:gd name="connsiteY29" fmla="*/ 1299411 h 1299411"/>
              <a:gd name="connsiteX30" fmla="*/ 7756044 w 11293642"/>
              <a:gd name="connsiteY30" fmla="*/ 1299411 h 1299411"/>
              <a:gd name="connsiteX31" fmla="*/ 7401649 w 11293642"/>
              <a:gd name="connsiteY31" fmla="*/ 1299411 h 1299411"/>
              <a:gd name="connsiteX32" fmla="*/ 6830043 w 11293642"/>
              <a:gd name="connsiteY32" fmla="*/ 1299411 h 1299411"/>
              <a:gd name="connsiteX33" fmla="*/ 6258438 w 11293642"/>
              <a:gd name="connsiteY33" fmla="*/ 1299411 h 1299411"/>
              <a:gd name="connsiteX34" fmla="*/ 5904043 w 11293642"/>
              <a:gd name="connsiteY34" fmla="*/ 1299411 h 1299411"/>
              <a:gd name="connsiteX35" fmla="*/ 5549648 w 11293642"/>
              <a:gd name="connsiteY35" fmla="*/ 1299411 h 1299411"/>
              <a:gd name="connsiteX36" fmla="*/ 5086648 w 11293642"/>
              <a:gd name="connsiteY36" fmla="*/ 1299411 h 1299411"/>
              <a:gd name="connsiteX37" fmla="*/ 4732253 w 11293642"/>
              <a:gd name="connsiteY37" fmla="*/ 1299411 h 1299411"/>
              <a:gd name="connsiteX38" fmla="*/ 4269253 w 11293642"/>
              <a:gd name="connsiteY38" fmla="*/ 1299411 h 1299411"/>
              <a:gd name="connsiteX39" fmla="*/ 3806253 w 11293642"/>
              <a:gd name="connsiteY39" fmla="*/ 1299411 h 1299411"/>
              <a:gd name="connsiteX40" fmla="*/ 3234648 w 11293642"/>
              <a:gd name="connsiteY40" fmla="*/ 1299411 h 1299411"/>
              <a:gd name="connsiteX41" fmla="*/ 2554438 w 11293642"/>
              <a:gd name="connsiteY41" fmla="*/ 1299411 h 1299411"/>
              <a:gd name="connsiteX42" fmla="*/ 1765623 w 11293642"/>
              <a:gd name="connsiteY42" fmla="*/ 1299411 h 1299411"/>
              <a:gd name="connsiteX43" fmla="*/ 1194018 w 11293642"/>
              <a:gd name="connsiteY43" fmla="*/ 1299411 h 1299411"/>
              <a:gd name="connsiteX44" fmla="*/ 948227 w 11293642"/>
              <a:gd name="connsiteY44" fmla="*/ 1299411 h 1299411"/>
              <a:gd name="connsiteX45" fmla="*/ 216573 w 11293642"/>
              <a:gd name="connsiteY45" fmla="*/ 1299411 h 1299411"/>
              <a:gd name="connsiteX46" fmla="*/ 0 w 11293642"/>
              <a:gd name="connsiteY46" fmla="*/ 1082838 h 1299411"/>
              <a:gd name="connsiteX47" fmla="*/ 0 w 11293642"/>
              <a:gd name="connsiteY47" fmla="*/ 632380 h 1299411"/>
              <a:gd name="connsiteX48" fmla="*/ 0 w 11293642"/>
              <a:gd name="connsiteY48" fmla="*/ 216573 h 129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293642" h="1299411" fill="none" extrusionOk="0">
                <a:moveTo>
                  <a:pt x="0" y="216573"/>
                </a:moveTo>
                <a:cubicBezTo>
                  <a:pt x="18695" y="87835"/>
                  <a:pt x="128376" y="-5241"/>
                  <a:pt x="216573" y="0"/>
                </a:cubicBezTo>
                <a:cubicBezTo>
                  <a:pt x="498385" y="-57481"/>
                  <a:pt x="585475" y="11359"/>
                  <a:pt x="896783" y="0"/>
                </a:cubicBezTo>
                <a:cubicBezTo>
                  <a:pt x="1208091" y="-11359"/>
                  <a:pt x="1304378" y="59370"/>
                  <a:pt x="1685598" y="0"/>
                </a:cubicBezTo>
                <a:cubicBezTo>
                  <a:pt x="2066818" y="-59370"/>
                  <a:pt x="1850796" y="11417"/>
                  <a:pt x="1931388" y="0"/>
                </a:cubicBezTo>
                <a:cubicBezTo>
                  <a:pt x="2011980" y="-11417"/>
                  <a:pt x="2382208" y="55504"/>
                  <a:pt x="2502993" y="0"/>
                </a:cubicBezTo>
                <a:cubicBezTo>
                  <a:pt x="2623778" y="-55504"/>
                  <a:pt x="2822117" y="8444"/>
                  <a:pt x="2965993" y="0"/>
                </a:cubicBezTo>
                <a:cubicBezTo>
                  <a:pt x="3109869" y="-8444"/>
                  <a:pt x="3431019" y="7089"/>
                  <a:pt x="3646203" y="0"/>
                </a:cubicBezTo>
                <a:cubicBezTo>
                  <a:pt x="3861387" y="-7089"/>
                  <a:pt x="4117209" y="88744"/>
                  <a:pt x="4435018" y="0"/>
                </a:cubicBezTo>
                <a:cubicBezTo>
                  <a:pt x="4752828" y="-88744"/>
                  <a:pt x="4774767" y="51319"/>
                  <a:pt x="4898018" y="0"/>
                </a:cubicBezTo>
                <a:cubicBezTo>
                  <a:pt x="5021269" y="-51319"/>
                  <a:pt x="5415498" y="30938"/>
                  <a:pt x="5578228" y="0"/>
                </a:cubicBezTo>
                <a:cubicBezTo>
                  <a:pt x="5740958" y="-30938"/>
                  <a:pt x="5756384" y="3397"/>
                  <a:pt x="5824019" y="0"/>
                </a:cubicBezTo>
                <a:cubicBezTo>
                  <a:pt x="5891654" y="-3397"/>
                  <a:pt x="6376328" y="18396"/>
                  <a:pt x="6612834" y="0"/>
                </a:cubicBezTo>
                <a:cubicBezTo>
                  <a:pt x="6849341" y="-18396"/>
                  <a:pt x="7037138" y="3216"/>
                  <a:pt x="7184439" y="0"/>
                </a:cubicBezTo>
                <a:cubicBezTo>
                  <a:pt x="7331741" y="-3216"/>
                  <a:pt x="7437169" y="24602"/>
                  <a:pt x="7538834" y="0"/>
                </a:cubicBezTo>
                <a:cubicBezTo>
                  <a:pt x="7640499" y="-24602"/>
                  <a:pt x="7681430" y="756"/>
                  <a:pt x="7784624" y="0"/>
                </a:cubicBezTo>
                <a:cubicBezTo>
                  <a:pt x="7887818" y="-756"/>
                  <a:pt x="8194236" y="59313"/>
                  <a:pt x="8356229" y="0"/>
                </a:cubicBezTo>
                <a:cubicBezTo>
                  <a:pt x="8518222" y="-59313"/>
                  <a:pt x="8834624" y="19557"/>
                  <a:pt x="9036439" y="0"/>
                </a:cubicBezTo>
                <a:cubicBezTo>
                  <a:pt x="9238254" y="-19557"/>
                  <a:pt x="9286730" y="1257"/>
                  <a:pt x="9390834" y="0"/>
                </a:cubicBezTo>
                <a:cubicBezTo>
                  <a:pt x="9494939" y="-1257"/>
                  <a:pt x="9804268" y="58568"/>
                  <a:pt x="9962439" y="0"/>
                </a:cubicBezTo>
                <a:cubicBezTo>
                  <a:pt x="10120610" y="-58568"/>
                  <a:pt x="10554297" y="20051"/>
                  <a:pt x="11077069" y="0"/>
                </a:cubicBezTo>
                <a:cubicBezTo>
                  <a:pt x="11200241" y="-9094"/>
                  <a:pt x="11282598" y="95561"/>
                  <a:pt x="11293642" y="216573"/>
                </a:cubicBezTo>
                <a:cubicBezTo>
                  <a:pt x="11339731" y="351331"/>
                  <a:pt x="11272872" y="469367"/>
                  <a:pt x="11293642" y="623718"/>
                </a:cubicBezTo>
                <a:cubicBezTo>
                  <a:pt x="11314412" y="778069"/>
                  <a:pt x="11251696" y="894617"/>
                  <a:pt x="11293642" y="1082838"/>
                </a:cubicBezTo>
                <a:cubicBezTo>
                  <a:pt x="11303543" y="1205472"/>
                  <a:pt x="11194213" y="1282951"/>
                  <a:pt x="11077069" y="1299411"/>
                </a:cubicBezTo>
                <a:cubicBezTo>
                  <a:pt x="10691785" y="1349195"/>
                  <a:pt x="10560104" y="1289090"/>
                  <a:pt x="10288254" y="1299411"/>
                </a:cubicBezTo>
                <a:cubicBezTo>
                  <a:pt x="10016404" y="1309732"/>
                  <a:pt x="9673118" y="1237798"/>
                  <a:pt x="9499439" y="1299411"/>
                </a:cubicBezTo>
                <a:cubicBezTo>
                  <a:pt x="9325760" y="1361024"/>
                  <a:pt x="9306466" y="1290807"/>
                  <a:pt x="9145044" y="1299411"/>
                </a:cubicBezTo>
                <a:cubicBezTo>
                  <a:pt x="8983623" y="1308015"/>
                  <a:pt x="8960518" y="1290907"/>
                  <a:pt x="8899254" y="1299411"/>
                </a:cubicBezTo>
                <a:cubicBezTo>
                  <a:pt x="8837990" y="1307915"/>
                  <a:pt x="8377926" y="1222584"/>
                  <a:pt x="8110439" y="1299411"/>
                </a:cubicBezTo>
                <a:cubicBezTo>
                  <a:pt x="7842953" y="1376238"/>
                  <a:pt x="7929393" y="1282487"/>
                  <a:pt x="7756044" y="1299411"/>
                </a:cubicBezTo>
                <a:cubicBezTo>
                  <a:pt x="7582696" y="1316335"/>
                  <a:pt x="7564544" y="1274233"/>
                  <a:pt x="7401649" y="1299411"/>
                </a:cubicBezTo>
                <a:cubicBezTo>
                  <a:pt x="7238755" y="1324589"/>
                  <a:pt x="7072346" y="1284066"/>
                  <a:pt x="6830043" y="1299411"/>
                </a:cubicBezTo>
                <a:cubicBezTo>
                  <a:pt x="6587740" y="1314756"/>
                  <a:pt x="6405400" y="1268499"/>
                  <a:pt x="6258438" y="1299411"/>
                </a:cubicBezTo>
                <a:cubicBezTo>
                  <a:pt x="6111477" y="1330323"/>
                  <a:pt x="6018201" y="1295522"/>
                  <a:pt x="5904043" y="1299411"/>
                </a:cubicBezTo>
                <a:cubicBezTo>
                  <a:pt x="5789885" y="1303300"/>
                  <a:pt x="5638041" y="1289891"/>
                  <a:pt x="5549648" y="1299411"/>
                </a:cubicBezTo>
                <a:cubicBezTo>
                  <a:pt x="5461255" y="1308931"/>
                  <a:pt x="5209274" y="1274304"/>
                  <a:pt x="5086648" y="1299411"/>
                </a:cubicBezTo>
                <a:cubicBezTo>
                  <a:pt x="4964022" y="1324518"/>
                  <a:pt x="4869878" y="1266143"/>
                  <a:pt x="4732253" y="1299411"/>
                </a:cubicBezTo>
                <a:cubicBezTo>
                  <a:pt x="4594629" y="1332679"/>
                  <a:pt x="4365783" y="1289332"/>
                  <a:pt x="4269253" y="1299411"/>
                </a:cubicBezTo>
                <a:cubicBezTo>
                  <a:pt x="4172723" y="1309490"/>
                  <a:pt x="4011620" y="1251263"/>
                  <a:pt x="3806253" y="1299411"/>
                </a:cubicBezTo>
                <a:cubicBezTo>
                  <a:pt x="3600886" y="1347559"/>
                  <a:pt x="3468922" y="1232614"/>
                  <a:pt x="3234648" y="1299411"/>
                </a:cubicBezTo>
                <a:cubicBezTo>
                  <a:pt x="3000374" y="1366208"/>
                  <a:pt x="2764542" y="1283209"/>
                  <a:pt x="2554438" y="1299411"/>
                </a:cubicBezTo>
                <a:cubicBezTo>
                  <a:pt x="2344334" y="1315613"/>
                  <a:pt x="1963980" y="1248218"/>
                  <a:pt x="1765623" y="1299411"/>
                </a:cubicBezTo>
                <a:cubicBezTo>
                  <a:pt x="1567267" y="1350604"/>
                  <a:pt x="1328708" y="1252218"/>
                  <a:pt x="1194018" y="1299411"/>
                </a:cubicBezTo>
                <a:cubicBezTo>
                  <a:pt x="1059329" y="1346604"/>
                  <a:pt x="1061868" y="1291575"/>
                  <a:pt x="948227" y="1299411"/>
                </a:cubicBezTo>
                <a:cubicBezTo>
                  <a:pt x="834586" y="1307247"/>
                  <a:pt x="500516" y="1264804"/>
                  <a:pt x="216573" y="1299411"/>
                </a:cubicBezTo>
                <a:cubicBezTo>
                  <a:pt x="121212" y="1318244"/>
                  <a:pt x="12189" y="1214046"/>
                  <a:pt x="0" y="1082838"/>
                </a:cubicBezTo>
                <a:cubicBezTo>
                  <a:pt x="-7841" y="890291"/>
                  <a:pt x="35794" y="793318"/>
                  <a:pt x="0" y="632380"/>
                </a:cubicBezTo>
                <a:cubicBezTo>
                  <a:pt x="-35794" y="471442"/>
                  <a:pt x="46549" y="309467"/>
                  <a:pt x="0" y="216573"/>
                </a:cubicBezTo>
                <a:close/>
              </a:path>
              <a:path w="11293642" h="1299411" stroke="0" extrusionOk="0">
                <a:moveTo>
                  <a:pt x="0" y="216573"/>
                </a:moveTo>
                <a:cubicBezTo>
                  <a:pt x="6819" y="93427"/>
                  <a:pt x="93596" y="3354"/>
                  <a:pt x="216573" y="0"/>
                </a:cubicBezTo>
                <a:cubicBezTo>
                  <a:pt x="548886" y="-52388"/>
                  <a:pt x="711420" y="70871"/>
                  <a:pt x="1005388" y="0"/>
                </a:cubicBezTo>
                <a:cubicBezTo>
                  <a:pt x="1299357" y="-70871"/>
                  <a:pt x="1246317" y="34093"/>
                  <a:pt x="1359783" y="0"/>
                </a:cubicBezTo>
                <a:cubicBezTo>
                  <a:pt x="1473250" y="-34093"/>
                  <a:pt x="1591324" y="9511"/>
                  <a:pt x="1714178" y="0"/>
                </a:cubicBezTo>
                <a:cubicBezTo>
                  <a:pt x="1837033" y="-9511"/>
                  <a:pt x="1897963" y="9532"/>
                  <a:pt x="1959968" y="0"/>
                </a:cubicBezTo>
                <a:cubicBezTo>
                  <a:pt x="2021973" y="-9532"/>
                  <a:pt x="2128580" y="4822"/>
                  <a:pt x="2205759" y="0"/>
                </a:cubicBezTo>
                <a:cubicBezTo>
                  <a:pt x="2282938" y="-4822"/>
                  <a:pt x="2578833" y="26908"/>
                  <a:pt x="2777364" y="0"/>
                </a:cubicBezTo>
                <a:cubicBezTo>
                  <a:pt x="2975895" y="-26908"/>
                  <a:pt x="3298012" y="57244"/>
                  <a:pt x="3566179" y="0"/>
                </a:cubicBezTo>
                <a:cubicBezTo>
                  <a:pt x="3834347" y="-57244"/>
                  <a:pt x="3699441" y="16985"/>
                  <a:pt x="3811969" y="0"/>
                </a:cubicBezTo>
                <a:cubicBezTo>
                  <a:pt x="3924497" y="-16985"/>
                  <a:pt x="4344604" y="39428"/>
                  <a:pt x="4600784" y="0"/>
                </a:cubicBezTo>
                <a:cubicBezTo>
                  <a:pt x="4856964" y="-39428"/>
                  <a:pt x="5188213" y="65447"/>
                  <a:pt x="5389599" y="0"/>
                </a:cubicBezTo>
                <a:cubicBezTo>
                  <a:pt x="5590986" y="-65447"/>
                  <a:pt x="5809621" y="31868"/>
                  <a:pt x="6178414" y="0"/>
                </a:cubicBezTo>
                <a:cubicBezTo>
                  <a:pt x="6547208" y="-31868"/>
                  <a:pt x="6393245" y="10946"/>
                  <a:pt x="6532809" y="0"/>
                </a:cubicBezTo>
                <a:cubicBezTo>
                  <a:pt x="6672374" y="-10946"/>
                  <a:pt x="6767831" y="40260"/>
                  <a:pt x="6887204" y="0"/>
                </a:cubicBezTo>
                <a:cubicBezTo>
                  <a:pt x="7006577" y="-40260"/>
                  <a:pt x="7043566" y="9900"/>
                  <a:pt x="7132994" y="0"/>
                </a:cubicBezTo>
                <a:cubicBezTo>
                  <a:pt x="7222422" y="-9900"/>
                  <a:pt x="7540678" y="45742"/>
                  <a:pt x="7704599" y="0"/>
                </a:cubicBezTo>
                <a:cubicBezTo>
                  <a:pt x="7868521" y="-45742"/>
                  <a:pt x="7830039" y="15526"/>
                  <a:pt x="7950389" y="0"/>
                </a:cubicBezTo>
                <a:cubicBezTo>
                  <a:pt x="8070739" y="-15526"/>
                  <a:pt x="8383736" y="51041"/>
                  <a:pt x="8521994" y="0"/>
                </a:cubicBezTo>
                <a:cubicBezTo>
                  <a:pt x="8660253" y="-51041"/>
                  <a:pt x="8756906" y="20897"/>
                  <a:pt x="8984995" y="0"/>
                </a:cubicBezTo>
                <a:cubicBezTo>
                  <a:pt x="9213084" y="-20897"/>
                  <a:pt x="9258783" y="24668"/>
                  <a:pt x="9339390" y="0"/>
                </a:cubicBezTo>
                <a:cubicBezTo>
                  <a:pt x="9419997" y="-24668"/>
                  <a:pt x="9536970" y="18590"/>
                  <a:pt x="9693785" y="0"/>
                </a:cubicBezTo>
                <a:cubicBezTo>
                  <a:pt x="9850601" y="-18590"/>
                  <a:pt x="10002654" y="46600"/>
                  <a:pt x="10265390" y="0"/>
                </a:cubicBezTo>
                <a:cubicBezTo>
                  <a:pt x="10528127" y="-46600"/>
                  <a:pt x="10417939" y="6365"/>
                  <a:pt x="10511180" y="0"/>
                </a:cubicBezTo>
                <a:cubicBezTo>
                  <a:pt x="10604421" y="-6365"/>
                  <a:pt x="10904027" y="49082"/>
                  <a:pt x="11077069" y="0"/>
                </a:cubicBezTo>
                <a:cubicBezTo>
                  <a:pt x="11162126" y="98"/>
                  <a:pt x="11308139" y="126169"/>
                  <a:pt x="11293642" y="216573"/>
                </a:cubicBezTo>
                <a:cubicBezTo>
                  <a:pt x="11340152" y="430682"/>
                  <a:pt x="11251649" y="567802"/>
                  <a:pt x="11293642" y="658368"/>
                </a:cubicBezTo>
                <a:cubicBezTo>
                  <a:pt x="11335635" y="748935"/>
                  <a:pt x="11263167" y="878158"/>
                  <a:pt x="11293642" y="1082838"/>
                </a:cubicBezTo>
                <a:cubicBezTo>
                  <a:pt x="11316438" y="1223915"/>
                  <a:pt x="11217219" y="1310266"/>
                  <a:pt x="11077069" y="1299411"/>
                </a:cubicBezTo>
                <a:cubicBezTo>
                  <a:pt x="11010911" y="1322313"/>
                  <a:pt x="10921357" y="1271270"/>
                  <a:pt x="10831279" y="1299411"/>
                </a:cubicBezTo>
                <a:cubicBezTo>
                  <a:pt x="10741201" y="1327552"/>
                  <a:pt x="10423626" y="1246686"/>
                  <a:pt x="10151069" y="1299411"/>
                </a:cubicBezTo>
                <a:cubicBezTo>
                  <a:pt x="9878512" y="1352136"/>
                  <a:pt x="9668390" y="1255355"/>
                  <a:pt x="9362254" y="1299411"/>
                </a:cubicBezTo>
                <a:cubicBezTo>
                  <a:pt x="9056118" y="1343467"/>
                  <a:pt x="8962837" y="1264825"/>
                  <a:pt x="8682044" y="1299411"/>
                </a:cubicBezTo>
                <a:cubicBezTo>
                  <a:pt x="8401251" y="1333997"/>
                  <a:pt x="8298093" y="1284862"/>
                  <a:pt x="8001834" y="1299411"/>
                </a:cubicBezTo>
                <a:cubicBezTo>
                  <a:pt x="7705575" y="1313960"/>
                  <a:pt x="7684508" y="1236326"/>
                  <a:pt x="7430229" y="1299411"/>
                </a:cubicBezTo>
                <a:cubicBezTo>
                  <a:pt x="7175951" y="1362496"/>
                  <a:pt x="6975964" y="1268378"/>
                  <a:pt x="6858624" y="1299411"/>
                </a:cubicBezTo>
                <a:cubicBezTo>
                  <a:pt x="6741284" y="1330444"/>
                  <a:pt x="6286125" y="1296011"/>
                  <a:pt x="6069809" y="1299411"/>
                </a:cubicBezTo>
                <a:cubicBezTo>
                  <a:pt x="5853494" y="1302811"/>
                  <a:pt x="5723214" y="1256462"/>
                  <a:pt x="5606809" y="1299411"/>
                </a:cubicBezTo>
                <a:cubicBezTo>
                  <a:pt x="5490404" y="1342360"/>
                  <a:pt x="5345128" y="1269314"/>
                  <a:pt x="5252414" y="1299411"/>
                </a:cubicBezTo>
                <a:cubicBezTo>
                  <a:pt x="5159700" y="1329508"/>
                  <a:pt x="4728872" y="1282704"/>
                  <a:pt x="4572204" y="1299411"/>
                </a:cubicBezTo>
                <a:cubicBezTo>
                  <a:pt x="4415536" y="1316118"/>
                  <a:pt x="4328998" y="1260446"/>
                  <a:pt x="4109203" y="1299411"/>
                </a:cubicBezTo>
                <a:cubicBezTo>
                  <a:pt x="3889408" y="1338376"/>
                  <a:pt x="3811343" y="1289363"/>
                  <a:pt x="3646203" y="1299411"/>
                </a:cubicBezTo>
                <a:cubicBezTo>
                  <a:pt x="3481063" y="1309459"/>
                  <a:pt x="3129193" y="1254272"/>
                  <a:pt x="2965993" y="1299411"/>
                </a:cubicBezTo>
                <a:cubicBezTo>
                  <a:pt x="2802793" y="1344550"/>
                  <a:pt x="2513689" y="1287095"/>
                  <a:pt x="2285783" y="1299411"/>
                </a:cubicBezTo>
                <a:cubicBezTo>
                  <a:pt x="2057877" y="1311727"/>
                  <a:pt x="2096768" y="1288352"/>
                  <a:pt x="2039993" y="1299411"/>
                </a:cubicBezTo>
                <a:cubicBezTo>
                  <a:pt x="1983218" y="1310470"/>
                  <a:pt x="1799155" y="1264603"/>
                  <a:pt x="1576993" y="1299411"/>
                </a:cubicBezTo>
                <a:cubicBezTo>
                  <a:pt x="1354831" y="1334219"/>
                  <a:pt x="1117690" y="1227892"/>
                  <a:pt x="896783" y="1299411"/>
                </a:cubicBezTo>
                <a:cubicBezTo>
                  <a:pt x="675876" y="1370930"/>
                  <a:pt x="408450" y="1228039"/>
                  <a:pt x="216573" y="1299411"/>
                </a:cubicBezTo>
                <a:cubicBezTo>
                  <a:pt x="75510" y="1299177"/>
                  <a:pt x="-12728" y="1209011"/>
                  <a:pt x="0" y="1082838"/>
                </a:cubicBezTo>
                <a:cubicBezTo>
                  <a:pt x="-4043" y="901879"/>
                  <a:pt x="9001" y="747476"/>
                  <a:pt x="0" y="632380"/>
                </a:cubicBezTo>
                <a:cubicBezTo>
                  <a:pt x="-9001" y="517284"/>
                  <a:pt x="27609" y="340519"/>
                  <a:pt x="0" y="216573"/>
                </a:cubicBezTo>
                <a:close/>
              </a:path>
            </a:pathLst>
          </a:custGeom>
          <a:solidFill>
            <a:schemeClr val="bg1">
              <a:alpha val="86000"/>
            </a:schemeClr>
          </a:solidFill>
          <a:ln w="57150">
            <a:solidFill>
              <a:schemeClr val="accent6">
                <a:lumMod val="50000"/>
              </a:schemeClr>
            </a:solidFill>
            <a:prstDash val="sysDash"/>
            <a:extLst>
              <a:ext uri="{C807C97D-BFC1-408E-A445-0C87EB9F89A2}">
                <ask:lineSketchStyleProps xmlns:ask="http://schemas.microsoft.com/office/drawing/2018/sketchyshapes" xmlns="" sd="2447610751">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262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5"/>
        </a:solidFill>
        <a:effectLst/>
      </p:bgPr>
    </p:bg>
    <p:spTree>
      <p:nvGrpSpPr>
        <p:cNvPr id="1" name="Shape 9"/>
        <p:cNvGrpSpPr/>
        <p:nvPr/>
      </p:nvGrpSpPr>
      <p:grpSpPr>
        <a:xfrm>
          <a:off x="0" y="0"/>
          <a:ext cx="0" cy="0"/>
          <a:chOff x="0" y="0"/>
          <a:chExt cx="0" cy="0"/>
        </a:xfrm>
      </p:grpSpPr>
      <p:sp>
        <p:nvSpPr>
          <p:cNvPr id="10" name="Google Shape;10;p2"/>
          <p:cNvSpPr/>
          <p:nvPr/>
        </p:nvSpPr>
        <p:spPr>
          <a:xfrm rot="10800000">
            <a:off x="7024335" y="-65256"/>
            <a:ext cx="5235397" cy="481458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00967" y="2086168"/>
            <a:ext cx="5321933"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2100928" y="1290914"/>
            <a:ext cx="8035200" cy="4020566"/>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txBox="1">
            <a:spLocks noGrp="1"/>
          </p:cNvSpPr>
          <p:nvPr>
            <p:ph type="ctrTitle"/>
          </p:nvPr>
        </p:nvSpPr>
        <p:spPr>
          <a:xfrm>
            <a:off x="2192167" y="1407000"/>
            <a:ext cx="7829600" cy="2123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4" name="Google Shape;14;p2"/>
          <p:cNvSpPr txBox="1">
            <a:spLocks noGrp="1"/>
          </p:cNvSpPr>
          <p:nvPr>
            <p:ph type="subTitle" idx="1"/>
          </p:nvPr>
        </p:nvSpPr>
        <p:spPr>
          <a:xfrm>
            <a:off x="3552333" y="3327400"/>
            <a:ext cx="5098000" cy="520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Font typeface="Karla Medium"/>
              <a:buNone/>
              <a:defRPr>
                <a:latin typeface="Karla Medium"/>
                <a:ea typeface="Karla Medium"/>
                <a:cs typeface="Karla Medium"/>
                <a:sym typeface="Karla Medium"/>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5" name="Google Shape;15;p2"/>
          <p:cNvGrpSpPr/>
          <p:nvPr/>
        </p:nvGrpSpPr>
        <p:grpSpPr>
          <a:xfrm>
            <a:off x="72607" y="15440"/>
            <a:ext cx="5338637" cy="5394029"/>
            <a:chOff x="54455" y="11580"/>
            <a:chExt cx="4003978" cy="4045522"/>
          </a:xfrm>
        </p:grpSpPr>
        <p:sp>
          <p:nvSpPr>
            <p:cNvPr id="16" name="Google Shape;16;p2"/>
            <p:cNvSpPr/>
            <p:nvPr/>
          </p:nvSpPr>
          <p:spPr>
            <a:xfrm>
              <a:off x="239090" y="79161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671062" y="3469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036492" y="592423"/>
              <a:ext cx="238804" cy="155477"/>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868815" y="933566"/>
              <a:ext cx="87416" cy="57632"/>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671574" y="865006"/>
              <a:ext cx="87416" cy="57632"/>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rot="3312740">
              <a:off x="144886"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811037" y="1434104"/>
              <a:ext cx="324090" cy="33977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82144" y="1117744"/>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 name="Google Shape;44;p2"/>
          <p:cNvGrpSpPr/>
          <p:nvPr/>
        </p:nvGrpSpPr>
        <p:grpSpPr>
          <a:xfrm rot="10800000">
            <a:off x="6640207" y="1258374"/>
            <a:ext cx="5338637" cy="5394029"/>
            <a:chOff x="54455" y="11580"/>
            <a:chExt cx="4003978" cy="4045522"/>
          </a:xfrm>
        </p:grpSpPr>
        <p:sp>
          <p:nvSpPr>
            <p:cNvPr id="45" name="Google Shape;45;p2"/>
            <p:cNvSpPr/>
            <p:nvPr/>
          </p:nvSpPr>
          <p:spPr>
            <a:xfrm>
              <a:off x="239090" y="79161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671062" y="3469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036492" y="592423"/>
              <a:ext cx="238804" cy="155477"/>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868815" y="933566"/>
              <a:ext cx="87416" cy="57632"/>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671574" y="865006"/>
              <a:ext cx="87416" cy="57632"/>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rot="3312740">
              <a:off x="144886"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811037" y="1434104"/>
              <a:ext cx="324090" cy="33977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982144" y="1117744"/>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08897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5"/>
        </a:solidFill>
        <a:effectLst/>
      </p:bgPr>
    </p:bg>
    <p:spTree>
      <p:nvGrpSpPr>
        <p:cNvPr id="1" name="Shape 234"/>
        <p:cNvGrpSpPr/>
        <p:nvPr/>
      </p:nvGrpSpPr>
      <p:grpSpPr>
        <a:xfrm>
          <a:off x="0" y="0"/>
          <a:ext cx="0" cy="0"/>
          <a:chOff x="0" y="0"/>
          <a:chExt cx="0" cy="0"/>
        </a:xfrm>
      </p:grpSpPr>
      <p:sp>
        <p:nvSpPr>
          <p:cNvPr id="235" name="Google Shape;235;p7"/>
          <p:cNvSpPr/>
          <p:nvPr/>
        </p:nvSpPr>
        <p:spPr>
          <a:xfrm rot="5400000">
            <a:off x="-234017" y="-38689"/>
            <a:ext cx="3327063" cy="305964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7"/>
          <p:cNvSpPr txBox="1">
            <a:spLocks noGrp="1"/>
          </p:cNvSpPr>
          <p:nvPr>
            <p:ph type="title"/>
          </p:nvPr>
        </p:nvSpPr>
        <p:spPr>
          <a:xfrm>
            <a:off x="6452200" y="410333"/>
            <a:ext cx="4368800" cy="1007600"/>
          </a:xfrm>
          <a:prstGeom prst="rect">
            <a:avLst/>
          </a:prstGeom>
        </p:spPr>
        <p:txBody>
          <a:bodyPr spcFirstLastPara="1" wrap="square" lIns="91425" tIns="91425" rIns="91425" bIns="91425" anchor="b" anchorCtr="0">
            <a:noAutofit/>
          </a:bodyPr>
          <a:lstStyle>
            <a:lvl1pPr lvl="0" algn="l">
              <a:spcBef>
                <a:spcPts val="0"/>
              </a:spcBef>
              <a:spcAft>
                <a:spcPts val="0"/>
              </a:spcAft>
              <a:buSzPts val="2400"/>
              <a:buNone/>
              <a:defRPr sz="40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37" name="Google Shape;237;p7"/>
          <p:cNvSpPr/>
          <p:nvPr/>
        </p:nvSpPr>
        <p:spPr>
          <a:xfrm>
            <a:off x="-100966" y="1290834"/>
            <a:ext cx="6186529" cy="568927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7"/>
          <p:cNvSpPr txBox="1">
            <a:spLocks noGrp="1"/>
          </p:cNvSpPr>
          <p:nvPr>
            <p:ph type="subTitle" idx="1"/>
          </p:nvPr>
        </p:nvSpPr>
        <p:spPr>
          <a:xfrm>
            <a:off x="6452200" y="1523200"/>
            <a:ext cx="4368800" cy="38116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grpSp>
        <p:nvGrpSpPr>
          <p:cNvPr id="239" name="Google Shape;239;p7"/>
          <p:cNvGrpSpPr/>
          <p:nvPr/>
        </p:nvGrpSpPr>
        <p:grpSpPr>
          <a:xfrm rot="10800000">
            <a:off x="9359226" y="4257200"/>
            <a:ext cx="2654263" cy="2466445"/>
            <a:chOff x="817100" y="238125"/>
            <a:chExt cx="5912375" cy="5495644"/>
          </a:xfrm>
        </p:grpSpPr>
        <p:sp>
          <p:nvSpPr>
            <p:cNvPr id="240" name="Google Shape;240;p7"/>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7"/>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7"/>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7"/>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7"/>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7"/>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7"/>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7"/>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7"/>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7"/>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7"/>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7"/>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7"/>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7"/>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7"/>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7"/>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7"/>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0834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userDrawn="1">
  <p:cSld name="Main point">
    <p:bg>
      <p:bgPr>
        <a:solidFill>
          <a:schemeClr val="accent4"/>
        </a:solidFill>
        <a:effectLst/>
      </p:bgPr>
    </p:bg>
    <p:spTree>
      <p:nvGrpSpPr>
        <p:cNvPr id="1" name="Shape 257"/>
        <p:cNvGrpSpPr/>
        <p:nvPr/>
      </p:nvGrpSpPr>
      <p:grpSpPr>
        <a:xfrm>
          <a:off x="0" y="0"/>
          <a:ext cx="0" cy="0"/>
          <a:chOff x="0" y="0"/>
          <a:chExt cx="0" cy="0"/>
        </a:xfrm>
      </p:grpSpPr>
      <p:sp>
        <p:nvSpPr>
          <p:cNvPr id="258" name="Google Shape;258;p8"/>
          <p:cNvSpPr/>
          <p:nvPr/>
        </p:nvSpPr>
        <p:spPr>
          <a:xfrm>
            <a:off x="2083667" y="1419600"/>
            <a:ext cx="8769244" cy="4898242"/>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8"/>
          <p:cNvSpPr/>
          <p:nvPr/>
        </p:nvSpPr>
        <p:spPr>
          <a:xfrm>
            <a:off x="-100967" y="5250829"/>
            <a:ext cx="1804341" cy="165931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8"/>
          <p:cNvSpPr/>
          <p:nvPr/>
        </p:nvSpPr>
        <p:spPr>
          <a:xfrm rot="10800000">
            <a:off x="10489034" y="-91137"/>
            <a:ext cx="1804341" cy="165931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8"/>
          <p:cNvSpPr/>
          <p:nvPr/>
        </p:nvSpPr>
        <p:spPr>
          <a:xfrm rot="10800000">
            <a:off x="11555763" y="3694385"/>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8"/>
          <p:cNvSpPr/>
          <p:nvPr/>
        </p:nvSpPr>
        <p:spPr>
          <a:xfrm rot="10800000">
            <a:off x="9996835" y="6182997"/>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8"/>
          <p:cNvSpPr/>
          <p:nvPr/>
        </p:nvSpPr>
        <p:spPr>
          <a:xfrm rot="10800000">
            <a:off x="10576602" y="1582697"/>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8"/>
          <p:cNvSpPr/>
          <p:nvPr/>
        </p:nvSpPr>
        <p:spPr>
          <a:xfrm rot="10800000">
            <a:off x="9244927" y="6640030"/>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8"/>
          <p:cNvSpPr/>
          <p:nvPr/>
        </p:nvSpPr>
        <p:spPr>
          <a:xfrm rot="10800000">
            <a:off x="10778227" y="2873564"/>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8"/>
          <p:cNvSpPr/>
          <p:nvPr/>
        </p:nvSpPr>
        <p:spPr>
          <a:xfrm rot="10800000">
            <a:off x="10970460" y="2548230"/>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8"/>
          <p:cNvSpPr/>
          <p:nvPr/>
        </p:nvSpPr>
        <p:spPr>
          <a:xfrm rot="10800000">
            <a:off x="11555777" y="664230"/>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8"/>
          <p:cNvSpPr/>
          <p:nvPr/>
        </p:nvSpPr>
        <p:spPr>
          <a:xfrm rot="10800000">
            <a:off x="7957560" y="6507397"/>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8"/>
          <p:cNvSpPr/>
          <p:nvPr/>
        </p:nvSpPr>
        <p:spPr>
          <a:xfrm rot="10800000">
            <a:off x="10300293" y="5226264"/>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8"/>
          <p:cNvSpPr/>
          <p:nvPr/>
        </p:nvSpPr>
        <p:spPr>
          <a:xfrm rot="10800000">
            <a:off x="10576593" y="5159130"/>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2" name="Google Shape;272;p8"/>
          <p:cNvGrpSpPr/>
          <p:nvPr/>
        </p:nvGrpSpPr>
        <p:grpSpPr>
          <a:xfrm flipH="1">
            <a:off x="218593" y="407530"/>
            <a:ext cx="4030323" cy="6042945"/>
            <a:chOff x="230395" y="498172"/>
            <a:chExt cx="3022742" cy="4532209"/>
          </a:xfrm>
        </p:grpSpPr>
        <p:sp>
          <p:nvSpPr>
            <p:cNvPr id="273" name="Google Shape;273;p8"/>
            <p:cNvSpPr/>
            <p:nvPr/>
          </p:nvSpPr>
          <p:spPr>
            <a:xfrm rot="10800000">
              <a:off x="2929047" y="2770789"/>
              <a:ext cx="324090" cy="33977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8"/>
            <p:cNvSpPr/>
            <p:nvPr/>
          </p:nvSpPr>
          <p:spPr>
            <a:xfrm rot="10800000">
              <a:off x="1759851" y="4637247"/>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8"/>
            <p:cNvSpPr/>
            <p:nvPr/>
          </p:nvSpPr>
          <p:spPr>
            <a:xfrm rot="10800000">
              <a:off x="2194676" y="1187022"/>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8"/>
            <p:cNvSpPr/>
            <p:nvPr/>
          </p:nvSpPr>
          <p:spPr>
            <a:xfrm rot="10800000">
              <a:off x="1195920" y="498002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8"/>
            <p:cNvSpPr/>
            <p:nvPr/>
          </p:nvSpPr>
          <p:spPr>
            <a:xfrm rot="10800000">
              <a:off x="2345895" y="2155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8"/>
            <p:cNvSpPr/>
            <p:nvPr/>
          </p:nvSpPr>
          <p:spPr>
            <a:xfrm rot="10800000">
              <a:off x="2490070" y="1911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8"/>
            <p:cNvSpPr/>
            <p:nvPr/>
          </p:nvSpPr>
          <p:spPr>
            <a:xfrm rot="10800000">
              <a:off x="2929058" y="498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8"/>
            <p:cNvSpPr/>
            <p:nvPr/>
          </p:nvSpPr>
          <p:spPr>
            <a:xfrm rot="10800000">
              <a:off x="230395" y="48805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8"/>
            <p:cNvSpPr/>
            <p:nvPr/>
          </p:nvSpPr>
          <p:spPr>
            <a:xfrm rot="10800000">
              <a:off x="1987445" y="391969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8"/>
            <p:cNvSpPr/>
            <p:nvPr/>
          </p:nvSpPr>
          <p:spPr>
            <a:xfrm rot="10800000">
              <a:off x="2194670" y="38693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9829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283"/>
        <p:cNvGrpSpPr/>
        <p:nvPr/>
      </p:nvGrpSpPr>
      <p:grpSpPr>
        <a:xfrm>
          <a:off x="0" y="0"/>
          <a:ext cx="0" cy="0"/>
          <a:chOff x="0" y="0"/>
          <a:chExt cx="0" cy="0"/>
        </a:xfrm>
      </p:grpSpPr>
      <p:grpSp>
        <p:nvGrpSpPr>
          <p:cNvPr id="284" name="Google Shape;284;p9"/>
          <p:cNvGrpSpPr/>
          <p:nvPr/>
        </p:nvGrpSpPr>
        <p:grpSpPr>
          <a:xfrm>
            <a:off x="-117567" y="-112633"/>
            <a:ext cx="7278067" cy="7047329"/>
            <a:chOff x="-88175" y="-84475"/>
            <a:chExt cx="5458550" cy="5285497"/>
          </a:xfrm>
        </p:grpSpPr>
        <p:sp>
          <p:nvSpPr>
            <p:cNvPr id="285" name="Google Shape;285;p9"/>
            <p:cNvSpPr/>
            <p:nvPr/>
          </p:nvSpPr>
          <p:spPr>
            <a:xfrm rot="5400000">
              <a:off x="297296" y="127943"/>
              <a:ext cx="5285497" cy="486066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9"/>
            <p:cNvSpPr/>
            <p:nvPr/>
          </p:nvSpPr>
          <p:spPr>
            <a:xfrm>
              <a:off x="-88175" y="-84475"/>
              <a:ext cx="1932000" cy="5285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7" name="Google Shape;287;p9"/>
          <p:cNvSpPr/>
          <p:nvPr/>
        </p:nvSpPr>
        <p:spPr>
          <a:xfrm rot="10800000">
            <a:off x="8008109" y="-65288"/>
            <a:ext cx="4251625" cy="390989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9"/>
          <p:cNvSpPr txBox="1">
            <a:spLocks noGrp="1"/>
          </p:cNvSpPr>
          <p:nvPr>
            <p:ph type="ctrTitle"/>
          </p:nvPr>
        </p:nvSpPr>
        <p:spPr>
          <a:xfrm>
            <a:off x="1014900" y="2229533"/>
            <a:ext cx="5098000" cy="155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117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89" name="Google Shape;289;p9"/>
          <p:cNvSpPr txBox="1">
            <a:spLocks noGrp="1"/>
          </p:cNvSpPr>
          <p:nvPr>
            <p:ph type="subTitle" idx="1"/>
          </p:nvPr>
        </p:nvSpPr>
        <p:spPr>
          <a:xfrm>
            <a:off x="1014900" y="3388067"/>
            <a:ext cx="5098000" cy="124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Karla Medium"/>
              <a:buNone/>
              <a:defRPr sz="2133">
                <a:latin typeface="Karla Medium"/>
                <a:ea typeface="Karla Medium"/>
                <a:cs typeface="Karla Medium"/>
                <a:sym typeface="Karla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290" name="Google Shape;290;p9"/>
          <p:cNvGrpSpPr/>
          <p:nvPr/>
        </p:nvGrpSpPr>
        <p:grpSpPr>
          <a:xfrm flipH="1">
            <a:off x="9453726" y="77267"/>
            <a:ext cx="2654263" cy="2466445"/>
            <a:chOff x="817100" y="238125"/>
            <a:chExt cx="5912375" cy="5495644"/>
          </a:xfrm>
        </p:grpSpPr>
        <p:sp>
          <p:nvSpPr>
            <p:cNvPr id="291" name="Google Shape;291;p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94596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35"/>
        <p:cNvGrpSpPr/>
        <p:nvPr/>
      </p:nvGrpSpPr>
      <p:grpSpPr>
        <a:xfrm>
          <a:off x="0" y="0"/>
          <a:ext cx="0" cy="0"/>
          <a:chOff x="0" y="0"/>
          <a:chExt cx="0" cy="0"/>
        </a:xfrm>
      </p:grpSpPr>
      <p:sp>
        <p:nvSpPr>
          <p:cNvPr id="336" name="Google Shape;336;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239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5"/>
        </a:solidFill>
        <a:effectLst/>
      </p:bgPr>
    </p:bg>
    <p:spTree>
      <p:nvGrpSpPr>
        <p:cNvPr id="1" name="Shape 337"/>
        <p:cNvGrpSpPr/>
        <p:nvPr/>
      </p:nvGrpSpPr>
      <p:grpSpPr>
        <a:xfrm>
          <a:off x="0" y="0"/>
          <a:ext cx="0" cy="0"/>
          <a:chOff x="0" y="0"/>
          <a:chExt cx="0" cy="0"/>
        </a:xfrm>
      </p:grpSpPr>
      <p:sp>
        <p:nvSpPr>
          <p:cNvPr id="338" name="Google Shape;338;p13"/>
          <p:cNvSpPr txBox="1">
            <a:spLocks noGrp="1"/>
          </p:cNvSpPr>
          <p:nvPr>
            <p:ph type="subTitle" idx="1"/>
          </p:nvPr>
        </p:nvSpPr>
        <p:spPr>
          <a:xfrm>
            <a:off x="2683967" y="2763033"/>
            <a:ext cx="3486800" cy="1001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39" name="Google Shape;339;p13"/>
          <p:cNvSpPr txBox="1">
            <a:spLocks noGrp="1"/>
          </p:cNvSpPr>
          <p:nvPr>
            <p:ph type="subTitle" idx="2"/>
          </p:nvPr>
        </p:nvSpPr>
        <p:spPr>
          <a:xfrm>
            <a:off x="2683967" y="2229667"/>
            <a:ext cx="3486800" cy="533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Luckiest Guy"/>
              <a:buNone/>
              <a:defRPr sz="2667">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0" name="Google Shape;340;p13"/>
          <p:cNvSpPr txBox="1">
            <a:spLocks noGrp="1"/>
          </p:cNvSpPr>
          <p:nvPr>
            <p:ph type="title"/>
          </p:nvPr>
        </p:nvSpPr>
        <p:spPr>
          <a:xfrm>
            <a:off x="2146467" y="560933"/>
            <a:ext cx="7886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1" name="Google Shape;341;p13"/>
          <p:cNvSpPr txBox="1">
            <a:spLocks noGrp="1"/>
          </p:cNvSpPr>
          <p:nvPr>
            <p:ph type="title" idx="3" hasCustomPrompt="1"/>
          </p:nvPr>
        </p:nvSpPr>
        <p:spPr>
          <a:xfrm>
            <a:off x="1133867" y="2150100"/>
            <a:ext cx="1413600" cy="138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6667">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2" name="Google Shape;342;p13"/>
          <p:cNvSpPr txBox="1">
            <a:spLocks noGrp="1"/>
          </p:cNvSpPr>
          <p:nvPr>
            <p:ph type="subTitle" idx="4"/>
          </p:nvPr>
        </p:nvSpPr>
        <p:spPr>
          <a:xfrm>
            <a:off x="2683967" y="4639267"/>
            <a:ext cx="3486800" cy="1001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3" name="Google Shape;343;p13"/>
          <p:cNvSpPr txBox="1">
            <a:spLocks noGrp="1"/>
          </p:cNvSpPr>
          <p:nvPr>
            <p:ph type="subTitle" idx="5"/>
          </p:nvPr>
        </p:nvSpPr>
        <p:spPr>
          <a:xfrm>
            <a:off x="2683967" y="4105900"/>
            <a:ext cx="3486800" cy="533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Luckiest Guy"/>
              <a:buNone/>
              <a:defRPr sz="2667">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4" name="Google Shape;344;p13"/>
          <p:cNvSpPr txBox="1">
            <a:spLocks noGrp="1"/>
          </p:cNvSpPr>
          <p:nvPr>
            <p:ph type="title" idx="6" hasCustomPrompt="1"/>
          </p:nvPr>
        </p:nvSpPr>
        <p:spPr>
          <a:xfrm>
            <a:off x="1206967" y="3969233"/>
            <a:ext cx="1413600" cy="138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6667">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5" name="Google Shape;345;p13"/>
          <p:cNvSpPr txBox="1">
            <a:spLocks noGrp="1"/>
          </p:cNvSpPr>
          <p:nvPr>
            <p:ph type="subTitle" idx="7"/>
          </p:nvPr>
        </p:nvSpPr>
        <p:spPr>
          <a:xfrm>
            <a:off x="7857367" y="2765851"/>
            <a:ext cx="3486800" cy="1001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6" name="Google Shape;346;p13"/>
          <p:cNvSpPr txBox="1">
            <a:spLocks noGrp="1"/>
          </p:cNvSpPr>
          <p:nvPr>
            <p:ph type="subTitle" idx="8"/>
          </p:nvPr>
        </p:nvSpPr>
        <p:spPr>
          <a:xfrm>
            <a:off x="7857367" y="2232484"/>
            <a:ext cx="3486800" cy="533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Luckiest Guy"/>
              <a:buNone/>
              <a:defRPr sz="2667">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7" name="Google Shape;347;p13"/>
          <p:cNvSpPr txBox="1">
            <a:spLocks noGrp="1"/>
          </p:cNvSpPr>
          <p:nvPr>
            <p:ph type="title" idx="9" hasCustomPrompt="1"/>
          </p:nvPr>
        </p:nvSpPr>
        <p:spPr>
          <a:xfrm>
            <a:off x="6368133" y="2168084"/>
            <a:ext cx="1413600" cy="130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6667">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8" name="Google Shape;348;p13"/>
          <p:cNvSpPr txBox="1">
            <a:spLocks noGrp="1"/>
          </p:cNvSpPr>
          <p:nvPr>
            <p:ph type="subTitle" idx="13"/>
          </p:nvPr>
        </p:nvSpPr>
        <p:spPr>
          <a:xfrm>
            <a:off x="7875500" y="4644467"/>
            <a:ext cx="3486800" cy="1001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9" name="Google Shape;349;p13"/>
          <p:cNvSpPr txBox="1">
            <a:spLocks noGrp="1"/>
          </p:cNvSpPr>
          <p:nvPr>
            <p:ph type="subTitle" idx="14"/>
          </p:nvPr>
        </p:nvSpPr>
        <p:spPr>
          <a:xfrm>
            <a:off x="7875500" y="4111084"/>
            <a:ext cx="3486800" cy="533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Luckiest Guy"/>
              <a:buNone/>
              <a:defRPr sz="2667">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0" name="Google Shape;350;p13"/>
          <p:cNvSpPr txBox="1">
            <a:spLocks noGrp="1"/>
          </p:cNvSpPr>
          <p:nvPr>
            <p:ph type="title" idx="15" hasCustomPrompt="1"/>
          </p:nvPr>
        </p:nvSpPr>
        <p:spPr>
          <a:xfrm>
            <a:off x="6403100" y="3998433"/>
            <a:ext cx="1359600" cy="135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6667">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51" name="Google Shape;351;p13"/>
          <p:cNvSpPr/>
          <p:nvPr/>
        </p:nvSpPr>
        <p:spPr>
          <a:xfrm flipH="1">
            <a:off x="10489034" y="5250829"/>
            <a:ext cx="1804341" cy="165931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3"/>
          <p:cNvSpPr/>
          <p:nvPr/>
        </p:nvSpPr>
        <p:spPr>
          <a:xfrm rot="10800000" flipH="1">
            <a:off x="-100967" y="-91137"/>
            <a:ext cx="1804341" cy="165931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3"/>
          <p:cNvSpPr/>
          <p:nvPr/>
        </p:nvSpPr>
        <p:spPr>
          <a:xfrm rot="10800000">
            <a:off x="11555763" y="3694385"/>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3"/>
          <p:cNvSpPr/>
          <p:nvPr/>
        </p:nvSpPr>
        <p:spPr>
          <a:xfrm rot="10800000">
            <a:off x="9923302" y="6277564"/>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3"/>
          <p:cNvSpPr/>
          <p:nvPr/>
        </p:nvSpPr>
        <p:spPr>
          <a:xfrm rot="10800000">
            <a:off x="1830047" y="107909"/>
            <a:ext cx="399720" cy="41905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3"/>
          <p:cNvSpPr/>
          <p:nvPr/>
        </p:nvSpPr>
        <p:spPr>
          <a:xfrm rot="10800000">
            <a:off x="160669" y="2940697"/>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3"/>
          <p:cNvSpPr/>
          <p:nvPr/>
        </p:nvSpPr>
        <p:spPr>
          <a:xfrm rot="-7769342">
            <a:off x="670698" y="4592378"/>
            <a:ext cx="281620" cy="30102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3"/>
          <p:cNvSpPr/>
          <p:nvPr/>
        </p:nvSpPr>
        <p:spPr>
          <a:xfrm rot="-6939360">
            <a:off x="11419817" y="1813829"/>
            <a:ext cx="303447" cy="32440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3"/>
          <p:cNvSpPr/>
          <p:nvPr/>
        </p:nvSpPr>
        <p:spPr>
          <a:xfrm>
            <a:off x="127619" y="1687802"/>
            <a:ext cx="343035" cy="241028"/>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3"/>
          <p:cNvSpPr/>
          <p:nvPr/>
        </p:nvSpPr>
        <p:spPr>
          <a:xfrm>
            <a:off x="381620" y="5311443"/>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3"/>
          <p:cNvSpPr/>
          <p:nvPr/>
        </p:nvSpPr>
        <p:spPr>
          <a:xfrm>
            <a:off x="245976" y="5588965"/>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3"/>
          <p:cNvSpPr/>
          <p:nvPr/>
        </p:nvSpPr>
        <p:spPr>
          <a:xfrm>
            <a:off x="470642" y="5502939"/>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3"/>
          <p:cNvSpPr/>
          <p:nvPr/>
        </p:nvSpPr>
        <p:spPr>
          <a:xfrm>
            <a:off x="3561202" y="198089"/>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3"/>
          <p:cNvSpPr/>
          <p:nvPr/>
        </p:nvSpPr>
        <p:spPr>
          <a:xfrm>
            <a:off x="-215391" y="3996387"/>
            <a:ext cx="343035" cy="241028"/>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3"/>
          <p:cNvSpPr/>
          <p:nvPr/>
        </p:nvSpPr>
        <p:spPr>
          <a:xfrm>
            <a:off x="139656" y="4244469"/>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3"/>
          <p:cNvSpPr/>
          <p:nvPr/>
        </p:nvSpPr>
        <p:spPr>
          <a:xfrm>
            <a:off x="3166037" y="-91127"/>
            <a:ext cx="343035" cy="241028"/>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3"/>
          <p:cNvSpPr/>
          <p:nvPr/>
        </p:nvSpPr>
        <p:spPr>
          <a:xfrm>
            <a:off x="2371322" y="198089"/>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3"/>
          <p:cNvSpPr/>
          <p:nvPr/>
        </p:nvSpPr>
        <p:spPr>
          <a:xfrm rot="10800000">
            <a:off x="11687837" y="4622361"/>
            <a:ext cx="343035" cy="241028"/>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3"/>
          <p:cNvSpPr/>
          <p:nvPr/>
        </p:nvSpPr>
        <p:spPr>
          <a:xfrm rot="10800000">
            <a:off x="11670563" y="1544747"/>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3"/>
          <p:cNvSpPr/>
          <p:nvPr/>
        </p:nvSpPr>
        <p:spPr>
          <a:xfrm rot="10800000">
            <a:off x="11806207" y="1267226"/>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3"/>
          <p:cNvSpPr/>
          <p:nvPr/>
        </p:nvSpPr>
        <p:spPr>
          <a:xfrm rot="10800000">
            <a:off x="11670568" y="654866"/>
            <a:ext cx="106312"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3"/>
          <p:cNvSpPr/>
          <p:nvPr/>
        </p:nvSpPr>
        <p:spPr>
          <a:xfrm rot="10800000">
            <a:off x="11581542" y="1353251"/>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3"/>
          <p:cNvSpPr/>
          <p:nvPr/>
        </p:nvSpPr>
        <p:spPr>
          <a:xfrm rot="10800000">
            <a:off x="8490982" y="6658101"/>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3"/>
          <p:cNvSpPr/>
          <p:nvPr/>
        </p:nvSpPr>
        <p:spPr>
          <a:xfrm rot="10800000">
            <a:off x="12030848" y="2688874"/>
            <a:ext cx="343035" cy="241028"/>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3"/>
          <p:cNvSpPr/>
          <p:nvPr/>
        </p:nvSpPr>
        <p:spPr>
          <a:xfrm rot="10800000">
            <a:off x="11912527" y="2611722"/>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3"/>
          <p:cNvSpPr/>
          <p:nvPr/>
        </p:nvSpPr>
        <p:spPr>
          <a:xfrm rot="10800000">
            <a:off x="8649420" y="6776390"/>
            <a:ext cx="343035" cy="241028"/>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3"/>
          <p:cNvSpPr/>
          <p:nvPr/>
        </p:nvSpPr>
        <p:spPr>
          <a:xfrm rot="10800000">
            <a:off x="9680862" y="6658101"/>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14447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ags" Target="../tags/tag3.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1.jpe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59E2277-E285-4CFB-95E6-EB229DB375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9067C02-BEED-4885-B5A6-EE45141FCD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96B0913-4F65-48EF-B7F1-5B3E59E947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C7876-714E-4AEE-82E8-6028B4071C4E}" type="datetimeFigureOut">
              <a:rPr lang="en-US" smtClean="0"/>
              <a:t>2/16/2024</a:t>
            </a:fld>
            <a:endParaRPr lang="en-US"/>
          </a:p>
        </p:txBody>
      </p:sp>
      <p:sp>
        <p:nvSpPr>
          <p:cNvPr id="5" name="Footer Placeholder 4">
            <a:extLst>
              <a:ext uri="{FF2B5EF4-FFF2-40B4-BE49-F238E27FC236}">
                <a16:creationId xmlns:a16="http://schemas.microsoft.com/office/drawing/2014/main" xmlns="" id="{407599B4-511C-4A73-8DE9-8F88137574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95B82E3-7C5F-44C2-AC87-C3EB6FE71D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D2620-A7CF-42B9-85DE-DB1952911157}" type="slidenum">
              <a:rPr lang="en-US" smtClean="0"/>
              <a:t>‹#›</a:t>
            </a:fld>
            <a:endParaRPr lang="en-US"/>
          </a:p>
        </p:txBody>
      </p:sp>
      <p:grpSp>
        <p:nvGrpSpPr>
          <p:cNvPr id="9" name="Group 8">
            <a:extLst>
              <a:ext uri="{FF2B5EF4-FFF2-40B4-BE49-F238E27FC236}">
                <a16:creationId xmlns:a16="http://schemas.microsoft.com/office/drawing/2014/main" xmlns="" id="{9A304A07-74E6-47A8-B13D-4B04E85FE00D}"/>
              </a:ext>
            </a:extLst>
          </p:cNvPr>
          <p:cNvGrpSpPr/>
          <p:nvPr userDrawn="1"/>
        </p:nvGrpSpPr>
        <p:grpSpPr>
          <a:xfrm>
            <a:off x="-4152899" y="-1004803"/>
            <a:ext cx="19907250" cy="9677400"/>
            <a:chOff x="-4152899" y="-1004803"/>
            <a:chExt cx="19907250" cy="9677400"/>
          </a:xfrm>
        </p:grpSpPr>
        <p:sp>
          <p:nvSpPr>
            <p:cNvPr id="7" name="Oval 6">
              <a:extLst>
                <a:ext uri="{FF2B5EF4-FFF2-40B4-BE49-F238E27FC236}">
                  <a16:creationId xmlns:a16="http://schemas.microsoft.com/office/drawing/2014/main" xmlns="" id="{22813419-EB8B-42A9-B2AB-0EE0CCF8780C}"/>
                </a:ext>
              </a:extLst>
            </p:cNvPr>
            <p:cNvSpPr>
              <a:spLocks noChangeAspect="1"/>
            </p:cNvSpPr>
            <p:nvPr userDrawn="1">
              <p:custDataLst>
                <p:tags r:id="rId5"/>
              </p:custDataLst>
            </p:nvPr>
          </p:nvSpPr>
          <p:spPr>
            <a:xfrm>
              <a:off x="-4152899" y="7643897"/>
              <a:ext cx="1028700" cy="1028700"/>
            </a:xfrm>
            <a:prstGeom prst="ellipse">
              <a:avLst/>
            </a:prstGeom>
            <a:blipFill dpi="0" rotWithShape="0">
              <a:blip r:embed="rId7"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Oval 7">
              <a:extLst>
                <a:ext uri="{FF2B5EF4-FFF2-40B4-BE49-F238E27FC236}">
                  <a16:creationId xmlns:a16="http://schemas.microsoft.com/office/drawing/2014/main" xmlns="" id="{930D9990-010C-4562-9708-73C5CCE43335}"/>
                </a:ext>
              </a:extLst>
            </p:cNvPr>
            <p:cNvSpPr>
              <a:spLocks noChangeAspect="1"/>
            </p:cNvSpPr>
            <p:nvPr userDrawn="1">
              <p:custDataLst>
                <p:tags r:id="rId6"/>
              </p:custDataLst>
            </p:nvPr>
          </p:nvSpPr>
          <p:spPr>
            <a:xfrm>
              <a:off x="14725651" y="-1004803"/>
              <a:ext cx="1028700" cy="1028700"/>
            </a:xfrm>
            <a:prstGeom prst="ellipse">
              <a:avLst/>
            </a:prstGeom>
            <a:blipFill dpi="0" rotWithShape="0">
              <a:blip r:embed="rId7"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1400308527"/>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6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700"/>
              <a:buFont typeface="Luckiest Guy"/>
              <a:buNone/>
              <a:defRPr sz="2700">
                <a:solidFill>
                  <a:schemeClr val="dk1"/>
                </a:solidFill>
                <a:latin typeface="Luckiest Guy"/>
                <a:ea typeface="Luckiest Guy"/>
                <a:cs typeface="Luckiest Guy"/>
                <a:sym typeface="Luckiest Gu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2397867"/>
            <a:ext cx="11360800" cy="32988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1pPr>
            <a:lvl2pPr marL="914400" lvl="1"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2pPr>
            <a:lvl3pPr marL="1371600" lvl="2"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3pPr>
            <a:lvl4pPr marL="1828800" lvl="3"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4pPr>
            <a:lvl5pPr marL="2286000" lvl="4"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5pPr>
            <a:lvl6pPr marL="2743200" lvl="5"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6pPr>
            <a:lvl7pPr marL="3200400" lvl="6"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7pPr>
            <a:lvl8pPr marL="3657600" lvl="7"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8pPr>
            <a:lvl9pPr marL="4114800" lvl="8"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grpSp>
        <p:nvGrpSpPr>
          <p:cNvPr id="5" name="Group 4">
            <a:extLst>
              <a:ext uri="{FF2B5EF4-FFF2-40B4-BE49-F238E27FC236}">
                <a16:creationId xmlns:a16="http://schemas.microsoft.com/office/drawing/2014/main" xmlns="" id="{A4A49556-512D-4818-983F-80528105FF74}"/>
              </a:ext>
            </a:extLst>
          </p:cNvPr>
          <p:cNvGrpSpPr/>
          <p:nvPr userDrawn="1"/>
        </p:nvGrpSpPr>
        <p:grpSpPr>
          <a:xfrm>
            <a:off x="-4152899" y="-1004803"/>
            <a:ext cx="19907250" cy="9677400"/>
            <a:chOff x="-4152899" y="-1004803"/>
            <a:chExt cx="19907250" cy="9677400"/>
          </a:xfrm>
        </p:grpSpPr>
        <p:sp>
          <p:nvSpPr>
            <p:cNvPr id="9" name="Oval 8">
              <a:extLst>
                <a:ext uri="{FF2B5EF4-FFF2-40B4-BE49-F238E27FC236}">
                  <a16:creationId xmlns:a16="http://schemas.microsoft.com/office/drawing/2014/main" xmlns="" id="{836FC6F2-A5B5-4DAF-B8E3-5F8767309710}"/>
                </a:ext>
              </a:extLst>
            </p:cNvPr>
            <p:cNvSpPr>
              <a:spLocks noChangeAspect="1"/>
            </p:cNvSpPr>
            <p:nvPr userDrawn="1">
              <p:custDataLst>
                <p:tags r:id="rId13"/>
              </p:custDataLst>
            </p:nvPr>
          </p:nvSpPr>
          <p:spPr>
            <a:xfrm>
              <a:off x="-4152899" y="7643897"/>
              <a:ext cx="1028700" cy="1028700"/>
            </a:xfrm>
            <a:prstGeom prst="ellipse">
              <a:avLst/>
            </a:prstGeom>
            <a:blipFill dpi="0" rotWithShape="0">
              <a:blip r:embed="rId15"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Oval 9">
              <a:extLst>
                <a:ext uri="{FF2B5EF4-FFF2-40B4-BE49-F238E27FC236}">
                  <a16:creationId xmlns:a16="http://schemas.microsoft.com/office/drawing/2014/main" xmlns="" id="{3D535023-633C-4AAA-BAA9-0B5DE0065A88}"/>
                </a:ext>
              </a:extLst>
            </p:cNvPr>
            <p:cNvSpPr>
              <a:spLocks noChangeAspect="1"/>
            </p:cNvSpPr>
            <p:nvPr userDrawn="1">
              <p:custDataLst>
                <p:tags r:id="rId14"/>
              </p:custDataLst>
            </p:nvPr>
          </p:nvSpPr>
          <p:spPr>
            <a:xfrm>
              <a:off x="14725651" y="-1004803"/>
              <a:ext cx="1028700" cy="1028700"/>
            </a:xfrm>
            <a:prstGeom prst="ellipse">
              <a:avLst/>
            </a:prstGeom>
            <a:blipFill dpi="0" rotWithShape="0">
              <a:blip r:embed="rId15"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3452996312"/>
      </p:ext>
    </p:extLst>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1" r:id="rId8"/>
    <p:sldLayoutId id="2147483676" r:id="rId9"/>
    <p:sldLayoutId id="2147483677"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2.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18.png"/><Relationship Id="rId4" Type="http://schemas.openxmlformats.org/officeDocument/2006/relationships/image" Target="../media/image13.svg"/><Relationship Id="rId9" Type="http://schemas.openxmlformats.org/officeDocument/2006/relationships/image" Target="../media/image15.svg"/></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pic>
        <p:nvPicPr>
          <p:cNvPr id="128" name="Picture 23">
            <a:extLst>
              <a:ext uri="{FF2B5EF4-FFF2-40B4-BE49-F238E27FC236}">
                <a16:creationId xmlns:a16="http://schemas.microsoft.com/office/drawing/2014/main" xmlns="" id="{0538D8E3-D3DE-467B-8F8D-FD08841066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458590" y="431022"/>
            <a:ext cx="5140633" cy="1277343"/>
          </a:xfrm>
          <a:prstGeom prst="rect">
            <a:avLst/>
          </a:prstGeom>
        </p:spPr>
      </p:pic>
      <p:sp>
        <p:nvSpPr>
          <p:cNvPr id="1015" name="Google Shape;1015;p32"/>
          <p:cNvSpPr txBox="1">
            <a:spLocks noGrp="1"/>
          </p:cNvSpPr>
          <p:nvPr>
            <p:ph type="ctrTitle"/>
          </p:nvPr>
        </p:nvSpPr>
        <p:spPr>
          <a:xfrm>
            <a:off x="1400199" y="2302653"/>
            <a:ext cx="9144078" cy="2123600"/>
          </a:xfrm>
          <a:prstGeom prst="rect">
            <a:avLst/>
          </a:prstGeom>
        </p:spPr>
        <p:txBody>
          <a:bodyPr spcFirstLastPara="1" wrap="square" lIns="121900" tIns="121900" rIns="121900" bIns="121900" anchor="b" anchorCtr="0">
            <a:noAutofit/>
          </a:bodyPr>
          <a:lstStyle/>
          <a:p>
            <a:r>
              <a:rPr lang="en" sz="8000">
                <a:latin typeface="UVN Bai Sau Nang" panose="04030905020802020C03" pitchFamily="82" charset="0"/>
              </a:rPr>
              <a:t>ÔN TẬP</a:t>
            </a:r>
            <a:br>
              <a:rPr lang="en" sz="8000">
                <a:latin typeface="UVN Bai Sau Nang" panose="04030905020802020C03" pitchFamily="82" charset="0"/>
              </a:rPr>
            </a:br>
            <a:r>
              <a:rPr lang="en" sz="8000">
                <a:latin typeface="UVN Bai Sau Nang" panose="04030905020802020C03" pitchFamily="82" charset="0"/>
              </a:rPr>
              <a:t>VĂN KỂ CHUYỆN</a:t>
            </a:r>
            <a:r>
              <a:rPr lang="en" sz="8800">
                <a:latin typeface="UVN Bai Sau Nang" panose="04030905020802020C03" pitchFamily="82" charset="0"/>
              </a:rPr>
              <a:t> </a:t>
            </a:r>
            <a:endParaRPr sz="8800">
              <a:latin typeface="UVN Bai Sau Nang" panose="04030905020802020C03" pitchFamily="82" charset="0"/>
            </a:endParaRPr>
          </a:p>
        </p:txBody>
      </p:sp>
      <p:sp>
        <p:nvSpPr>
          <p:cNvPr id="1016" name="Google Shape;1016;p32"/>
          <p:cNvSpPr txBox="1">
            <a:spLocks noGrp="1"/>
          </p:cNvSpPr>
          <p:nvPr>
            <p:ph type="subTitle" idx="1"/>
          </p:nvPr>
        </p:nvSpPr>
        <p:spPr>
          <a:xfrm>
            <a:off x="3759275" y="4560474"/>
            <a:ext cx="5098000" cy="520400"/>
          </a:xfrm>
          <a:prstGeom prst="rect">
            <a:avLst/>
          </a:prstGeom>
        </p:spPr>
        <p:txBody>
          <a:bodyPr spcFirstLastPara="1" wrap="square" lIns="121900" tIns="121900" rIns="121900" bIns="121900" anchor="t" anchorCtr="0">
            <a:noAutofit/>
          </a:bodyPr>
          <a:lstStyle/>
          <a:p>
            <a:pPr marL="0" indent="0"/>
            <a:r>
              <a:rPr lang="en-US" sz="3600" b="1">
                <a:solidFill>
                  <a:schemeClr val="bg2">
                    <a:lumMod val="75000"/>
                  </a:schemeClr>
                </a:solidFill>
              </a:rPr>
              <a:t>Thực hiện: EduFive</a:t>
            </a:r>
            <a:endParaRPr sz="3600" b="1">
              <a:solidFill>
                <a:schemeClr val="bg2">
                  <a:lumMod val="75000"/>
                </a:schemeClr>
              </a:solidFill>
            </a:endParaRPr>
          </a:p>
        </p:txBody>
      </p:sp>
      <p:grpSp>
        <p:nvGrpSpPr>
          <p:cNvPr id="1017" name="Google Shape;1017;p32"/>
          <p:cNvGrpSpPr/>
          <p:nvPr/>
        </p:nvGrpSpPr>
        <p:grpSpPr>
          <a:xfrm>
            <a:off x="-242982" y="3808124"/>
            <a:ext cx="3213778" cy="3110740"/>
            <a:chOff x="165910" y="2278662"/>
            <a:chExt cx="2806656" cy="2982645"/>
          </a:xfrm>
        </p:grpSpPr>
        <p:sp>
          <p:nvSpPr>
            <p:cNvPr id="1018" name="Google Shape;1018;p32"/>
            <p:cNvSpPr/>
            <p:nvPr/>
          </p:nvSpPr>
          <p:spPr>
            <a:xfrm>
              <a:off x="1676572" y="3477873"/>
              <a:ext cx="1295994" cy="1218965"/>
            </a:xfrm>
            <a:custGeom>
              <a:avLst/>
              <a:gdLst/>
              <a:ahLst/>
              <a:cxnLst/>
              <a:rect l="l" t="t" r="r" b="b"/>
              <a:pathLst>
                <a:path w="90534" h="85153" extrusionOk="0">
                  <a:moveTo>
                    <a:pt x="77928" y="1"/>
                  </a:moveTo>
                  <a:cubicBezTo>
                    <a:pt x="75146" y="1"/>
                    <a:pt x="71242" y="708"/>
                    <a:pt x="65676" y="2241"/>
                  </a:cubicBezTo>
                  <a:cubicBezTo>
                    <a:pt x="57290" y="4541"/>
                    <a:pt x="60130" y="2079"/>
                    <a:pt x="59454" y="19309"/>
                  </a:cubicBezTo>
                  <a:cubicBezTo>
                    <a:pt x="58430" y="44824"/>
                    <a:pt x="28801" y="50057"/>
                    <a:pt x="4092" y="50057"/>
                  </a:cubicBezTo>
                  <a:cubicBezTo>
                    <a:pt x="2711" y="50057"/>
                    <a:pt x="1345" y="50040"/>
                    <a:pt x="0" y="50010"/>
                  </a:cubicBezTo>
                  <a:lnTo>
                    <a:pt x="0" y="50010"/>
                  </a:lnTo>
                  <a:lnTo>
                    <a:pt x="20963" y="84931"/>
                  </a:lnTo>
                  <a:cubicBezTo>
                    <a:pt x="22628" y="85080"/>
                    <a:pt x="24325" y="85152"/>
                    <a:pt x="26044" y="85152"/>
                  </a:cubicBezTo>
                  <a:cubicBezTo>
                    <a:pt x="42760" y="85152"/>
                    <a:pt x="61541" y="78287"/>
                    <a:pt x="72627" y="67863"/>
                  </a:cubicBezTo>
                  <a:cubicBezTo>
                    <a:pt x="90534" y="51092"/>
                    <a:pt x="89749" y="25152"/>
                    <a:pt x="85854" y="9599"/>
                  </a:cubicBezTo>
                  <a:cubicBezTo>
                    <a:pt x="84782" y="3676"/>
                    <a:pt x="84273" y="1"/>
                    <a:pt x="7792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9" name="Google Shape;1019;p32"/>
            <p:cNvSpPr/>
            <p:nvPr/>
          </p:nvSpPr>
          <p:spPr>
            <a:xfrm>
              <a:off x="559472" y="4171678"/>
              <a:ext cx="1669659" cy="1076860"/>
            </a:xfrm>
            <a:custGeom>
              <a:avLst/>
              <a:gdLst/>
              <a:ahLst/>
              <a:cxnLst/>
              <a:rect l="l" t="t" r="r" b="b"/>
              <a:pathLst>
                <a:path w="116637" h="75226" extrusionOk="0">
                  <a:moveTo>
                    <a:pt x="66591" y="1"/>
                  </a:moveTo>
                  <a:cubicBezTo>
                    <a:pt x="65028" y="1"/>
                    <a:pt x="63416" y="54"/>
                    <a:pt x="61754" y="164"/>
                  </a:cubicBezTo>
                  <a:cubicBezTo>
                    <a:pt x="18313" y="3193"/>
                    <a:pt x="2218" y="18341"/>
                    <a:pt x="0" y="75225"/>
                  </a:cubicBezTo>
                  <a:lnTo>
                    <a:pt x="116636" y="75225"/>
                  </a:lnTo>
                  <a:cubicBezTo>
                    <a:pt x="115410" y="38971"/>
                    <a:pt x="108752" y="1"/>
                    <a:pt x="6659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0" name="Google Shape;1020;p32"/>
            <p:cNvSpPr/>
            <p:nvPr/>
          </p:nvSpPr>
          <p:spPr>
            <a:xfrm>
              <a:off x="1065751" y="4174011"/>
              <a:ext cx="772681" cy="328415"/>
            </a:xfrm>
            <a:custGeom>
              <a:avLst/>
              <a:gdLst/>
              <a:ahLst/>
              <a:cxnLst/>
              <a:rect l="l" t="t" r="r" b="b"/>
              <a:pathLst>
                <a:path w="53977" h="22942" extrusionOk="0">
                  <a:moveTo>
                    <a:pt x="48864" y="1"/>
                  </a:moveTo>
                  <a:lnTo>
                    <a:pt x="2448" y="8278"/>
                  </a:lnTo>
                  <a:cubicBezTo>
                    <a:pt x="1" y="17563"/>
                    <a:pt x="6309" y="22941"/>
                    <a:pt x="13996" y="22941"/>
                  </a:cubicBezTo>
                  <a:cubicBezTo>
                    <a:pt x="14549" y="22941"/>
                    <a:pt x="15110" y="22914"/>
                    <a:pt x="15675" y="22857"/>
                  </a:cubicBezTo>
                  <a:cubicBezTo>
                    <a:pt x="21788" y="21911"/>
                    <a:pt x="28794" y="18340"/>
                    <a:pt x="27171" y="9901"/>
                  </a:cubicBezTo>
                  <a:lnTo>
                    <a:pt x="27171" y="9901"/>
                  </a:lnTo>
                  <a:cubicBezTo>
                    <a:pt x="29816" y="14865"/>
                    <a:pt x="33736" y="17002"/>
                    <a:pt x="38369" y="17002"/>
                  </a:cubicBezTo>
                  <a:cubicBezTo>
                    <a:pt x="40652" y="17002"/>
                    <a:pt x="43109" y="16483"/>
                    <a:pt x="45673" y="15527"/>
                  </a:cubicBezTo>
                  <a:cubicBezTo>
                    <a:pt x="53977" y="12416"/>
                    <a:pt x="53436" y="2733"/>
                    <a:pt x="4886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1" name="Google Shape;1021;p32"/>
            <p:cNvSpPr/>
            <p:nvPr/>
          </p:nvSpPr>
          <p:spPr>
            <a:xfrm>
              <a:off x="986946" y="4855062"/>
              <a:ext cx="48342" cy="406245"/>
            </a:xfrm>
            <a:custGeom>
              <a:avLst/>
              <a:gdLst/>
              <a:ahLst/>
              <a:cxnLst/>
              <a:rect l="l" t="t" r="r" b="b"/>
              <a:pathLst>
                <a:path w="3377" h="28379" extrusionOk="0">
                  <a:moveTo>
                    <a:pt x="2245" y="1"/>
                  </a:moveTo>
                  <a:cubicBezTo>
                    <a:pt x="1885" y="1"/>
                    <a:pt x="1548" y="204"/>
                    <a:pt x="1461" y="680"/>
                  </a:cubicBezTo>
                  <a:cubicBezTo>
                    <a:pt x="1" y="9553"/>
                    <a:pt x="1" y="18533"/>
                    <a:pt x="1" y="27486"/>
                  </a:cubicBezTo>
                  <a:cubicBezTo>
                    <a:pt x="1" y="28081"/>
                    <a:pt x="467" y="28379"/>
                    <a:pt x="934" y="28379"/>
                  </a:cubicBezTo>
                  <a:cubicBezTo>
                    <a:pt x="1400" y="28379"/>
                    <a:pt x="1867" y="28081"/>
                    <a:pt x="1867" y="27486"/>
                  </a:cubicBezTo>
                  <a:cubicBezTo>
                    <a:pt x="1867" y="18668"/>
                    <a:pt x="1840" y="9877"/>
                    <a:pt x="3247" y="1140"/>
                  </a:cubicBezTo>
                  <a:cubicBezTo>
                    <a:pt x="3376" y="459"/>
                    <a:pt x="2786" y="1"/>
                    <a:pt x="2245" y="1"/>
                  </a:cubicBezTo>
                  <a:close/>
                </a:path>
              </a:pathLst>
            </a:custGeom>
            <a:solidFill>
              <a:srgbClr val="422C46">
                <a:alpha val="40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2" name="Google Shape;1022;p32"/>
            <p:cNvSpPr/>
            <p:nvPr/>
          </p:nvSpPr>
          <p:spPr>
            <a:xfrm>
              <a:off x="2436269" y="3042053"/>
              <a:ext cx="481113" cy="485722"/>
            </a:xfrm>
            <a:custGeom>
              <a:avLst/>
              <a:gdLst/>
              <a:ahLst/>
              <a:cxnLst/>
              <a:rect l="l" t="t" r="r" b="b"/>
              <a:pathLst>
                <a:path w="33609" h="33931" extrusionOk="0">
                  <a:moveTo>
                    <a:pt x="15500" y="1"/>
                  </a:moveTo>
                  <a:cubicBezTo>
                    <a:pt x="15446" y="1"/>
                    <a:pt x="15392" y="4"/>
                    <a:pt x="15337" y="11"/>
                  </a:cubicBezTo>
                  <a:cubicBezTo>
                    <a:pt x="12903" y="768"/>
                    <a:pt x="12443" y="6584"/>
                    <a:pt x="13363" y="13319"/>
                  </a:cubicBezTo>
                  <a:cubicBezTo>
                    <a:pt x="11718" y="8149"/>
                    <a:pt x="8914" y="3156"/>
                    <a:pt x="6702" y="3156"/>
                  </a:cubicBezTo>
                  <a:cubicBezTo>
                    <a:pt x="6622" y="3156"/>
                    <a:pt x="6543" y="3163"/>
                    <a:pt x="6465" y="3176"/>
                  </a:cubicBezTo>
                  <a:cubicBezTo>
                    <a:pt x="2949" y="5069"/>
                    <a:pt x="7033" y="14158"/>
                    <a:pt x="8548" y="20974"/>
                  </a:cubicBezTo>
                  <a:cubicBezTo>
                    <a:pt x="6870" y="19295"/>
                    <a:pt x="4784" y="17503"/>
                    <a:pt x="3112" y="17503"/>
                  </a:cubicBezTo>
                  <a:cubicBezTo>
                    <a:pt x="2629" y="17503"/>
                    <a:pt x="2180" y="17653"/>
                    <a:pt x="1786" y="17999"/>
                  </a:cubicBezTo>
                  <a:cubicBezTo>
                    <a:pt x="1" y="22732"/>
                    <a:pt x="7006" y="32064"/>
                    <a:pt x="13687" y="33931"/>
                  </a:cubicBezTo>
                  <a:lnTo>
                    <a:pt x="22776" y="33498"/>
                  </a:lnTo>
                  <a:cubicBezTo>
                    <a:pt x="30323" y="31631"/>
                    <a:pt x="30485" y="24923"/>
                    <a:pt x="32595" y="15672"/>
                  </a:cubicBezTo>
                  <a:cubicBezTo>
                    <a:pt x="33608" y="11161"/>
                    <a:pt x="33318" y="7440"/>
                    <a:pt x="31598" y="7440"/>
                  </a:cubicBezTo>
                  <a:cubicBezTo>
                    <a:pt x="30472" y="7440"/>
                    <a:pt x="28733" y="9035"/>
                    <a:pt x="26346" y="13049"/>
                  </a:cubicBezTo>
                  <a:cubicBezTo>
                    <a:pt x="26752" y="9749"/>
                    <a:pt x="26969" y="1688"/>
                    <a:pt x="24724" y="1201"/>
                  </a:cubicBezTo>
                  <a:cubicBezTo>
                    <a:pt x="24715" y="1201"/>
                    <a:pt x="24706" y="1201"/>
                    <a:pt x="24697" y="1201"/>
                  </a:cubicBezTo>
                  <a:cubicBezTo>
                    <a:pt x="21951" y="1201"/>
                    <a:pt x="19854" y="9461"/>
                    <a:pt x="19746" y="12562"/>
                  </a:cubicBezTo>
                  <a:cubicBezTo>
                    <a:pt x="19482" y="7136"/>
                    <a:pt x="17948" y="1"/>
                    <a:pt x="15500" y="1"/>
                  </a:cubicBezTo>
                  <a:close/>
                </a:path>
              </a:pathLst>
            </a:custGeom>
            <a:solidFill>
              <a:srgbClr val="FFCE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3" name="Google Shape;1023;p32"/>
            <p:cNvSpPr/>
            <p:nvPr/>
          </p:nvSpPr>
          <p:spPr>
            <a:xfrm>
              <a:off x="2509833" y="3436517"/>
              <a:ext cx="408521" cy="141776"/>
            </a:xfrm>
            <a:custGeom>
              <a:avLst/>
              <a:gdLst/>
              <a:ahLst/>
              <a:cxnLst/>
              <a:rect l="l" t="t" r="r" b="b"/>
              <a:pathLst>
                <a:path w="28538" h="9904" extrusionOk="0">
                  <a:moveTo>
                    <a:pt x="25190" y="1"/>
                  </a:moveTo>
                  <a:cubicBezTo>
                    <a:pt x="24706" y="1"/>
                    <a:pt x="24225" y="125"/>
                    <a:pt x="23804" y="397"/>
                  </a:cubicBezTo>
                  <a:cubicBezTo>
                    <a:pt x="19633" y="3127"/>
                    <a:pt x="14891" y="4236"/>
                    <a:pt x="10052" y="4236"/>
                  </a:cubicBezTo>
                  <a:cubicBezTo>
                    <a:pt x="7987" y="4236"/>
                    <a:pt x="5905" y="4034"/>
                    <a:pt x="3842" y="3670"/>
                  </a:cubicBezTo>
                  <a:cubicBezTo>
                    <a:pt x="3625" y="3631"/>
                    <a:pt x="3407" y="3612"/>
                    <a:pt x="3192" y="3612"/>
                  </a:cubicBezTo>
                  <a:cubicBezTo>
                    <a:pt x="1901" y="3612"/>
                    <a:pt x="696" y="4304"/>
                    <a:pt x="326" y="5671"/>
                  </a:cubicBezTo>
                  <a:cubicBezTo>
                    <a:pt x="1" y="7024"/>
                    <a:pt x="839" y="8917"/>
                    <a:pt x="2354" y="9188"/>
                  </a:cubicBezTo>
                  <a:cubicBezTo>
                    <a:pt x="4917" y="9645"/>
                    <a:pt x="7524" y="9903"/>
                    <a:pt x="10115" y="9903"/>
                  </a:cubicBezTo>
                  <a:cubicBezTo>
                    <a:pt x="15946" y="9903"/>
                    <a:pt x="21698" y="8597"/>
                    <a:pt x="26698" y="5320"/>
                  </a:cubicBezTo>
                  <a:cubicBezTo>
                    <a:pt x="27997" y="4481"/>
                    <a:pt x="28538" y="2804"/>
                    <a:pt x="27726" y="1398"/>
                  </a:cubicBezTo>
                  <a:cubicBezTo>
                    <a:pt x="27215" y="539"/>
                    <a:pt x="26197" y="1"/>
                    <a:pt x="2519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32"/>
            <p:cNvSpPr/>
            <p:nvPr/>
          </p:nvSpPr>
          <p:spPr>
            <a:xfrm>
              <a:off x="456089" y="2990705"/>
              <a:ext cx="1792009" cy="1362988"/>
            </a:xfrm>
            <a:custGeom>
              <a:avLst/>
              <a:gdLst/>
              <a:ahLst/>
              <a:cxnLst/>
              <a:rect l="l" t="t" r="r" b="b"/>
              <a:pathLst>
                <a:path w="125184" h="95214" extrusionOk="0">
                  <a:moveTo>
                    <a:pt x="97188" y="0"/>
                  </a:moveTo>
                  <a:lnTo>
                    <a:pt x="0" y="14823"/>
                  </a:lnTo>
                  <a:cubicBezTo>
                    <a:pt x="5076" y="58040"/>
                    <a:pt x="12561" y="95213"/>
                    <a:pt x="50428" y="95213"/>
                  </a:cubicBezTo>
                  <a:cubicBezTo>
                    <a:pt x="56147" y="95213"/>
                    <a:pt x="62559" y="94366"/>
                    <a:pt x="69760" y="92563"/>
                  </a:cubicBezTo>
                  <a:cubicBezTo>
                    <a:pt x="114310" y="82284"/>
                    <a:pt x="125184" y="55235"/>
                    <a:pt x="97188" y="0"/>
                  </a:cubicBezTo>
                  <a:close/>
                </a:path>
              </a:pathLst>
            </a:custGeom>
            <a:solidFill>
              <a:srgbClr val="FFCE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5" name="Google Shape;1025;p32"/>
            <p:cNvSpPr/>
            <p:nvPr/>
          </p:nvSpPr>
          <p:spPr>
            <a:xfrm>
              <a:off x="320182" y="3890188"/>
              <a:ext cx="387221" cy="268120"/>
            </a:xfrm>
            <a:custGeom>
              <a:avLst/>
              <a:gdLst/>
              <a:ahLst/>
              <a:cxnLst/>
              <a:rect l="l" t="t" r="r" b="b"/>
              <a:pathLst>
                <a:path w="27050" h="18730" extrusionOk="0">
                  <a:moveTo>
                    <a:pt x="19800" y="1"/>
                  </a:moveTo>
                  <a:cubicBezTo>
                    <a:pt x="1" y="3666"/>
                    <a:pt x="5263" y="18730"/>
                    <a:pt x="16481" y="18730"/>
                  </a:cubicBezTo>
                  <a:cubicBezTo>
                    <a:pt x="19669" y="18730"/>
                    <a:pt x="23338" y="17513"/>
                    <a:pt x="27049" y="14472"/>
                  </a:cubicBezTo>
                  <a:lnTo>
                    <a:pt x="19800" y="1"/>
                  </a:lnTo>
                  <a:close/>
                </a:path>
              </a:pathLst>
            </a:custGeom>
            <a:solidFill>
              <a:srgbClr val="FFCE8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6" name="Google Shape;1026;p32"/>
            <p:cNvSpPr/>
            <p:nvPr/>
          </p:nvSpPr>
          <p:spPr>
            <a:xfrm>
              <a:off x="1008247" y="3545139"/>
              <a:ext cx="346566" cy="327255"/>
            </a:xfrm>
            <a:custGeom>
              <a:avLst/>
              <a:gdLst/>
              <a:ahLst/>
              <a:cxnLst/>
              <a:rect l="l" t="t" r="r" b="b"/>
              <a:pathLst>
                <a:path w="24210" h="22861" extrusionOk="0">
                  <a:moveTo>
                    <a:pt x="12135" y="1"/>
                  </a:moveTo>
                  <a:cubicBezTo>
                    <a:pt x="11862" y="1"/>
                    <a:pt x="11586" y="11"/>
                    <a:pt x="11307" y="31"/>
                  </a:cubicBezTo>
                  <a:cubicBezTo>
                    <a:pt x="5356" y="491"/>
                    <a:pt x="0" y="6117"/>
                    <a:pt x="731" y="12257"/>
                  </a:cubicBezTo>
                  <a:cubicBezTo>
                    <a:pt x="1405" y="18143"/>
                    <a:pt x="6130" y="22860"/>
                    <a:pt x="12142" y="22860"/>
                  </a:cubicBezTo>
                  <a:cubicBezTo>
                    <a:pt x="12403" y="22860"/>
                    <a:pt x="12665" y="22851"/>
                    <a:pt x="12930" y="22833"/>
                  </a:cubicBezTo>
                  <a:cubicBezTo>
                    <a:pt x="18881" y="22401"/>
                    <a:pt x="24209" y="16747"/>
                    <a:pt x="23506" y="10634"/>
                  </a:cubicBezTo>
                  <a:cubicBezTo>
                    <a:pt x="22833" y="4736"/>
                    <a:pt x="18128" y="1"/>
                    <a:pt x="1213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7" name="Google Shape;1027;p32"/>
            <p:cNvSpPr/>
            <p:nvPr/>
          </p:nvSpPr>
          <p:spPr>
            <a:xfrm>
              <a:off x="1482575" y="3399942"/>
              <a:ext cx="346566" cy="327241"/>
            </a:xfrm>
            <a:custGeom>
              <a:avLst/>
              <a:gdLst/>
              <a:ahLst/>
              <a:cxnLst/>
              <a:rect l="l" t="t" r="r" b="b"/>
              <a:pathLst>
                <a:path w="24210" h="22860" extrusionOk="0">
                  <a:moveTo>
                    <a:pt x="12136" y="0"/>
                  </a:moveTo>
                  <a:cubicBezTo>
                    <a:pt x="11862" y="0"/>
                    <a:pt x="11586" y="10"/>
                    <a:pt x="11307" y="30"/>
                  </a:cubicBezTo>
                  <a:cubicBezTo>
                    <a:pt x="5356" y="490"/>
                    <a:pt x="1" y="6116"/>
                    <a:pt x="704" y="12257"/>
                  </a:cubicBezTo>
                  <a:cubicBezTo>
                    <a:pt x="1404" y="18142"/>
                    <a:pt x="6130" y="22860"/>
                    <a:pt x="12143" y="22860"/>
                  </a:cubicBezTo>
                  <a:cubicBezTo>
                    <a:pt x="12403" y="22860"/>
                    <a:pt x="12665" y="22851"/>
                    <a:pt x="12930" y="22833"/>
                  </a:cubicBezTo>
                  <a:cubicBezTo>
                    <a:pt x="18881" y="22400"/>
                    <a:pt x="24210" y="16747"/>
                    <a:pt x="23506" y="10634"/>
                  </a:cubicBezTo>
                  <a:cubicBezTo>
                    <a:pt x="22834" y="4736"/>
                    <a:pt x="18129" y="0"/>
                    <a:pt x="1213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8" name="Google Shape;1028;p32"/>
            <p:cNvSpPr/>
            <p:nvPr/>
          </p:nvSpPr>
          <p:spPr>
            <a:xfrm>
              <a:off x="1014059" y="3544795"/>
              <a:ext cx="387994" cy="323333"/>
            </a:xfrm>
            <a:custGeom>
              <a:avLst/>
              <a:gdLst/>
              <a:ahLst/>
              <a:cxnLst/>
              <a:rect l="l" t="t" r="r" b="b"/>
              <a:pathLst>
                <a:path w="27104" h="22587" extrusionOk="0">
                  <a:moveTo>
                    <a:pt x="12551" y="1"/>
                  </a:moveTo>
                  <a:lnTo>
                    <a:pt x="12551" y="1"/>
                  </a:lnTo>
                  <a:cubicBezTo>
                    <a:pt x="0" y="2625"/>
                    <a:pt x="1542" y="22154"/>
                    <a:pt x="14553" y="22587"/>
                  </a:cubicBezTo>
                  <a:cubicBezTo>
                    <a:pt x="27103" y="19936"/>
                    <a:pt x="25534" y="434"/>
                    <a:pt x="1255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9" name="Google Shape;1029;p32"/>
            <p:cNvSpPr/>
            <p:nvPr/>
          </p:nvSpPr>
          <p:spPr>
            <a:xfrm>
              <a:off x="1488387" y="3399598"/>
              <a:ext cx="387994" cy="323333"/>
            </a:xfrm>
            <a:custGeom>
              <a:avLst/>
              <a:gdLst/>
              <a:ahLst/>
              <a:cxnLst/>
              <a:rect l="l" t="t" r="r" b="b"/>
              <a:pathLst>
                <a:path w="27104" h="22587" extrusionOk="0">
                  <a:moveTo>
                    <a:pt x="12551" y="0"/>
                  </a:moveTo>
                  <a:lnTo>
                    <a:pt x="12551" y="0"/>
                  </a:lnTo>
                  <a:cubicBezTo>
                    <a:pt x="0" y="2624"/>
                    <a:pt x="1542" y="22154"/>
                    <a:pt x="14553" y="22586"/>
                  </a:cubicBezTo>
                  <a:cubicBezTo>
                    <a:pt x="27104" y="19936"/>
                    <a:pt x="25535" y="433"/>
                    <a:pt x="1255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32"/>
            <p:cNvSpPr/>
            <p:nvPr/>
          </p:nvSpPr>
          <p:spPr>
            <a:xfrm>
              <a:off x="903705" y="3892893"/>
              <a:ext cx="218003" cy="212993"/>
            </a:xfrm>
            <a:custGeom>
              <a:avLst/>
              <a:gdLst/>
              <a:ahLst/>
              <a:cxnLst/>
              <a:rect l="l" t="t" r="r" b="b"/>
              <a:pathLst>
                <a:path w="15229" h="14879" extrusionOk="0">
                  <a:moveTo>
                    <a:pt x="7628" y="1"/>
                  </a:moveTo>
                  <a:cubicBezTo>
                    <a:pt x="3733" y="1"/>
                    <a:pt x="0" y="3409"/>
                    <a:pt x="162" y="7440"/>
                  </a:cubicBezTo>
                  <a:cubicBezTo>
                    <a:pt x="352" y="11497"/>
                    <a:pt x="3435" y="14878"/>
                    <a:pt x="7628" y="14878"/>
                  </a:cubicBezTo>
                  <a:cubicBezTo>
                    <a:pt x="11496" y="14878"/>
                    <a:pt x="15229" y="11443"/>
                    <a:pt x="15066" y="7440"/>
                  </a:cubicBezTo>
                  <a:cubicBezTo>
                    <a:pt x="14877" y="3409"/>
                    <a:pt x="11766" y="1"/>
                    <a:pt x="762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32"/>
            <p:cNvSpPr/>
            <p:nvPr/>
          </p:nvSpPr>
          <p:spPr>
            <a:xfrm>
              <a:off x="1792337" y="3674518"/>
              <a:ext cx="218017" cy="212979"/>
            </a:xfrm>
            <a:custGeom>
              <a:avLst/>
              <a:gdLst/>
              <a:ahLst/>
              <a:cxnLst/>
              <a:rect l="l" t="t" r="r" b="b"/>
              <a:pathLst>
                <a:path w="15230" h="14878" extrusionOk="0">
                  <a:moveTo>
                    <a:pt x="7629" y="0"/>
                  </a:moveTo>
                  <a:cubicBezTo>
                    <a:pt x="3734" y="0"/>
                    <a:pt x="1" y="3408"/>
                    <a:pt x="190" y="7439"/>
                  </a:cubicBezTo>
                  <a:cubicBezTo>
                    <a:pt x="380" y="11496"/>
                    <a:pt x="3463" y="14877"/>
                    <a:pt x="7629" y="14877"/>
                  </a:cubicBezTo>
                  <a:cubicBezTo>
                    <a:pt x="11497" y="14877"/>
                    <a:pt x="15230" y="11469"/>
                    <a:pt x="15067" y="7439"/>
                  </a:cubicBezTo>
                  <a:cubicBezTo>
                    <a:pt x="14878" y="3408"/>
                    <a:pt x="11767" y="0"/>
                    <a:pt x="762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32"/>
            <p:cNvSpPr/>
            <p:nvPr/>
          </p:nvSpPr>
          <p:spPr>
            <a:xfrm>
              <a:off x="1384531" y="3785559"/>
              <a:ext cx="220294" cy="129035"/>
            </a:xfrm>
            <a:custGeom>
              <a:avLst/>
              <a:gdLst/>
              <a:ahLst/>
              <a:cxnLst/>
              <a:rect l="l" t="t" r="r" b="b"/>
              <a:pathLst>
                <a:path w="15389" h="9014" extrusionOk="0">
                  <a:moveTo>
                    <a:pt x="7956" y="0"/>
                  </a:moveTo>
                  <a:cubicBezTo>
                    <a:pt x="7256" y="0"/>
                    <a:pt x="6550" y="103"/>
                    <a:pt x="5849" y="331"/>
                  </a:cubicBezTo>
                  <a:cubicBezTo>
                    <a:pt x="2522" y="1359"/>
                    <a:pt x="791" y="4605"/>
                    <a:pt x="114" y="7824"/>
                  </a:cubicBezTo>
                  <a:cubicBezTo>
                    <a:pt x="0" y="8542"/>
                    <a:pt x="605" y="9014"/>
                    <a:pt x="1156" y="9014"/>
                  </a:cubicBezTo>
                  <a:cubicBezTo>
                    <a:pt x="1518" y="9014"/>
                    <a:pt x="1857" y="8810"/>
                    <a:pt x="1954" y="8338"/>
                  </a:cubicBezTo>
                  <a:cubicBezTo>
                    <a:pt x="2468" y="5822"/>
                    <a:pt x="3712" y="2982"/>
                    <a:pt x="6363" y="2116"/>
                  </a:cubicBezTo>
                  <a:cubicBezTo>
                    <a:pt x="6901" y="1941"/>
                    <a:pt x="7445" y="1861"/>
                    <a:pt x="7986" y="1861"/>
                  </a:cubicBezTo>
                  <a:cubicBezTo>
                    <a:pt x="9943" y="1861"/>
                    <a:pt x="11858" y="2900"/>
                    <a:pt x="13341" y="4172"/>
                  </a:cubicBezTo>
                  <a:cubicBezTo>
                    <a:pt x="13539" y="4341"/>
                    <a:pt x="13755" y="4412"/>
                    <a:pt x="13964" y="4412"/>
                  </a:cubicBezTo>
                  <a:cubicBezTo>
                    <a:pt x="14727" y="4412"/>
                    <a:pt x="15389" y="3462"/>
                    <a:pt x="14667" y="2847"/>
                  </a:cubicBezTo>
                  <a:cubicBezTo>
                    <a:pt x="12793" y="1268"/>
                    <a:pt x="10412" y="0"/>
                    <a:pt x="795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32"/>
            <p:cNvSpPr/>
            <p:nvPr/>
          </p:nvSpPr>
          <p:spPr>
            <a:xfrm>
              <a:off x="1227367" y="3866181"/>
              <a:ext cx="507667" cy="154774"/>
            </a:xfrm>
            <a:custGeom>
              <a:avLst/>
              <a:gdLst/>
              <a:ahLst/>
              <a:cxnLst/>
              <a:rect l="l" t="t" r="r" b="b"/>
              <a:pathLst>
                <a:path w="35464" h="10812" extrusionOk="0">
                  <a:moveTo>
                    <a:pt x="34106" y="0"/>
                  </a:moveTo>
                  <a:cubicBezTo>
                    <a:pt x="33896" y="0"/>
                    <a:pt x="33681" y="81"/>
                    <a:pt x="33490" y="271"/>
                  </a:cubicBezTo>
                  <a:cubicBezTo>
                    <a:pt x="27034" y="6622"/>
                    <a:pt x="18190" y="8988"/>
                    <a:pt x="9376" y="8988"/>
                  </a:cubicBezTo>
                  <a:cubicBezTo>
                    <a:pt x="6779" y="8988"/>
                    <a:pt x="4184" y="8782"/>
                    <a:pt x="1653" y="8413"/>
                  </a:cubicBezTo>
                  <a:cubicBezTo>
                    <a:pt x="1602" y="8406"/>
                    <a:pt x="1551" y="8402"/>
                    <a:pt x="1502" y="8402"/>
                  </a:cubicBezTo>
                  <a:cubicBezTo>
                    <a:pt x="422" y="8402"/>
                    <a:pt x="1" y="10043"/>
                    <a:pt x="1139" y="10198"/>
                  </a:cubicBezTo>
                  <a:cubicBezTo>
                    <a:pt x="3827" y="10593"/>
                    <a:pt x="6579" y="10812"/>
                    <a:pt x="9330" y="10812"/>
                  </a:cubicBezTo>
                  <a:cubicBezTo>
                    <a:pt x="18649" y="10812"/>
                    <a:pt x="27966" y="8300"/>
                    <a:pt x="34815" y="1596"/>
                  </a:cubicBezTo>
                  <a:cubicBezTo>
                    <a:pt x="35463" y="928"/>
                    <a:pt x="34819" y="0"/>
                    <a:pt x="3410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32"/>
            <p:cNvSpPr/>
            <p:nvPr/>
          </p:nvSpPr>
          <p:spPr>
            <a:xfrm>
              <a:off x="1446401" y="3325246"/>
              <a:ext cx="245087" cy="98530"/>
            </a:xfrm>
            <a:custGeom>
              <a:avLst/>
              <a:gdLst/>
              <a:ahLst/>
              <a:cxnLst/>
              <a:rect l="l" t="t" r="r" b="b"/>
              <a:pathLst>
                <a:path w="17121" h="6883" extrusionOk="0">
                  <a:moveTo>
                    <a:pt x="12482" y="0"/>
                  </a:moveTo>
                  <a:cubicBezTo>
                    <a:pt x="8090" y="0"/>
                    <a:pt x="3885" y="2142"/>
                    <a:pt x="688" y="5275"/>
                  </a:cubicBezTo>
                  <a:cubicBezTo>
                    <a:pt x="0" y="5943"/>
                    <a:pt x="630" y="6883"/>
                    <a:pt x="1338" y="6883"/>
                  </a:cubicBezTo>
                  <a:cubicBezTo>
                    <a:pt x="1549" y="6883"/>
                    <a:pt x="1767" y="6799"/>
                    <a:pt x="1960" y="6601"/>
                  </a:cubicBezTo>
                  <a:cubicBezTo>
                    <a:pt x="4814" y="3811"/>
                    <a:pt x="8519" y="1855"/>
                    <a:pt x="12455" y="1855"/>
                  </a:cubicBezTo>
                  <a:cubicBezTo>
                    <a:pt x="13480" y="1855"/>
                    <a:pt x="14520" y="1988"/>
                    <a:pt x="15565" y="2273"/>
                  </a:cubicBezTo>
                  <a:cubicBezTo>
                    <a:pt x="15658" y="2300"/>
                    <a:pt x="15747" y="2312"/>
                    <a:pt x="15830" y="2312"/>
                  </a:cubicBezTo>
                  <a:cubicBezTo>
                    <a:pt x="16774" y="2312"/>
                    <a:pt x="17120" y="761"/>
                    <a:pt x="16052" y="488"/>
                  </a:cubicBezTo>
                  <a:cubicBezTo>
                    <a:pt x="14859" y="155"/>
                    <a:pt x="13664" y="0"/>
                    <a:pt x="1248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32"/>
            <p:cNvSpPr/>
            <p:nvPr/>
          </p:nvSpPr>
          <p:spPr>
            <a:xfrm>
              <a:off x="985658" y="3461010"/>
              <a:ext cx="251157" cy="101007"/>
            </a:xfrm>
            <a:custGeom>
              <a:avLst/>
              <a:gdLst/>
              <a:ahLst/>
              <a:cxnLst/>
              <a:rect l="l" t="t" r="r" b="b"/>
              <a:pathLst>
                <a:path w="17545" h="7056" extrusionOk="0">
                  <a:moveTo>
                    <a:pt x="12218" y="1"/>
                  </a:moveTo>
                  <a:cubicBezTo>
                    <a:pt x="10716" y="1"/>
                    <a:pt x="9219" y="188"/>
                    <a:pt x="7773" y="633"/>
                  </a:cubicBezTo>
                  <a:cubicBezTo>
                    <a:pt x="4959" y="1526"/>
                    <a:pt x="2579" y="3230"/>
                    <a:pt x="605" y="5448"/>
                  </a:cubicBezTo>
                  <a:cubicBezTo>
                    <a:pt x="0" y="6115"/>
                    <a:pt x="632" y="7055"/>
                    <a:pt x="1326" y="7055"/>
                  </a:cubicBezTo>
                  <a:cubicBezTo>
                    <a:pt x="1532" y="7055"/>
                    <a:pt x="1744" y="6972"/>
                    <a:pt x="1930" y="6773"/>
                  </a:cubicBezTo>
                  <a:cubicBezTo>
                    <a:pt x="3661" y="4799"/>
                    <a:pt x="5744" y="3203"/>
                    <a:pt x="8259" y="2419"/>
                  </a:cubicBezTo>
                  <a:cubicBezTo>
                    <a:pt x="9570" y="2020"/>
                    <a:pt x="10926" y="1846"/>
                    <a:pt x="12292" y="1846"/>
                  </a:cubicBezTo>
                  <a:cubicBezTo>
                    <a:pt x="13518" y="1846"/>
                    <a:pt x="14752" y="1986"/>
                    <a:pt x="15968" y="2229"/>
                  </a:cubicBezTo>
                  <a:cubicBezTo>
                    <a:pt x="16042" y="2245"/>
                    <a:pt x="16114" y="2252"/>
                    <a:pt x="16182" y="2252"/>
                  </a:cubicBezTo>
                  <a:cubicBezTo>
                    <a:pt x="17187" y="2252"/>
                    <a:pt x="17545" y="672"/>
                    <a:pt x="16455" y="444"/>
                  </a:cubicBezTo>
                  <a:cubicBezTo>
                    <a:pt x="15063" y="168"/>
                    <a:pt x="13638" y="1"/>
                    <a:pt x="1221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32"/>
            <p:cNvSpPr/>
            <p:nvPr/>
          </p:nvSpPr>
          <p:spPr>
            <a:xfrm>
              <a:off x="165910" y="2278662"/>
              <a:ext cx="2177798" cy="1696728"/>
            </a:xfrm>
            <a:custGeom>
              <a:avLst/>
              <a:gdLst/>
              <a:ahLst/>
              <a:cxnLst/>
              <a:rect l="l" t="t" r="r" b="b"/>
              <a:pathLst>
                <a:path w="152134" h="118528" extrusionOk="0">
                  <a:moveTo>
                    <a:pt x="117364" y="1"/>
                  </a:moveTo>
                  <a:cubicBezTo>
                    <a:pt x="105122" y="1"/>
                    <a:pt x="97426" y="14641"/>
                    <a:pt x="85730" y="17309"/>
                  </a:cubicBezTo>
                  <a:cubicBezTo>
                    <a:pt x="61521" y="22827"/>
                    <a:pt x="23706" y="15605"/>
                    <a:pt x="30415" y="46847"/>
                  </a:cubicBezTo>
                  <a:cubicBezTo>
                    <a:pt x="26777" y="44620"/>
                    <a:pt x="23183" y="43617"/>
                    <a:pt x="19866" y="43617"/>
                  </a:cubicBezTo>
                  <a:cubicBezTo>
                    <a:pt x="8235" y="43617"/>
                    <a:pt x="0" y="55945"/>
                    <a:pt x="5178" y="71056"/>
                  </a:cubicBezTo>
                  <a:cubicBezTo>
                    <a:pt x="10966" y="87908"/>
                    <a:pt x="21705" y="104732"/>
                    <a:pt x="30847" y="118527"/>
                  </a:cubicBezTo>
                  <a:cubicBezTo>
                    <a:pt x="42587" y="105895"/>
                    <a:pt x="38340" y="93859"/>
                    <a:pt x="39990" y="78495"/>
                  </a:cubicBezTo>
                  <a:cubicBezTo>
                    <a:pt x="55219" y="77927"/>
                    <a:pt x="59547" y="71678"/>
                    <a:pt x="73125" y="67350"/>
                  </a:cubicBezTo>
                  <a:cubicBezTo>
                    <a:pt x="77763" y="65732"/>
                    <a:pt x="82955" y="65114"/>
                    <a:pt x="88283" y="65114"/>
                  </a:cubicBezTo>
                  <a:cubicBezTo>
                    <a:pt x="94173" y="65114"/>
                    <a:pt x="100229" y="65869"/>
                    <a:pt x="105882" y="66864"/>
                  </a:cubicBezTo>
                  <a:cubicBezTo>
                    <a:pt x="112148" y="68205"/>
                    <a:pt x="121261" y="70470"/>
                    <a:pt x="129523" y="70470"/>
                  </a:cubicBezTo>
                  <a:cubicBezTo>
                    <a:pt x="133422" y="70470"/>
                    <a:pt x="137131" y="69966"/>
                    <a:pt x="140261" y="68622"/>
                  </a:cubicBezTo>
                  <a:cubicBezTo>
                    <a:pt x="152134" y="62816"/>
                    <a:pt x="151847" y="48033"/>
                    <a:pt x="139751" y="46545"/>
                  </a:cubicBezTo>
                  <a:lnTo>
                    <a:pt x="139751" y="46545"/>
                  </a:lnTo>
                  <a:cubicBezTo>
                    <a:pt x="147079" y="44629"/>
                    <a:pt x="150581" y="36210"/>
                    <a:pt x="149106" y="29455"/>
                  </a:cubicBezTo>
                  <a:cubicBezTo>
                    <a:pt x="146888" y="23132"/>
                    <a:pt x="142573" y="20779"/>
                    <a:pt x="136866" y="20779"/>
                  </a:cubicBezTo>
                  <a:cubicBezTo>
                    <a:pt x="133735" y="20779"/>
                    <a:pt x="130184" y="21488"/>
                    <a:pt x="126331" y="22638"/>
                  </a:cubicBezTo>
                  <a:cubicBezTo>
                    <a:pt x="136718" y="14632"/>
                    <a:pt x="131660" y="1107"/>
                    <a:pt x="118622" y="52"/>
                  </a:cubicBezTo>
                  <a:cubicBezTo>
                    <a:pt x="118197" y="18"/>
                    <a:pt x="117778" y="1"/>
                    <a:pt x="11736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32"/>
            <p:cNvSpPr/>
            <p:nvPr/>
          </p:nvSpPr>
          <p:spPr>
            <a:xfrm>
              <a:off x="993918" y="2635779"/>
              <a:ext cx="975395" cy="515326"/>
            </a:xfrm>
            <a:custGeom>
              <a:avLst/>
              <a:gdLst/>
              <a:ahLst/>
              <a:cxnLst/>
              <a:rect l="l" t="t" r="r" b="b"/>
              <a:pathLst>
                <a:path w="68138" h="35999" extrusionOk="0">
                  <a:moveTo>
                    <a:pt x="57238" y="1"/>
                  </a:moveTo>
                  <a:cubicBezTo>
                    <a:pt x="57057" y="1"/>
                    <a:pt x="56876" y="6"/>
                    <a:pt x="56696" y="17"/>
                  </a:cubicBezTo>
                  <a:cubicBezTo>
                    <a:pt x="55424" y="98"/>
                    <a:pt x="54153" y="423"/>
                    <a:pt x="52990" y="910"/>
                  </a:cubicBezTo>
                  <a:cubicBezTo>
                    <a:pt x="53868" y="715"/>
                    <a:pt x="54768" y="608"/>
                    <a:pt x="55656" y="608"/>
                  </a:cubicBezTo>
                  <a:cubicBezTo>
                    <a:pt x="57228" y="608"/>
                    <a:pt x="58763" y="944"/>
                    <a:pt x="60077" y="1721"/>
                  </a:cubicBezTo>
                  <a:cubicBezTo>
                    <a:pt x="62105" y="2858"/>
                    <a:pt x="63566" y="4886"/>
                    <a:pt x="64134" y="7104"/>
                  </a:cubicBezTo>
                  <a:cubicBezTo>
                    <a:pt x="64756" y="9268"/>
                    <a:pt x="64432" y="11703"/>
                    <a:pt x="63160" y="13082"/>
                  </a:cubicBezTo>
                  <a:cubicBezTo>
                    <a:pt x="62273" y="14105"/>
                    <a:pt x="60890" y="14508"/>
                    <a:pt x="59385" y="14508"/>
                  </a:cubicBezTo>
                  <a:cubicBezTo>
                    <a:pt x="58780" y="14508"/>
                    <a:pt x="58155" y="14443"/>
                    <a:pt x="57534" y="14326"/>
                  </a:cubicBezTo>
                  <a:cubicBezTo>
                    <a:pt x="57441" y="14309"/>
                    <a:pt x="57346" y="14301"/>
                    <a:pt x="57252" y="14301"/>
                  </a:cubicBezTo>
                  <a:cubicBezTo>
                    <a:pt x="56612" y="14301"/>
                    <a:pt x="55985" y="14694"/>
                    <a:pt x="55749" y="15354"/>
                  </a:cubicBezTo>
                  <a:cubicBezTo>
                    <a:pt x="55451" y="16166"/>
                    <a:pt x="55884" y="17058"/>
                    <a:pt x="56696" y="17383"/>
                  </a:cubicBezTo>
                  <a:lnTo>
                    <a:pt x="56912" y="17437"/>
                  </a:lnTo>
                  <a:lnTo>
                    <a:pt x="58048" y="17843"/>
                  </a:lnTo>
                  <a:cubicBezTo>
                    <a:pt x="58454" y="17978"/>
                    <a:pt x="58832" y="18113"/>
                    <a:pt x="59157" y="18330"/>
                  </a:cubicBezTo>
                  <a:lnTo>
                    <a:pt x="60212" y="18871"/>
                  </a:lnTo>
                  <a:lnTo>
                    <a:pt x="61159" y="19547"/>
                  </a:lnTo>
                  <a:cubicBezTo>
                    <a:pt x="62349" y="20494"/>
                    <a:pt x="63268" y="21684"/>
                    <a:pt x="63728" y="23036"/>
                  </a:cubicBezTo>
                  <a:cubicBezTo>
                    <a:pt x="64675" y="25687"/>
                    <a:pt x="63674" y="28879"/>
                    <a:pt x="61375" y="30475"/>
                  </a:cubicBezTo>
                  <a:cubicBezTo>
                    <a:pt x="59720" y="31643"/>
                    <a:pt x="57505" y="32040"/>
                    <a:pt x="55113" y="32040"/>
                  </a:cubicBezTo>
                  <a:cubicBezTo>
                    <a:pt x="54181" y="32040"/>
                    <a:pt x="53223" y="31980"/>
                    <a:pt x="52259" y="31881"/>
                  </a:cubicBezTo>
                  <a:cubicBezTo>
                    <a:pt x="48851" y="31557"/>
                    <a:pt x="45362" y="30745"/>
                    <a:pt x="41927" y="29880"/>
                  </a:cubicBezTo>
                  <a:lnTo>
                    <a:pt x="36625" y="28554"/>
                  </a:lnTo>
                  <a:cubicBezTo>
                    <a:pt x="34786" y="28203"/>
                    <a:pt x="33028" y="27824"/>
                    <a:pt x="31242" y="27526"/>
                  </a:cubicBezTo>
                  <a:cubicBezTo>
                    <a:pt x="27712" y="26916"/>
                    <a:pt x="24130" y="26227"/>
                    <a:pt x="20419" y="26227"/>
                  </a:cubicBezTo>
                  <a:cubicBezTo>
                    <a:pt x="20348" y="26227"/>
                    <a:pt x="20277" y="26227"/>
                    <a:pt x="20206" y="26228"/>
                  </a:cubicBezTo>
                  <a:cubicBezTo>
                    <a:pt x="20106" y="26227"/>
                    <a:pt x="20006" y="26226"/>
                    <a:pt x="19906" y="26226"/>
                  </a:cubicBezTo>
                  <a:cubicBezTo>
                    <a:pt x="16218" y="26226"/>
                    <a:pt x="12518" y="27190"/>
                    <a:pt x="9305" y="28744"/>
                  </a:cubicBezTo>
                  <a:cubicBezTo>
                    <a:pt x="5951" y="30312"/>
                    <a:pt x="2895" y="32341"/>
                    <a:pt x="1" y="34532"/>
                  </a:cubicBezTo>
                  <a:cubicBezTo>
                    <a:pt x="3246" y="32882"/>
                    <a:pt x="6519" y="31313"/>
                    <a:pt x="9873" y="30150"/>
                  </a:cubicBezTo>
                  <a:cubicBezTo>
                    <a:pt x="12581" y="29262"/>
                    <a:pt x="15305" y="28721"/>
                    <a:pt x="18074" y="28721"/>
                  </a:cubicBezTo>
                  <a:cubicBezTo>
                    <a:pt x="18764" y="28721"/>
                    <a:pt x="19456" y="28755"/>
                    <a:pt x="20152" y="28825"/>
                  </a:cubicBezTo>
                  <a:cubicBezTo>
                    <a:pt x="23587" y="29095"/>
                    <a:pt x="27077" y="29961"/>
                    <a:pt x="30566" y="30799"/>
                  </a:cubicBezTo>
                  <a:lnTo>
                    <a:pt x="35814" y="32044"/>
                  </a:lnTo>
                  <a:lnTo>
                    <a:pt x="40980" y="33531"/>
                  </a:lnTo>
                  <a:cubicBezTo>
                    <a:pt x="44496" y="34532"/>
                    <a:pt x="48121" y="35398"/>
                    <a:pt x="51908" y="35803"/>
                  </a:cubicBezTo>
                  <a:cubicBezTo>
                    <a:pt x="53023" y="35915"/>
                    <a:pt x="54147" y="35998"/>
                    <a:pt x="55297" y="35998"/>
                  </a:cubicBezTo>
                  <a:cubicBezTo>
                    <a:pt x="56100" y="35998"/>
                    <a:pt x="56916" y="35958"/>
                    <a:pt x="57750" y="35858"/>
                  </a:cubicBezTo>
                  <a:cubicBezTo>
                    <a:pt x="59779" y="35641"/>
                    <a:pt x="61862" y="34965"/>
                    <a:pt x="63701" y="33639"/>
                  </a:cubicBezTo>
                  <a:cubicBezTo>
                    <a:pt x="65487" y="32314"/>
                    <a:pt x="66839" y="30394"/>
                    <a:pt x="67488" y="28257"/>
                  </a:cubicBezTo>
                  <a:cubicBezTo>
                    <a:pt x="68137" y="26147"/>
                    <a:pt x="68029" y="23794"/>
                    <a:pt x="67218" y="21738"/>
                  </a:cubicBezTo>
                  <a:cubicBezTo>
                    <a:pt x="66433" y="19682"/>
                    <a:pt x="64946" y="17951"/>
                    <a:pt x="63268" y="16734"/>
                  </a:cubicBezTo>
                  <a:cubicBezTo>
                    <a:pt x="63187" y="16707"/>
                    <a:pt x="63133" y="16626"/>
                    <a:pt x="63052" y="16598"/>
                  </a:cubicBezTo>
                  <a:cubicBezTo>
                    <a:pt x="63891" y="16166"/>
                    <a:pt x="64648" y="15544"/>
                    <a:pt x="65243" y="14786"/>
                  </a:cubicBezTo>
                  <a:cubicBezTo>
                    <a:pt x="66190" y="13515"/>
                    <a:pt x="66650" y="12000"/>
                    <a:pt x="66704" y="10567"/>
                  </a:cubicBezTo>
                  <a:cubicBezTo>
                    <a:pt x="66785" y="9133"/>
                    <a:pt x="66541" y="7726"/>
                    <a:pt x="66055" y="6455"/>
                  </a:cubicBezTo>
                  <a:cubicBezTo>
                    <a:pt x="65081" y="3885"/>
                    <a:pt x="63079" y="1694"/>
                    <a:pt x="60591" y="667"/>
                  </a:cubicBezTo>
                  <a:cubicBezTo>
                    <a:pt x="59516" y="223"/>
                    <a:pt x="58381" y="1"/>
                    <a:pt x="57238" y="1"/>
                  </a:cubicBezTo>
                  <a:close/>
                </a:path>
              </a:pathLst>
            </a:custGeom>
            <a:solidFill>
              <a:srgbClr val="F9FDFF">
                <a:alpha val="308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32"/>
            <p:cNvSpPr/>
            <p:nvPr/>
          </p:nvSpPr>
          <p:spPr>
            <a:xfrm>
              <a:off x="901758" y="4531800"/>
              <a:ext cx="38736" cy="119273"/>
            </a:xfrm>
            <a:custGeom>
              <a:avLst/>
              <a:gdLst/>
              <a:ahLst/>
              <a:cxnLst/>
              <a:rect l="l" t="t" r="r" b="b"/>
              <a:pathLst>
                <a:path w="2706" h="8332" extrusionOk="0">
                  <a:moveTo>
                    <a:pt x="893" y="0"/>
                  </a:moveTo>
                  <a:cubicBezTo>
                    <a:pt x="515" y="812"/>
                    <a:pt x="298" y="1488"/>
                    <a:pt x="190" y="2110"/>
                  </a:cubicBezTo>
                  <a:cubicBezTo>
                    <a:pt x="55" y="2840"/>
                    <a:pt x="1" y="3517"/>
                    <a:pt x="55" y="4193"/>
                  </a:cubicBezTo>
                  <a:cubicBezTo>
                    <a:pt x="82" y="4869"/>
                    <a:pt x="190" y="5572"/>
                    <a:pt x="379" y="6248"/>
                  </a:cubicBezTo>
                  <a:cubicBezTo>
                    <a:pt x="596" y="6952"/>
                    <a:pt x="893" y="7628"/>
                    <a:pt x="1434" y="8331"/>
                  </a:cubicBezTo>
                  <a:cubicBezTo>
                    <a:pt x="1975" y="7628"/>
                    <a:pt x="2246" y="6925"/>
                    <a:pt x="2435" y="6221"/>
                  </a:cubicBezTo>
                  <a:cubicBezTo>
                    <a:pt x="2652" y="5491"/>
                    <a:pt x="2706" y="4788"/>
                    <a:pt x="2679" y="4085"/>
                  </a:cubicBezTo>
                  <a:cubicBezTo>
                    <a:pt x="2652" y="3381"/>
                    <a:pt x="2516" y="2651"/>
                    <a:pt x="2246" y="1948"/>
                  </a:cubicBezTo>
                  <a:cubicBezTo>
                    <a:pt x="1975" y="1271"/>
                    <a:pt x="1597" y="541"/>
                    <a:pt x="893"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32"/>
            <p:cNvSpPr/>
            <p:nvPr/>
          </p:nvSpPr>
          <p:spPr>
            <a:xfrm>
              <a:off x="1098074" y="4484561"/>
              <a:ext cx="38736" cy="115007"/>
            </a:xfrm>
            <a:custGeom>
              <a:avLst/>
              <a:gdLst/>
              <a:ahLst/>
              <a:cxnLst/>
              <a:rect l="l" t="t" r="r" b="b"/>
              <a:pathLst>
                <a:path w="2706" h="8034" extrusionOk="0">
                  <a:moveTo>
                    <a:pt x="866" y="0"/>
                  </a:moveTo>
                  <a:cubicBezTo>
                    <a:pt x="488" y="812"/>
                    <a:pt x="325" y="1461"/>
                    <a:pt x="163" y="2110"/>
                  </a:cubicBezTo>
                  <a:cubicBezTo>
                    <a:pt x="55" y="2786"/>
                    <a:pt x="1" y="3435"/>
                    <a:pt x="28" y="4058"/>
                  </a:cubicBezTo>
                  <a:cubicBezTo>
                    <a:pt x="55" y="4707"/>
                    <a:pt x="163" y="5356"/>
                    <a:pt x="352" y="6032"/>
                  </a:cubicBezTo>
                  <a:cubicBezTo>
                    <a:pt x="569" y="6681"/>
                    <a:pt x="866" y="7358"/>
                    <a:pt x="1407" y="8034"/>
                  </a:cubicBezTo>
                  <a:cubicBezTo>
                    <a:pt x="1948" y="7358"/>
                    <a:pt x="2219" y="6681"/>
                    <a:pt x="2435" y="6005"/>
                  </a:cubicBezTo>
                  <a:cubicBezTo>
                    <a:pt x="2625" y="5329"/>
                    <a:pt x="2706" y="4598"/>
                    <a:pt x="2652" y="3922"/>
                  </a:cubicBezTo>
                  <a:cubicBezTo>
                    <a:pt x="2625" y="3246"/>
                    <a:pt x="2489" y="2543"/>
                    <a:pt x="2219" y="1867"/>
                  </a:cubicBezTo>
                  <a:cubicBezTo>
                    <a:pt x="1948" y="1190"/>
                    <a:pt x="1543" y="541"/>
                    <a:pt x="866"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32"/>
            <p:cNvSpPr/>
            <p:nvPr/>
          </p:nvSpPr>
          <p:spPr>
            <a:xfrm>
              <a:off x="647753" y="5113777"/>
              <a:ext cx="38736" cy="115007"/>
            </a:xfrm>
            <a:custGeom>
              <a:avLst/>
              <a:gdLst/>
              <a:ahLst/>
              <a:cxnLst/>
              <a:rect l="l" t="t" r="r" b="b"/>
              <a:pathLst>
                <a:path w="2706" h="8034" extrusionOk="0">
                  <a:moveTo>
                    <a:pt x="893" y="0"/>
                  </a:moveTo>
                  <a:cubicBezTo>
                    <a:pt x="514" y="812"/>
                    <a:pt x="352" y="1461"/>
                    <a:pt x="163" y="2110"/>
                  </a:cubicBezTo>
                  <a:cubicBezTo>
                    <a:pt x="82" y="2786"/>
                    <a:pt x="1" y="3435"/>
                    <a:pt x="28" y="4057"/>
                  </a:cubicBezTo>
                  <a:cubicBezTo>
                    <a:pt x="82" y="4707"/>
                    <a:pt x="163" y="5356"/>
                    <a:pt x="379" y="6032"/>
                  </a:cubicBezTo>
                  <a:cubicBezTo>
                    <a:pt x="569" y="6681"/>
                    <a:pt x="893" y="7357"/>
                    <a:pt x="1434" y="8034"/>
                  </a:cubicBezTo>
                  <a:cubicBezTo>
                    <a:pt x="1975" y="7357"/>
                    <a:pt x="2246" y="6681"/>
                    <a:pt x="2435" y="6005"/>
                  </a:cubicBezTo>
                  <a:cubicBezTo>
                    <a:pt x="2651" y="5329"/>
                    <a:pt x="2705" y="4598"/>
                    <a:pt x="2678" y="3922"/>
                  </a:cubicBezTo>
                  <a:cubicBezTo>
                    <a:pt x="2651" y="3246"/>
                    <a:pt x="2516" y="2543"/>
                    <a:pt x="2246" y="1866"/>
                  </a:cubicBezTo>
                  <a:cubicBezTo>
                    <a:pt x="1975" y="1190"/>
                    <a:pt x="1569" y="541"/>
                    <a:pt x="893"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32"/>
            <p:cNvSpPr/>
            <p:nvPr/>
          </p:nvSpPr>
          <p:spPr>
            <a:xfrm>
              <a:off x="976883" y="4358718"/>
              <a:ext cx="38736" cy="115007"/>
            </a:xfrm>
            <a:custGeom>
              <a:avLst/>
              <a:gdLst/>
              <a:ahLst/>
              <a:cxnLst/>
              <a:rect l="l" t="t" r="r" b="b"/>
              <a:pathLst>
                <a:path w="2706" h="8034" extrusionOk="0">
                  <a:moveTo>
                    <a:pt x="893" y="0"/>
                  </a:moveTo>
                  <a:cubicBezTo>
                    <a:pt x="514" y="812"/>
                    <a:pt x="352" y="1461"/>
                    <a:pt x="163" y="2110"/>
                  </a:cubicBezTo>
                  <a:cubicBezTo>
                    <a:pt x="81" y="2786"/>
                    <a:pt x="0" y="3435"/>
                    <a:pt x="27" y="4058"/>
                  </a:cubicBezTo>
                  <a:cubicBezTo>
                    <a:pt x="81" y="4707"/>
                    <a:pt x="163" y="5356"/>
                    <a:pt x="379" y="6032"/>
                  </a:cubicBezTo>
                  <a:cubicBezTo>
                    <a:pt x="568" y="6681"/>
                    <a:pt x="893" y="7358"/>
                    <a:pt x="1434" y="8034"/>
                  </a:cubicBezTo>
                  <a:cubicBezTo>
                    <a:pt x="1975" y="7358"/>
                    <a:pt x="2245" y="6681"/>
                    <a:pt x="2435" y="6005"/>
                  </a:cubicBezTo>
                  <a:cubicBezTo>
                    <a:pt x="2651" y="5329"/>
                    <a:pt x="2705" y="4599"/>
                    <a:pt x="2678" y="3922"/>
                  </a:cubicBezTo>
                  <a:cubicBezTo>
                    <a:pt x="2651" y="3246"/>
                    <a:pt x="2516" y="2543"/>
                    <a:pt x="2245" y="1867"/>
                  </a:cubicBezTo>
                  <a:cubicBezTo>
                    <a:pt x="1975" y="1190"/>
                    <a:pt x="1569" y="541"/>
                    <a:pt x="893"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32"/>
            <p:cNvSpPr/>
            <p:nvPr/>
          </p:nvSpPr>
          <p:spPr>
            <a:xfrm>
              <a:off x="958689" y="4752509"/>
              <a:ext cx="37563" cy="111915"/>
            </a:xfrm>
            <a:custGeom>
              <a:avLst/>
              <a:gdLst/>
              <a:ahLst/>
              <a:cxnLst/>
              <a:rect l="l" t="t" r="r" b="b"/>
              <a:pathLst>
                <a:path w="2624" h="7818" extrusionOk="0">
                  <a:moveTo>
                    <a:pt x="1298" y="0"/>
                  </a:moveTo>
                  <a:cubicBezTo>
                    <a:pt x="757" y="622"/>
                    <a:pt x="460" y="1271"/>
                    <a:pt x="271" y="1948"/>
                  </a:cubicBezTo>
                  <a:cubicBezTo>
                    <a:pt x="81" y="2597"/>
                    <a:pt x="0" y="3273"/>
                    <a:pt x="0" y="3895"/>
                  </a:cubicBezTo>
                  <a:cubicBezTo>
                    <a:pt x="0" y="4544"/>
                    <a:pt x="54" y="5221"/>
                    <a:pt x="271" y="5870"/>
                  </a:cubicBezTo>
                  <a:cubicBezTo>
                    <a:pt x="460" y="6519"/>
                    <a:pt x="757" y="7195"/>
                    <a:pt x="1298" y="7817"/>
                  </a:cubicBezTo>
                  <a:cubicBezTo>
                    <a:pt x="1893" y="7195"/>
                    <a:pt x="2164" y="6519"/>
                    <a:pt x="2353" y="5870"/>
                  </a:cubicBezTo>
                  <a:cubicBezTo>
                    <a:pt x="2516" y="5221"/>
                    <a:pt x="2624" y="4544"/>
                    <a:pt x="2624" y="3895"/>
                  </a:cubicBezTo>
                  <a:cubicBezTo>
                    <a:pt x="2624" y="3273"/>
                    <a:pt x="2570" y="2597"/>
                    <a:pt x="2353" y="1948"/>
                  </a:cubicBezTo>
                  <a:cubicBezTo>
                    <a:pt x="2164" y="1299"/>
                    <a:pt x="1839" y="622"/>
                    <a:pt x="1298"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32"/>
            <p:cNvSpPr/>
            <p:nvPr/>
          </p:nvSpPr>
          <p:spPr>
            <a:xfrm>
              <a:off x="744551" y="4682809"/>
              <a:ext cx="38350" cy="111528"/>
            </a:xfrm>
            <a:custGeom>
              <a:avLst/>
              <a:gdLst/>
              <a:ahLst/>
              <a:cxnLst/>
              <a:rect l="l" t="t" r="r" b="b"/>
              <a:pathLst>
                <a:path w="2679" h="7791" extrusionOk="0">
                  <a:moveTo>
                    <a:pt x="839" y="0"/>
                  </a:moveTo>
                  <a:cubicBezTo>
                    <a:pt x="488" y="758"/>
                    <a:pt x="271" y="1407"/>
                    <a:pt x="163" y="2002"/>
                  </a:cubicBezTo>
                  <a:cubicBezTo>
                    <a:pt x="28" y="2651"/>
                    <a:pt x="1" y="3300"/>
                    <a:pt x="28" y="3949"/>
                  </a:cubicBezTo>
                  <a:cubicBezTo>
                    <a:pt x="82" y="4572"/>
                    <a:pt x="163" y="5221"/>
                    <a:pt x="380" y="5870"/>
                  </a:cubicBezTo>
                  <a:cubicBezTo>
                    <a:pt x="569" y="6465"/>
                    <a:pt x="893" y="7141"/>
                    <a:pt x="1434" y="7790"/>
                  </a:cubicBezTo>
                  <a:cubicBezTo>
                    <a:pt x="1975" y="7114"/>
                    <a:pt x="2246" y="6465"/>
                    <a:pt x="2435" y="5789"/>
                  </a:cubicBezTo>
                  <a:cubicBezTo>
                    <a:pt x="2598" y="5167"/>
                    <a:pt x="2679" y="4490"/>
                    <a:pt x="2652" y="3814"/>
                  </a:cubicBezTo>
                  <a:cubicBezTo>
                    <a:pt x="2598" y="3138"/>
                    <a:pt x="2462" y="2462"/>
                    <a:pt x="2192" y="1813"/>
                  </a:cubicBezTo>
                  <a:cubicBezTo>
                    <a:pt x="1921" y="1163"/>
                    <a:pt x="1516" y="487"/>
                    <a:pt x="839"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32"/>
            <p:cNvSpPr/>
            <p:nvPr/>
          </p:nvSpPr>
          <p:spPr>
            <a:xfrm>
              <a:off x="840590" y="4848148"/>
              <a:ext cx="37563" cy="110369"/>
            </a:xfrm>
            <a:custGeom>
              <a:avLst/>
              <a:gdLst/>
              <a:ahLst/>
              <a:cxnLst/>
              <a:rect l="l" t="t" r="r" b="b"/>
              <a:pathLst>
                <a:path w="2624" h="7710" extrusionOk="0">
                  <a:moveTo>
                    <a:pt x="1298" y="0"/>
                  </a:moveTo>
                  <a:cubicBezTo>
                    <a:pt x="730" y="649"/>
                    <a:pt x="460" y="1299"/>
                    <a:pt x="271" y="1921"/>
                  </a:cubicBezTo>
                  <a:cubicBezTo>
                    <a:pt x="81" y="2570"/>
                    <a:pt x="0" y="3219"/>
                    <a:pt x="0" y="3868"/>
                  </a:cubicBezTo>
                  <a:cubicBezTo>
                    <a:pt x="0" y="4490"/>
                    <a:pt x="54" y="5140"/>
                    <a:pt x="271" y="5789"/>
                  </a:cubicBezTo>
                  <a:cubicBezTo>
                    <a:pt x="460" y="6438"/>
                    <a:pt x="757" y="7060"/>
                    <a:pt x="1298" y="7709"/>
                  </a:cubicBezTo>
                  <a:cubicBezTo>
                    <a:pt x="1866" y="7060"/>
                    <a:pt x="2164" y="6438"/>
                    <a:pt x="2353" y="5789"/>
                  </a:cubicBezTo>
                  <a:cubicBezTo>
                    <a:pt x="2516" y="5140"/>
                    <a:pt x="2624" y="4490"/>
                    <a:pt x="2624" y="3868"/>
                  </a:cubicBezTo>
                  <a:cubicBezTo>
                    <a:pt x="2624" y="3219"/>
                    <a:pt x="2543" y="2570"/>
                    <a:pt x="2353" y="1921"/>
                  </a:cubicBezTo>
                  <a:cubicBezTo>
                    <a:pt x="2164" y="1272"/>
                    <a:pt x="1839" y="649"/>
                    <a:pt x="1298"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32"/>
            <p:cNvSpPr/>
            <p:nvPr/>
          </p:nvSpPr>
          <p:spPr>
            <a:xfrm>
              <a:off x="646980" y="4922099"/>
              <a:ext cx="38736" cy="122765"/>
            </a:xfrm>
            <a:custGeom>
              <a:avLst/>
              <a:gdLst/>
              <a:ahLst/>
              <a:cxnLst/>
              <a:rect l="l" t="t" r="r" b="b"/>
              <a:pathLst>
                <a:path w="2706" h="8576" extrusionOk="0">
                  <a:moveTo>
                    <a:pt x="1272" y="1"/>
                  </a:moveTo>
                  <a:cubicBezTo>
                    <a:pt x="731" y="758"/>
                    <a:pt x="460" y="1461"/>
                    <a:pt x="271" y="2138"/>
                  </a:cubicBezTo>
                  <a:cubicBezTo>
                    <a:pt x="55" y="2841"/>
                    <a:pt x="0" y="3598"/>
                    <a:pt x="28" y="4329"/>
                  </a:cubicBezTo>
                  <a:cubicBezTo>
                    <a:pt x="55" y="5086"/>
                    <a:pt x="190" y="5816"/>
                    <a:pt x="460" y="6547"/>
                  </a:cubicBezTo>
                  <a:cubicBezTo>
                    <a:pt x="731" y="7250"/>
                    <a:pt x="1137" y="7953"/>
                    <a:pt x="1813" y="8575"/>
                  </a:cubicBezTo>
                  <a:cubicBezTo>
                    <a:pt x="2218" y="7764"/>
                    <a:pt x="2381" y="7033"/>
                    <a:pt x="2516" y="6330"/>
                  </a:cubicBezTo>
                  <a:cubicBezTo>
                    <a:pt x="2651" y="5627"/>
                    <a:pt x="2705" y="4951"/>
                    <a:pt x="2651" y="4247"/>
                  </a:cubicBezTo>
                  <a:cubicBezTo>
                    <a:pt x="2624" y="3571"/>
                    <a:pt x="2516" y="2841"/>
                    <a:pt x="2327" y="2138"/>
                  </a:cubicBezTo>
                  <a:cubicBezTo>
                    <a:pt x="2110" y="1434"/>
                    <a:pt x="1813" y="731"/>
                    <a:pt x="1272" y="1"/>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32"/>
            <p:cNvSpPr/>
            <p:nvPr/>
          </p:nvSpPr>
          <p:spPr>
            <a:xfrm>
              <a:off x="771277" y="5056073"/>
              <a:ext cx="37963" cy="99532"/>
            </a:xfrm>
            <a:custGeom>
              <a:avLst/>
              <a:gdLst/>
              <a:ahLst/>
              <a:cxnLst/>
              <a:rect l="l" t="t" r="r" b="b"/>
              <a:pathLst>
                <a:path w="2652" h="6953" extrusionOk="0">
                  <a:moveTo>
                    <a:pt x="839" y="1"/>
                  </a:moveTo>
                  <a:cubicBezTo>
                    <a:pt x="460" y="677"/>
                    <a:pt x="271" y="1299"/>
                    <a:pt x="163" y="1840"/>
                  </a:cubicBezTo>
                  <a:cubicBezTo>
                    <a:pt x="27" y="2408"/>
                    <a:pt x="0" y="2949"/>
                    <a:pt x="27" y="3517"/>
                  </a:cubicBezTo>
                  <a:cubicBezTo>
                    <a:pt x="54" y="4112"/>
                    <a:pt x="163" y="4653"/>
                    <a:pt x="379" y="5221"/>
                  </a:cubicBezTo>
                  <a:cubicBezTo>
                    <a:pt x="568" y="5789"/>
                    <a:pt x="866" y="6357"/>
                    <a:pt x="1407" y="6952"/>
                  </a:cubicBezTo>
                  <a:cubicBezTo>
                    <a:pt x="1948" y="6357"/>
                    <a:pt x="2218" y="5789"/>
                    <a:pt x="2435" y="5194"/>
                  </a:cubicBezTo>
                  <a:cubicBezTo>
                    <a:pt x="2597" y="4626"/>
                    <a:pt x="2651" y="4004"/>
                    <a:pt x="2624" y="3382"/>
                  </a:cubicBezTo>
                  <a:cubicBezTo>
                    <a:pt x="2597" y="2787"/>
                    <a:pt x="2462" y="2192"/>
                    <a:pt x="2191" y="1597"/>
                  </a:cubicBezTo>
                  <a:cubicBezTo>
                    <a:pt x="1894" y="1029"/>
                    <a:pt x="1515" y="461"/>
                    <a:pt x="839" y="1"/>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32"/>
            <p:cNvSpPr/>
            <p:nvPr/>
          </p:nvSpPr>
          <p:spPr>
            <a:xfrm>
              <a:off x="2157871" y="4232102"/>
              <a:ext cx="37963" cy="92933"/>
            </a:xfrm>
            <a:custGeom>
              <a:avLst/>
              <a:gdLst/>
              <a:ahLst/>
              <a:cxnLst/>
              <a:rect l="l" t="t" r="r" b="b"/>
              <a:pathLst>
                <a:path w="2652" h="6492" extrusionOk="0">
                  <a:moveTo>
                    <a:pt x="1326" y="0"/>
                  </a:moveTo>
                  <a:cubicBezTo>
                    <a:pt x="785" y="541"/>
                    <a:pt x="514" y="1082"/>
                    <a:pt x="271" y="1623"/>
                  </a:cubicBezTo>
                  <a:cubicBezTo>
                    <a:pt x="108" y="2164"/>
                    <a:pt x="0" y="2705"/>
                    <a:pt x="0" y="3246"/>
                  </a:cubicBezTo>
                  <a:cubicBezTo>
                    <a:pt x="0" y="3787"/>
                    <a:pt x="54" y="4328"/>
                    <a:pt x="271" y="4869"/>
                  </a:cubicBezTo>
                  <a:cubicBezTo>
                    <a:pt x="487" y="5410"/>
                    <a:pt x="785" y="5951"/>
                    <a:pt x="1326" y="6492"/>
                  </a:cubicBezTo>
                  <a:cubicBezTo>
                    <a:pt x="1894" y="5951"/>
                    <a:pt x="2164" y="5410"/>
                    <a:pt x="2381" y="4869"/>
                  </a:cubicBezTo>
                  <a:cubicBezTo>
                    <a:pt x="2543" y="4328"/>
                    <a:pt x="2651" y="3787"/>
                    <a:pt x="2651" y="3246"/>
                  </a:cubicBezTo>
                  <a:cubicBezTo>
                    <a:pt x="2651" y="2705"/>
                    <a:pt x="2570" y="2164"/>
                    <a:pt x="2381" y="1623"/>
                  </a:cubicBezTo>
                  <a:cubicBezTo>
                    <a:pt x="2164" y="1082"/>
                    <a:pt x="1867" y="541"/>
                    <a:pt x="1326"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32"/>
            <p:cNvSpPr/>
            <p:nvPr/>
          </p:nvSpPr>
          <p:spPr>
            <a:xfrm>
              <a:off x="2639942" y="3658643"/>
              <a:ext cx="37963" cy="102624"/>
            </a:xfrm>
            <a:custGeom>
              <a:avLst/>
              <a:gdLst/>
              <a:ahLst/>
              <a:cxnLst/>
              <a:rect l="l" t="t" r="r" b="b"/>
              <a:pathLst>
                <a:path w="2652" h="7169" extrusionOk="0">
                  <a:moveTo>
                    <a:pt x="1028" y="0"/>
                  </a:moveTo>
                  <a:cubicBezTo>
                    <a:pt x="623" y="704"/>
                    <a:pt x="406" y="1272"/>
                    <a:pt x="244" y="1894"/>
                  </a:cubicBezTo>
                  <a:cubicBezTo>
                    <a:pt x="109" y="2435"/>
                    <a:pt x="0" y="3003"/>
                    <a:pt x="0" y="3571"/>
                  </a:cubicBezTo>
                  <a:cubicBezTo>
                    <a:pt x="0" y="4139"/>
                    <a:pt x="82" y="4734"/>
                    <a:pt x="244" y="5329"/>
                  </a:cubicBezTo>
                  <a:cubicBezTo>
                    <a:pt x="406" y="5924"/>
                    <a:pt x="677" y="6546"/>
                    <a:pt x="1218" y="7168"/>
                  </a:cubicBezTo>
                  <a:cubicBezTo>
                    <a:pt x="1759" y="6546"/>
                    <a:pt x="2056" y="6005"/>
                    <a:pt x="2300" y="5410"/>
                  </a:cubicBezTo>
                  <a:cubicBezTo>
                    <a:pt x="2543" y="4788"/>
                    <a:pt x="2651" y="4193"/>
                    <a:pt x="2651" y="3571"/>
                  </a:cubicBezTo>
                  <a:cubicBezTo>
                    <a:pt x="2651" y="2922"/>
                    <a:pt x="2543" y="2299"/>
                    <a:pt x="2300" y="1677"/>
                  </a:cubicBezTo>
                  <a:cubicBezTo>
                    <a:pt x="2056" y="1082"/>
                    <a:pt x="1705" y="433"/>
                    <a:pt x="1028"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9" name="Google Shape;1049;p32"/>
            <p:cNvSpPr/>
            <p:nvPr/>
          </p:nvSpPr>
          <p:spPr>
            <a:xfrm>
              <a:off x="2780501" y="3737246"/>
              <a:ext cx="37577" cy="110369"/>
            </a:xfrm>
            <a:custGeom>
              <a:avLst/>
              <a:gdLst/>
              <a:ahLst/>
              <a:cxnLst/>
              <a:rect l="l" t="t" r="r" b="b"/>
              <a:pathLst>
                <a:path w="2625" h="7710" extrusionOk="0">
                  <a:moveTo>
                    <a:pt x="1299" y="0"/>
                  </a:moveTo>
                  <a:cubicBezTo>
                    <a:pt x="758" y="649"/>
                    <a:pt x="487" y="1299"/>
                    <a:pt x="244" y="1948"/>
                  </a:cubicBezTo>
                  <a:cubicBezTo>
                    <a:pt x="81" y="2570"/>
                    <a:pt x="0" y="3219"/>
                    <a:pt x="0" y="3868"/>
                  </a:cubicBezTo>
                  <a:cubicBezTo>
                    <a:pt x="0" y="4490"/>
                    <a:pt x="54" y="5140"/>
                    <a:pt x="244" y="5789"/>
                  </a:cubicBezTo>
                  <a:cubicBezTo>
                    <a:pt x="460" y="6438"/>
                    <a:pt x="758" y="7087"/>
                    <a:pt x="1299" y="7709"/>
                  </a:cubicBezTo>
                  <a:cubicBezTo>
                    <a:pt x="1894" y="7087"/>
                    <a:pt x="2137" y="6438"/>
                    <a:pt x="2354" y="5789"/>
                  </a:cubicBezTo>
                  <a:cubicBezTo>
                    <a:pt x="2516" y="5140"/>
                    <a:pt x="2624" y="4490"/>
                    <a:pt x="2624" y="3868"/>
                  </a:cubicBezTo>
                  <a:cubicBezTo>
                    <a:pt x="2624" y="3219"/>
                    <a:pt x="2570" y="2570"/>
                    <a:pt x="2354" y="1948"/>
                  </a:cubicBezTo>
                  <a:cubicBezTo>
                    <a:pt x="2137" y="1299"/>
                    <a:pt x="1840" y="649"/>
                    <a:pt x="1299"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0" name="Google Shape;1050;p32"/>
            <p:cNvSpPr/>
            <p:nvPr/>
          </p:nvSpPr>
          <p:spPr>
            <a:xfrm>
              <a:off x="2652339" y="3877805"/>
              <a:ext cx="38336" cy="98745"/>
            </a:xfrm>
            <a:custGeom>
              <a:avLst/>
              <a:gdLst/>
              <a:ahLst/>
              <a:cxnLst/>
              <a:rect l="l" t="t" r="r" b="b"/>
              <a:pathLst>
                <a:path w="2678" h="6898" extrusionOk="0">
                  <a:moveTo>
                    <a:pt x="920" y="0"/>
                  </a:moveTo>
                  <a:cubicBezTo>
                    <a:pt x="514" y="676"/>
                    <a:pt x="325" y="1244"/>
                    <a:pt x="216" y="1812"/>
                  </a:cubicBezTo>
                  <a:cubicBezTo>
                    <a:pt x="81" y="2353"/>
                    <a:pt x="0" y="2894"/>
                    <a:pt x="0" y="3435"/>
                  </a:cubicBezTo>
                  <a:cubicBezTo>
                    <a:pt x="0" y="3976"/>
                    <a:pt x="81" y="4490"/>
                    <a:pt x="216" y="5058"/>
                  </a:cubicBezTo>
                  <a:cubicBezTo>
                    <a:pt x="352" y="5599"/>
                    <a:pt x="514" y="6194"/>
                    <a:pt x="920" y="6898"/>
                  </a:cubicBezTo>
                  <a:cubicBezTo>
                    <a:pt x="1596" y="6465"/>
                    <a:pt x="2002" y="5924"/>
                    <a:pt x="2272" y="5302"/>
                  </a:cubicBezTo>
                  <a:cubicBezTo>
                    <a:pt x="2543" y="4734"/>
                    <a:pt x="2678" y="4084"/>
                    <a:pt x="2678" y="3435"/>
                  </a:cubicBezTo>
                  <a:cubicBezTo>
                    <a:pt x="2678" y="2813"/>
                    <a:pt x="2543" y="2191"/>
                    <a:pt x="2272" y="1596"/>
                  </a:cubicBezTo>
                  <a:cubicBezTo>
                    <a:pt x="1975" y="1001"/>
                    <a:pt x="1596" y="433"/>
                    <a:pt x="920"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1" name="Google Shape;1051;p32"/>
            <p:cNvSpPr/>
            <p:nvPr/>
          </p:nvSpPr>
          <p:spPr>
            <a:xfrm>
              <a:off x="2759201" y="4002088"/>
              <a:ext cx="38736" cy="118113"/>
            </a:xfrm>
            <a:custGeom>
              <a:avLst/>
              <a:gdLst/>
              <a:ahLst/>
              <a:cxnLst/>
              <a:rect l="l" t="t" r="r" b="b"/>
              <a:pathLst>
                <a:path w="2706" h="8251" extrusionOk="0">
                  <a:moveTo>
                    <a:pt x="1137" y="1"/>
                  </a:moveTo>
                  <a:cubicBezTo>
                    <a:pt x="758" y="785"/>
                    <a:pt x="542" y="1434"/>
                    <a:pt x="325" y="2084"/>
                  </a:cubicBezTo>
                  <a:cubicBezTo>
                    <a:pt x="163" y="2733"/>
                    <a:pt x="55" y="3382"/>
                    <a:pt x="28" y="4058"/>
                  </a:cubicBezTo>
                  <a:cubicBezTo>
                    <a:pt x="1" y="4734"/>
                    <a:pt x="55" y="5411"/>
                    <a:pt x="190" y="6114"/>
                  </a:cubicBezTo>
                  <a:cubicBezTo>
                    <a:pt x="325" y="6844"/>
                    <a:pt x="596" y="7575"/>
                    <a:pt x="1137" y="8251"/>
                  </a:cubicBezTo>
                  <a:cubicBezTo>
                    <a:pt x="1678" y="7575"/>
                    <a:pt x="2002" y="6925"/>
                    <a:pt x="2246" y="6249"/>
                  </a:cubicBezTo>
                  <a:cubicBezTo>
                    <a:pt x="2489" y="5573"/>
                    <a:pt x="2624" y="4897"/>
                    <a:pt x="2651" y="4193"/>
                  </a:cubicBezTo>
                  <a:cubicBezTo>
                    <a:pt x="2706" y="3490"/>
                    <a:pt x="2624" y="2733"/>
                    <a:pt x="2381" y="2030"/>
                  </a:cubicBezTo>
                  <a:cubicBezTo>
                    <a:pt x="2192" y="1299"/>
                    <a:pt x="1813" y="569"/>
                    <a:pt x="1137" y="1"/>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2" name="Google Shape;1052;p32"/>
            <p:cNvSpPr/>
            <p:nvPr/>
          </p:nvSpPr>
          <p:spPr>
            <a:xfrm>
              <a:off x="2520684" y="4036559"/>
              <a:ext cx="39123" cy="99518"/>
            </a:xfrm>
            <a:custGeom>
              <a:avLst/>
              <a:gdLst/>
              <a:ahLst/>
              <a:cxnLst/>
              <a:rect l="l" t="t" r="r" b="b"/>
              <a:pathLst>
                <a:path w="2733" h="6952" extrusionOk="0">
                  <a:moveTo>
                    <a:pt x="1840" y="0"/>
                  </a:moveTo>
                  <a:cubicBezTo>
                    <a:pt x="1190" y="433"/>
                    <a:pt x="785" y="1001"/>
                    <a:pt x="514" y="1623"/>
                  </a:cubicBezTo>
                  <a:cubicBezTo>
                    <a:pt x="244" y="2191"/>
                    <a:pt x="109" y="2813"/>
                    <a:pt x="81" y="3408"/>
                  </a:cubicBezTo>
                  <a:cubicBezTo>
                    <a:pt x="0" y="4031"/>
                    <a:pt x="109" y="4599"/>
                    <a:pt x="298" y="5194"/>
                  </a:cubicBezTo>
                  <a:cubicBezTo>
                    <a:pt x="460" y="5816"/>
                    <a:pt x="758" y="6384"/>
                    <a:pt x="1299" y="6952"/>
                  </a:cubicBezTo>
                  <a:cubicBezTo>
                    <a:pt x="1840" y="6384"/>
                    <a:pt x="2137" y="5816"/>
                    <a:pt x="2354" y="5248"/>
                  </a:cubicBezTo>
                  <a:cubicBezTo>
                    <a:pt x="2543" y="4653"/>
                    <a:pt x="2651" y="4085"/>
                    <a:pt x="2678" y="3544"/>
                  </a:cubicBezTo>
                  <a:cubicBezTo>
                    <a:pt x="2732" y="2976"/>
                    <a:pt x="2678" y="2435"/>
                    <a:pt x="2543" y="1867"/>
                  </a:cubicBezTo>
                  <a:cubicBezTo>
                    <a:pt x="2408" y="1272"/>
                    <a:pt x="2245" y="704"/>
                    <a:pt x="1840"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3" name="Google Shape;1053;p32"/>
            <p:cNvSpPr/>
            <p:nvPr/>
          </p:nvSpPr>
          <p:spPr>
            <a:xfrm>
              <a:off x="2653112" y="4170533"/>
              <a:ext cx="38736" cy="94880"/>
            </a:xfrm>
            <a:custGeom>
              <a:avLst/>
              <a:gdLst/>
              <a:ahLst/>
              <a:cxnLst/>
              <a:rect l="l" t="t" r="r" b="b"/>
              <a:pathLst>
                <a:path w="2706" h="6628" extrusionOk="0">
                  <a:moveTo>
                    <a:pt x="1407" y="0"/>
                  </a:moveTo>
                  <a:cubicBezTo>
                    <a:pt x="866" y="541"/>
                    <a:pt x="568" y="1109"/>
                    <a:pt x="379" y="1650"/>
                  </a:cubicBezTo>
                  <a:cubicBezTo>
                    <a:pt x="162" y="2191"/>
                    <a:pt x="54" y="2705"/>
                    <a:pt x="27" y="3246"/>
                  </a:cubicBezTo>
                  <a:cubicBezTo>
                    <a:pt x="0" y="3787"/>
                    <a:pt x="27" y="4301"/>
                    <a:pt x="162" y="4842"/>
                  </a:cubicBezTo>
                  <a:cubicBezTo>
                    <a:pt x="298" y="5410"/>
                    <a:pt x="460" y="5951"/>
                    <a:pt x="866" y="6627"/>
                  </a:cubicBezTo>
                  <a:cubicBezTo>
                    <a:pt x="1542" y="6222"/>
                    <a:pt x="1948" y="5681"/>
                    <a:pt x="2218" y="5140"/>
                  </a:cubicBezTo>
                  <a:cubicBezTo>
                    <a:pt x="2489" y="4572"/>
                    <a:pt x="2624" y="4004"/>
                    <a:pt x="2678" y="3408"/>
                  </a:cubicBezTo>
                  <a:cubicBezTo>
                    <a:pt x="2705" y="2840"/>
                    <a:pt x="2597" y="2272"/>
                    <a:pt x="2435" y="1704"/>
                  </a:cubicBezTo>
                  <a:cubicBezTo>
                    <a:pt x="2272" y="1109"/>
                    <a:pt x="1948" y="541"/>
                    <a:pt x="1407"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4" name="Google Shape;1054;p32"/>
            <p:cNvSpPr/>
            <p:nvPr/>
          </p:nvSpPr>
          <p:spPr>
            <a:xfrm>
              <a:off x="2560952" y="4340122"/>
              <a:ext cx="38736" cy="94880"/>
            </a:xfrm>
            <a:custGeom>
              <a:avLst/>
              <a:gdLst/>
              <a:ahLst/>
              <a:cxnLst/>
              <a:rect l="l" t="t" r="r" b="b"/>
              <a:pathLst>
                <a:path w="2706" h="6628" extrusionOk="0">
                  <a:moveTo>
                    <a:pt x="1434" y="1"/>
                  </a:moveTo>
                  <a:cubicBezTo>
                    <a:pt x="893" y="542"/>
                    <a:pt x="596" y="1110"/>
                    <a:pt x="379" y="1651"/>
                  </a:cubicBezTo>
                  <a:cubicBezTo>
                    <a:pt x="190" y="2192"/>
                    <a:pt x="82" y="2706"/>
                    <a:pt x="55" y="3247"/>
                  </a:cubicBezTo>
                  <a:cubicBezTo>
                    <a:pt x="0" y="3788"/>
                    <a:pt x="55" y="4275"/>
                    <a:pt x="190" y="4816"/>
                  </a:cubicBezTo>
                  <a:cubicBezTo>
                    <a:pt x="325" y="5411"/>
                    <a:pt x="487" y="5952"/>
                    <a:pt x="893" y="6628"/>
                  </a:cubicBezTo>
                  <a:cubicBezTo>
                    <a:pt x="1569" y="6222"/>
                    <a:pt x="1975" y="5681"/>
                    <a:pt x="2246" y="5140"/>
                  </a:cubicBezTo>
                  <a:cubicBezTo>
                    <a:pt x="2516" y="4545"/>
                    <a:pt x="2651" y="3977"/>
                    <a:pt x="2678" y="3409"/>
                  </a:cubicBezTo>
                  <a:cubicBezTo>
                    <a:pt x="2705" y="2841"/>
                    <a:pt x="2624" y="2246"/>
                    <a:pt x="2435" y="1678"/>
                  </a:cubicBezTo>
                  <a:cubicBezTo>
                    <a:pt x="2273" y="1110"/>
                    <a:pt x="1975" y="542"/>
                    <a:pt x="1434" y="1"/>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5" name="Google Shape;1055;p32"/>
            <p:cNvSpPr/>
            <p:nvPr/>
          </p:nvSpPr>
          <p:spPr>
            <a:xfrm>
              <a:off x="2463768" y="4205375"/>
              <a:ext cx="38736" cy="101078"/>
            </a:xfrm>
            <a:custGeom>
              <a:avLst/>
              <a:gdLst/>
              <a:ahLst/>
              <a:cxnLst/>
              <a:rect l="l" t="t" r="r" b="b"/>
              <a:pathLst>
                <a:path w="2706" h="7061" extrusionOk="0">
                  <a:moveTo>
                    <a:pt x="893" y="1"/>
                  </a:moveTo>
                  <a:cubicBezTo>
                    <a:pt x="568" y="704"/>
                    <a:pt x="352" y="1218"/>
                    <a:pt x="216" y="1867"/>
                  </a:cubicBezTo>
                  <a:cubicBezTo>
                    <a:pt x="81" y="2435"/>
                    <a:pt x="0" y="3003"/>
                    <a:pt x="27" y="3598"/>
                  </a:cubicBezTo>
                  <a:cubicBezTo>
                    <a:pt x="81" y="4166"/>
                    <a:pt x="162" y="4734"/>
                    <a:pt x="379" y="5302"/>
                  </a:cubicBezTo>
                  <a:cubicBezTo>
                    <a:pt x="568" y="5897"/>
                    <a:pt x="893" y="6465"/>
                    <a:pt x="1434" y="7061"/>
                  </a:cubicBezTo>
                  <a:cubicBezTo>
                    <a:pt x="1975" y="6465"/>
                    <a:pt x="2245" y="5897"/>
                    <a:pt x="2435" y="5275"/>
                  </a:cubicBezTo>
                  <a:cubicBezTo>
                    <a:pt x="2651" y="4680"/>
                    <a:pt x="2705" y="4058"/>
                    <a:pt x="2678" y="3463"/>
                  </a:cubicBezTo>
                  <a:cubicBezTo>
                    <a:pt x="2651" y="2841"/>
                    <a:pt x="2543" y="2246"/>
                    <a:pt x="2272" y="1624"/>
                  </a:cubicBezTo>
                  <a:cubicBezTo>
                    <a:pt x="2002" y="1056"/>
                    <a:pt x="1623" y="379"/>
                    <a:pt x="893" y="1"/>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6" name="Google Shape;1056;p32"/>
            <p:cNvSpPr/>
            <p:nvPr/>
          </p:nvSpPr>
          <p:spPr>
            <a:xfrm>
              <a:off x="2265505" y="4365288"/>
              <a:ext cx="38736" cy="101078"/>
            </a:xfrm>
            <a:custGeom>
              <a:avLst/>
              <a:gdLst/>
              <a:ahLst/>
              <a:cxnLst/>
              <a:rect l="l" t="t" r="r" b="b"/>
              <a:pathLst>
                <a:path w="2706" h="7061" extrusionOk="0">
                  <a:moveTo>
                    <a:pt x="867" y="1"/>
                  </a:moveTo>
                  <a:cubicBezTo>
                    <a:pt x="569" y="704"/>
                    <a:pt x="326" y="1218"/>
                    <a:pt x="190" y="1840"/>
                  </a:cubicBezTo>
                  <a:cubicBezTo>
                    <a:pt x="55" y="2435"/>
                    <a:pt x="1" y="3003"/>
                    <a:pt x="28" y="3571"/>
                  </a:cubicBezTo>
                  <a:cubicBezTo>
                    <a:pt x="55" y="4140"/>
                    <a:pt x="163" y="4735"/>
                    <a:pt x="353" y="5303"/>
                  </a:cubicBezTo>
                  <a:cubicBezTo>
                    <a:pt x="569" y="5871"/>
                    <a:pt x="867" y="6439"/>
                    <a:pt x="1407" y="7061"/>
                  </a:cubicBezTo>
                  <a:cubicBezTo>
                    <a:pt x="1948" y="6439"/>
                    <a:pt x="2219" y="5871"/>
                    <a:pt x="2435" y="5276"/>
                  </a:cubicBezTo>
                  <a:cubicBezTo>
                    <a:pt x="2625" y="4653"/>
                    <a:pt x="2706" y="4058"/>
                    <a:pt x="2652" y="3436"/>
                  </a:cubicBezTo>
                  <a:cubicBezTo>
                    <a:pt x="2625" y="2841"/>
                    <a:pt x="2517" y="2219"/>
                    <a:pt x="2246" y="1624"/>
                  </a:cubicBezTo>
                  <a:cubicBezTo>
                    <a:pt x="1976" y="1029"/>
                    <a:pt x="1624" y="353"/>
                    <a:pt x="867" y="1"/>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7" name="Google Shape;1057;p32"/>
            <p:cNvSpPr/>
            <p:nvPr/>
          </p:nvSpPr>
          <p:spPr>
            <a:xfrm>
              <a:off x="2159030" y="4510500"/>
              <a:ext cx="38736" cy="101078"/>
            </a:xfrm>
            <a:custGeom>
              <a:avLst/>
              <a:gdLst/>
              <a:ahLst/>
              <a:cxnLst/>
              <a:rect l="l" t="t" r="r" b="b"/>
              <a:pathLst>
                <a:path w="2706" h="7061" extrusionOk="0">
                  <a:moveTo>
                    <a:pt x="866" y="0"/>
                  </a:moveTo>
                  <a:cubicBezTo>
                    <a:pt x="568" y="704"/>
                    <a:pt x="325" y="1218"/>
                    <a:pt x="190" y="1840"/>
                  </a:cubicBezTo>
                  <a:cubicBezTo>
                    <a:pt x="55" y="2435"/>
                    <a:pt x="0" y="3003"/>
                    <a:pt x="27" y="3571"/>
                  </a:cubicBezTo>
                  <a:cubicBezTo>
                    <a:pt x="55" y="4139"/>
                    <a:pt x="163" y="4734"/>
                    <a:pt x="352" y="5302"/>
                  </a:cubicBezTo>
                  <a:cubicBezTo>
                    <a:pt x="568" y="5870"/>
                    <a:pt x="866" y="6438"/>
                    <a:pt x="1407" y="7060"/>
                  </a:cubicBezTo>
                  <a:cubicBezTo>
                    <a:pt x="1948" y="6438"/>
                    <a:pt x="2218" y="5870"/>
                    <a:pt x="2435" y="5275"/>
                  </a:cubicBezTo>
                  <a:cubicBezTo>
                    <a:pt x="2624" y="4653"/>
                    <a:pt x="2705" y="4058"/>
                    <a:pt x="2651" y="3436"/>
                  </a:cubicBezTo>
                  <a:cubicBezTo>
                    <a:pt x="2624" y="2841"/>
                    <a:pt x="2516" y="2218"/>
                    <a:pt x="2246" y="1623"/>
                  </a:cubicBezTo>
                  <a:cubicBezTo>
                    <a:pt x="1975" y="1028"/>
                    <a:pt x="1623" y="352"/>
                    <a:pt x="866"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32"/>
            <p:cNvSpPr/>
            <p:nvPr/>
          </p:nvSpPr>
          <p:spPr>
            <a:xfrm>
              <a:off x="2066870" y="4660349"/>
              <a:ext cx="38736" cy="101078"/>
            </a:xfrm>
            <a:custGeom>
              <a:avLst/>
              <a:gdLst/>
              <a:ahLst/>
              <a:cxnLst/>
              <a:rect l="l" t="t" r="r" b="b"/>
              <a:pathLst>
                <a:path w="2706" h="7061" extrusionOk="0">
                  <a:moveTo>
                    <a:pt x="893" y="0"/>
                  </a:moveTo>
                  <a:cubicBezTo>
                    <a:pt x="569" y="704"/>
                    <a:pt x="352" y="1218"/>
                    <a:pt x="217" y="1867"/>
                  </a:cubicBezTo>
                  <a:cubicBezTo>
                    <a:pt x="82" y="2435"/>
                    <a:pt x="1" y="3003"/>
                    <a:pt x="28" y="3598"/>
                  </a:cubicBezTo>
                  <a:cubicBezTo>
                    <a:pt x="82" y="4166"/>
                    <a:pt x="163" y="4734"/>
                    <a:pt x="379" y="5302"/>
                  </a:cubicBezTo>
                  <a:cubicBezTo>
                    <a:pt x="569" y="5897"/>
                    <a:pt x="893" y="6465"/>
                    <a:pt x="1434" y="7060"/>
                  </a:cubicBezTo>
                  <a:cubicBezTo>
                    <a:pt x="1975" y="6465"/>
                    <a:pt x="2246" y="5897"/>
                    <a:pt x="2435" y="5275"/>
                  </a:cubicBezTo>
                  <a:cubicBezTo>
                    <a:pt x="2652" y="4680"/>
                    <a:pt x="2706" y="4058"/>
                    <a:pt x="2679" y="3463"/>
                  </a:cubicBezTo>
                  <a:cubicBezTo>
                    <a:pt x="2652" y="2841"/>
                    <a:pt x="2543" y="2246"/>
                    <a:pt x="2273" y="1623"/>
                  </a:cubicBezTo>
                  <a:cubicBezTo>
                    <a:pt x="2002" y="1055"/>
                    <a:pt x="1624" y="379"/>
                    <a:pt x="893"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32"/>
            <p:cNvSpPr/>
            <p:nvPr/>
          </p:nvSpPr>
          <p:spPr>
            <a:xfrm>
              <a:off x="1960395" y="4520177"/>
              <a:ext cx="38736" cy="101078"/>
            </a:xfrm>
            <a:custGeom>
              <a:avLst/>
              <a:gdLst/>
              <a:ahLst/>
              <a:cxnLst/>
              <a:rect l="l" t="t" r="r" b="b"/>
              <a:pathLst>
                <a:path w="2706" h="7061" extrusionOk="0">
                  <a:moveTo>
                    <a:pt x="893" y="1"/>
                  </a:moveTo>
                  <a:cubicBezTo>
                    <a:pt x="568" y="704"/>
                    <a:pt x="352" y="1218"/>
                    <a:pt x="217" y="1840"/>
                  </a:cubicBezTo>
                  <a:cubicBezTo>
                    <a:pt x="81" y="2435"/>
                    <a:pt x="0" y="3003"/>
                    <a:pt x="27" y="3571"/>
                  </a:cubicBezTo>
                  <a:cubicBezTo>
                    <a:pt x="81" y="4139"/>
                    <a:pt x="162" y="4734"/>
                    <a:pt x="379" y="5302"/>
                  </a:cubicBezTo>
                  <a:cubicBezTo>
                    <a:pt x="568" y="5870"/>
                    <a:pt x="893" y="6438"/>
                    <a:pt x="1434" y="7060"/>
                  </a:cubicBezTo>
                  <a:cubicBezTo>
                    <a:pt x="1975" y="6438"/>
                    <a:pt x="2245" y="5870"/>
                    <a:pt x="2435" y="5275"/>
                  </a:cubicBezTo>
                  <a:cubicBezTo>
                    <a:pt x="2651" y="4653"/>
                    <a:pt x="2705" y="4058"/>
                    <a:pt x="2678" y="3436"/>
                  </a:cubicBezTo>
                  <a:cubicBezTo>
                    <a:pt x="2651" y="2841"/>
                    <a:pt x="2543" y="2219"/>
                    <a:pt x="2272" y="1624"/>
                  </a:cubicBezTo>
                  <a:cubicBezTo>
                    <a:pt x="2002" y="1029"/>
                    <a:pt x="1623" y="352"/>
                    <a:pt x="893" y="1"/>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32"/>
            <p:cNvSpPr/>
            <p:nvPr/>
          </p:nvSpPr>
          <p:spPr>
            <a:xfrm>
              <a:off x="2047516" y="4384656"/>
              <a:ext cx="38736" cy="101078"/>
            </a:xfrm>
            <a:custGeom>
              <a:avLst/>
              <a:gdLst/>
              <a:ahLst/>
              <a:cxnLst/>
              <a:rect l="l" t="t" r="r" b="b"/>
              <a:pathLst>
                <a:path w="2706" h="7061" extrusionOk="0">
                  <a:moveTo>
                    <a:pt x="893" y="0"/>
                  </a:moveTo>
                  <a:cubicBezTo>
                    <a:pt x="568" y="704"/>
                    <a:pt x="352" y="1218"/>
                    <a:pt x="217" y="1840"/>
                  </a:cubicBezTo>
                  <a:cubicBezTo>
                    <a:pt x="81" y="2435"/>
                    <a:pt x="0" y="3003"/>
                    <a:pt x="27" y="3571"/>
                  </a:cubicBezTo>
                  <a:cubicBezTo>
                    <a:pt x="81" y="4139"/>
                    <a:pt x="163" y="4734"/>
                    <a:pt x="379" y="5302"/>
                  </a:cubicBezTo>
                  <a:cubicBezTo>
                    <a:pt x="568" y="5870"/>
                    <a:pt x="893" y="6438"/>
                    <a:pt x="1434" y="7060"/>
                  </a:cubicBezTo>
                  <a:cubicBezTo>
                    <a:pt x="1975" y="6438"/>
                    <a:pt x="2245" y="5870"/>
                    <a:pt x="2435" y="5275"/>
                  </a:cubicBezTo>
                  <a:cubicBezTo>
                    <a:pt x="2651" y="4653"/>
                    <a:pt x="2705" y="4058"/>
                    <a:pt x="2678" y="3436"/>
                  </a:cubicBezTo>
                  <a:cubicBezTo>
                    <a:pt x="2651" y="2841"/>
                    <a:pt x="2543" y="2218"/>
                    <a:pt x="2272" y="1623"/>
                  </a:cubicBezTo>
                  <a:cubicBezTo>
                    <a:pt x="2002" y="1028"/>
                    <a:pt x="1623" y="352"/>
                    <a:pt x="893"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1" name="Google Shape;1061;p32"/>
            <p:cNvSpPr/>
            <p:nvPr/>
          </p:nvSpPr>
          <p:spPr>
            <a:xfrm>
              <a:off x="1863583" y="4384656"/>
              <a:ext cx="38736" cy="101078"/>
            </a:xfrm>
            <a:custGeom>
              <a:avLst/>
              <a:gdLst/>
              <a:ahLst/>
              <a:cxnLst/>
              <a:rect l="l" t="t" r="r" b="b"/>
              <a:pathLst>
                <a:path w="2706" h="7061" extrusionOk="0">
                  <a:moveTo>
                    <a:pt x="894" y="0"/>
                  </a:moveTo>
                  <a:cubicBezTo>
                    <a:pt x="569" y="704"/>
                    <a:pt x="353" y="1218"/>
                    <a:pt x="217" y="1840"/>
                  </a:cubicBezTo>
                  <a:cubicBezTo>
                    <a:pt x="82" y="2435"/>
                    <a:pt x="1" y="3003"/>
                    <a:pt x="28" y="3571"/>
                  </a:cubicBezTo>
                  <a:cubicBezTo>
                    <a:pt x="82" y="4139"/>
                    <a:pt x="163" y="4734"/>
                    <a:pt x="380" y="5302"/>
                  </a:cubicBezTo>
                  <a:cubicBezTo>
                    <a:pt x="569" y="5870"/>
                    <a:pt x="894" y="6438"/>
                    <a:pt x="1435" y="7060"/>
                  </a:cubicBezTo>
                  <a:cubicBezTo>
                    <a:pt x="1976" y="6438"/>
                    <a:pt x="2246" y="5870"/>
                    <a:pt x="2435" y="5275"/>
                  </a:cubicBezTo>
                  <a:cubicBezTo>
                    <a:pt x="2652" y="4653"/>
                    <a:pt x="2706" y="4058"/>
                    <a:pt x="2679" y="3436"/>
                  </a:cubicBezTo>
                  <a:cubicBezTo>
                    <a:pt x="2652" y="2841"/>
                    <a:pt x="2544" y="2218"/>
                    <a:pt x="2273" y="1623"/>
                  </a:cubicBezTo>
                  <a:cubicBezTo>
                    <a:pt x="2003" y="1028"/>
                    <a:pt x="1624" y="352"/>
                    <a:pt x="894"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2" name="Google Shape;1062;p32"/>
            <p:cNvSpPr/>
            <p:nvPr/>
          </p:nvSpPr>
          <p:spPr>
            <a:xfrm>
              <a:off x="1960395" y="4239459"/>
              <a:ext cx="38736" cy="101064"/>
            </a:xfrm>
            <a:custGeom>
              <a:avLst/>
              <a:gdLst/>
              <a:ahLst/>
              <a:cxnLst/>
              <a:rect l="l" t="t" r="r" b="b"/>
              <a:pathLst>
                <a:path w="2706" h="7060" extrusionOk="0">
                  <a:moveTo>
                    <a:pt x="893" y="0"/>
                  </a:moveTo>
                  <a:cubicBezTo>
                    <a:pt x="568" y="703"/>
                    <a:pt x="352" y="1217"/>
                    <a:pt x="217" y="1839"/>
                  </a:cubicBezTo>
                  <a:cubicBezTo>
                    <a:pt x="81" y="2434"/>
                    <a:pt x="0" y="3002"/>
                    <a:pt x="27" y="3570"/>
                  </a:cubicBezTo>
                  <a:cubicBezTo>
                    <a:pt x="81" y="4139"/>
                    <a:pt x="162" y="4734"/>
                    <a:pt x="379" y="5302"/>
                  </a:cubicBezTo>
                  <a:cubicBezTo>
                    <a:pt x="568" y="5870"/>
                    <a:pt x="893" y="6438"/>
                    <a:pt x="1434" y="7060"/>
                  </a:cubicBezTo>
                  <a:cubicBezTo>
                    <a:pt x="1975" y="6438"/>
                    <a:pt x="2245" y="5870"/>
                    <a:pt x="2435" y="5275"/>
                  </a:cubicBezTo>
                  <a:cubicBezTo>
                    <a:pt x="2651" y="4652"/>
                    <a:pt x="2705" y="4057"/>
                    <a:pt x="2678" y="3435"/>
                  </a:cubicBezTo>
                  <a:cubicBezTo>
                    <a:pt x="2651" y="2840"/>
                    <a:pt x="2543" y="2218"/>
                    <a:pt x="2272" y="1623"/>
                  </a:cubicBezTo>
                  <a:cubicBezTo>
                    <a:pt x="2002" y="1028"/>
                    <a:pt x="1623" y="352"/>
                    <a:pt x="893"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3" name="Google Shape;1063;p32"/>
            <p:cNvSpPr/>
            <p:nvPr/>
          </p:nvSpPr>
          <p:spPr>
            <a:xfrm>
              <a:off x="1433016" y="4462101"/>
              <a:ext cx="38736" cy="101078"/>
            </a:xfrm>
            <a:custGeom>
              <a:avLst/>
              <a:gdLst/>
              <a:ahLst/>
              <a:cxnLst/>
              <a:rect l="l" t="t" r="r" b="b"/>
              <a:pathLst>
                <a:path w="2706" h="7061" extrusionOk="0">
                  <a:moveTo>
                    <a:pt x="866" y="0"/>
                  </a:moveTo>
                  <a:cubicBezTo>
                    <a:pt x="568" y="704"/>
                    <a:pt x="325" y="1217"/>
                    <a:pt x="190" y="1840"/>
                  </a:cubicBezTo>
                  <a:cubicBezTo>
                    <a:pt x="54" y="2435"/>
                    <a:pt x="0" y="3003"/>
                    <a:pt x="27" y="3571"/>
                  </a:cubicBezTo>
                  <a:cubicBezTo>
                    <a:pt x="54" y="4139"/>
                    <a:pt x="163" y="4734"/>
                    <a:pt x="352" y="5302"/>
                  </a:cubicBezTo>
                  <a:cubicBezTo>
                    <a:pt x="568" y="5870"/>
                    <a:pt x="866" y="6438"/>
                    <a:pt x="1407" y="7060"/>
                  </a:cubicBezTo>
                  <a:cubicBezTo>
                    <a:pt x="1948" y="6438"/>
                    <a:pt x="2218" y="5870"/>
                    <a:pt x="2435" y="5275"/>
                  </a:cubicBezTo>
                  <a:cubicBezTo>
                    <a:pt x="2624" y="4653"/>
                    <a:pt x="2705" y="4058"/>
                    <a:pt x="2651" y="3436"/>
                  </a:cubicBezTo>
                  <a:cubicBezTo>
                    <a:pt x="2624" y="2840"/>
                    <a:pt x="2516" y="2218"/>
                    <a:pt x="2245" y="1623"/>
                  </a:cubicBezTo>
                  <a:cubicBezTo>
                    <a:pt x="1975" y="1028"/>
                    <a:pt x="1623" y="352"/>
                    <a:pt x="866"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4" name="Google Shape;1064;p32"/>
            <p:cNvSpPr/>
            <p:nvPr/>
          </p:nvSpPr>
          <p:spPr>
            <a:xfrm>
              <a:off x="1699032" y="4423379"/>
              <a:ext cx="38722" cy="101078"/>
            </a:xfrm>
            <a:custGeom>
              <a:avLst/>
              <a:gdLst/>
              <a:ahLst/>
              <a:cxnLst/>
              <a:rect l="l" t="t" r="r" b="b"/>
              <a:pathLst>
                <a:path w="2705" h="7061" extrusionOk="0">
                  <a:moveTo>
                    <a:pt x="893" y="0"/>
                  </a:moveTo>
                  <a:cubicBezTo>
                    <a:pt x="568" y="704"/>
                    <a:pt x="352" y="1218"/>
                    <a:pt x="216" y="1840"/>
                  </a:cubicBezTo>
                  <a:cubicBezTo>
                    <a:pt x="81" y="2435"/>
                    <a:pt x="0" y="3003"/>
                    <a:pt x="27" y="3571"/>
                  </a:cubicBezTo>
                  <a:cubicBezTo>
                    <a:pt x="81" y="4139"/>
                    <a:pt x="162" y="4734"/>
                    <a:pt x="379" y="5302"/>
                  </a:cubicBezTo>
                  <a:cubicBezTo>
                    <a:pt x="568" y="5870"/>
                    <a:pt x="893" y="6438"/>
                    <a:pt x="1434" y="7060"/>
                  </a:cubicBezTo>
                  <a:cubicBezTo>
                    <a:pt x="1975" y="6438"/>
                    <a:pt x="2245" y="5870"/>
                    <a:pt x="2434" y="5275"/>
                  </a:cubicBezTo>
                  <a:cubicBezTo>
                    <a:pt x="2651" y="4653"/>
                    <a:pt x="2705" y="4058"/>
                    <a:pt x="2678" y="3436"/>
                  </a:cubicBezTo>
                  <a:cubicBezTo>
                    <a:pt x="2651" y="2841"/>
                    <a:pt x="2543" y="2218"/>
                    <a:pt x="2272" y="1623"/>
                  </a:cubicBezTo>
                  <a:cubicBezTo>
                    <a:pt x="2002" y="1028"/>
                    <a:pt x="1623" y="352"/>
                    <a:pt x="893"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5" name="Google Shape;1065;p32"/>
            <p:cNvSpPr/>
            <p:nvPr/>
          </p:nvSpPr>
          <p:spPr>
            <a:xfrm>
              <a:off x="1960395" y="5071948"/>
              <a:ext cx="38736" cy="101078"/>
            </a:xfrm>
            <a:custGeom>
              <a:avLst/>
              <a:gdLst/>
              <a:ahLst/>
              <a:cxnLst/>
              <a:rect l="l" t="t" r="r" b="b"/>
              <a:pathLst>
                <a:path w="2706" h="7061" extrusionOk="0">
                  <a:moveTo>
                    <a:pt x="893" y="1"/>
                  </a:moveTo>
                  <a:cubicBezTo>
                    <a:pt x="568" y="704"/>
                    <a:pt x="352" y="1218"/>
                    <a:pt x="217" y="1840"/>
                  </a:cubicBezTo>
                  <a:cubicBezTo>
                    <a:pt x="81" y="2408"/>
                    <a:pt x="0" y="3003"/>
                    <a:pt x="27" y="3571"/>
                  </a:cubicBezTo>
                  <a:cubicBezTo>
                    <a:pt x="81" y="4139"/>
                    <a:pt x="162" y="4707"/>
                    <a:pt x="379" y="5302"/>
                  </a:cubicBezTo>
                  <a:cubicBezTo>
                    <a:pt x="568" y="5870"/>
                    <a:pt x="893" y="6438"/>
                    <a:pt x="1434" y="7061"/>
                  </a:cubicBezTo>
                  <a:cubicBezTo>
                    <a:pt x="1975" y="6438"/>
                    <a:pt x="2245" y="5870"/>
                    <a:pt x="2435" y="5248"/>
                  </a:cubicBezTo>
                  <a:cubicBezTo>
                    <a:pt x="2651" y="4653"/>
                    <a:pt x="2705" y="4031"/>
                    <a:pt x="2678" y="3436"/>
                  </a:cubicBezTo>
                  <a:cubicBezTo>
                    <a:pt x="2651" y="2841"/>
                    <a:pt x="2543" y="2219"/>
                    <a:pt x="2272" y="1597"/>
                  </a:cubicBezTo>
                  <a:cubicBezTo>
                    <a:pt x="2002" y="1029"/>
                    <a:pt x="1623" y="352"/>
                    <a:pt x="893" y="1"/>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6" name="Google Shape;1066;p32"/>
            <p:cNvSpPr/>
            <p:nvPr/>
          </p:nvSpPr>
          <p:spPr>
            <a:xfrm>
              <a:off x="2047516" y="4936428"/>
              <a:ext cx="38736" cy="101078"/>
            </a:xfrm>
            <a:custGeom>
              <a:avLst/>
              <a:gdLst/>
              <a:ahLst/>
              <a:cxnLst/>
              <a:rect l="l" t="t" r="r" b="b"/>
              <a:pathLst>
                <a:path w="2706" h="7061" extrusionOk="0">
                  <a:moveTo>
                    <a:pt x="893" y="1"/>
                  </a:moveTo>
                  <a:cubicBezTo>
                    <a:pt x="568" y="704"/>
                    <a:pt x="352" y="1218"/>
                    <a:pt x="217" y="1840"/>
                  </a:cubicBezTo>
                  <a:cubicBezTo>
                    <a:pt x="81" y="2408"/>
                    <a:pt x="0" y="3003"/>
                    <a:pt x="27" y="3571"/>
                  </a:cubicBezTo>
                  <a:cubicBezTo>
                    <a:pt x="81" y="4139"/>
                    <a:pt x="163" y="4707"/>
                    <a:pt x="379" y="5302"/>
                  </a:cubicBezTo>
                  <a:cubicBezTo>
                    <a:pt x="568" y="5870"/>
                    <a:pt x="893" y="6438"/>
                    <a:pt x="1434" y="7060"/>
                  </a:cubicBezTo>
                  <a:cubicBezTo>
                    <a:pt x="1975" y="6438"/>
                    <a:pt x="2245" y="5870"/>
                    <a:pt x="2435" y="5248"/>
                  </a:cubicBezTo>
                  <a:cubicBezTo>
                    <a:pt x="2651" y="4653"/>
                    <a:pt x="2705" y="4031"/>
                    <a:pt x="2678" y="3436"/>
                  </a:cubicBezTo>
                  <a:cubicBezTo>
                    <a:pt x="2651" y="2841"/>
                    <a:pt x="2543" y="2219"/>
                    <a:pt x="2272" y="1596"/>
                  </a:cubicBezTo>
                  <a:cubicBezTo>
                    <a:pt x="2002" y="1028"/>
                    <a:pt x="1623" y="352"/>
                    <a:pt x="893" y="1"/>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7" name="Google Shape;1067;p32"/>
            <p:cNvSpPr/>
            <p:nvPr/>
          </p:nvSpPr>
          <p:spPr>
            <a:xfrm>
              <a:off x="2139662" y="4810585"/>
              <a:ext cx="38736" cy="101078"/>
            </a:xfrm>
            <a:custGeom>
              <a:avLst/>
              <a:gdLst/>
              <a:ahLst/>
              <a:cxnLst/>
              <a:rect l="l" t="t" r="r" b="b"/>
              <a:pathLst>
                <a:path w="2706" h="7061" extrusionOk="0">
                  <a:moveTo>
                    <a:pt x="867" y="1"/>
                  </a:moveTo>
                  <a:cubicBezTo>
                    <a:pt x="569" y="704"/>
                    <a:pt x="326" y="1218"/>
                    <a:pt x="190" y="1840"/>
                  </a:cubicBezTo>
                  <a:cubicBezTo>
                    <a:pt x="55" y="2408"/>
                    <a:pt x="1" y="3003"/>
                    <a:pt x="28" y="3571"/>
                  </a:cubicBezTo>
                  <a:cubicBezTo>
                    <a:pt x="55" y="4139"/>
                    <a:pt x="163" y="4707"/>
                    <a:pt x="353" y="5302"/>
                  </a:cubicBezTo>
                  <a:cubicBezTo>
                    <a:pt x="569" y="5870"/>
                    <a:pt x="867" y="6438"/>
                    <a:pt x="1408" y="7060"/>
                  </a:cubicBezTo>
                  <a:cubicBezTo>
                    <a:pt x="1949" y="6438"/>
                    <a:pt x="2219" y="5870"/>
                    <a:pt x="2435" y="5248"/>
                  </a:cubicBezTo>
                  <a:cubicBezTo>
                    <a:pt x="2625" y="4653"/>
                    <a:pt x="2706" y="4031"/>
                    <a:pt x="2652" y="3436"/>
                  </a:cubicBezTo>
                  <a:cubicBezTo>
                    <a:pt x="2625" y="2841"/>
                    <a:pt x="2517" y="2219"/>
                    <a:pt x="2246" y="1596"/>
                  </a:cubicBezTo>
                  <a:cubicBezTo>
                    <a:pt x="1976" y="1028"/>
                    <a:pt x="1624" y="352"/>
                    <a:pt x="867" y="1"/>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8" name="Google Shape;1068;p32"/>
            <p:cNvSpPr/>
            <p:nvPr/>
          </p:nvSpPr>
          <p:spPr>
            <a:xfrm>
              <a:off x="2120308" y="5105646"/>
              <a:ext cx="38736" cy="101064"/>
            </a:xfrm>
            <a:custGeom>
              <a:avLst/>
              <a:gdLst/>
              <a:ahLst/>
              <a:cxnLst/>
              <a:rect l="l" t="t" r="r" b="b"/>
              <a:pathLst>
                <a:path w="2706" h="7060" extrusionOk="0">
                  <a:moveTo>
                    <a:pt x="866" y="0"/>
                  </a:moveTo>
                  <a:cubicBezTo>
                    <a:pt x="569" y="703"/>
                    <a:pt x="325" y="1217"/>
                    <a:pt x="190" y="1866"/>
                  </a:cubicBezTo>
                  <a:cubicBezTo>
                    <a:pt x="55" y="2434"/>
                    <a:pt x="1" y="3002"/>
                    <a:pt x="28" y="3571"/>
                  </a:cubicBezTo>
                  <a:cubicBezTo>
                    <a:pt x="55" y="4166"/>
                    <a:pt x="163" y="4734"/>
                    <a:pt x="352" y="5302"/>
                  </a:cubicBezTo>
                  <a:cubicBezTo>
                    <a:pt x="569" y="5870"/>
                    <a:pt x="866" y="6465"/>
                    <a:pt x="1407" y="7060"/>
                  </a:cubicBezTo>
                  <a:cubicBezTo>
                    <a:pt x="1948" y="6465"/>
                    <a:pt x="2219" y="5870"/>
                    <a:pt x="2435" y="5275"/>
                  </a:cubicBezTo>
                  <a:cubicBezTo>
                    <a:pt x="2624" y="4652"/>
                    <a:pt x="2705" y="4057"/>
                    <a:pt x="2651" y="3435"/>
                  </a:cubicBezTo>
                  <a:cubicBezTo>
                    <a:pt x="2624" y="2840"/>
                    <a:pt x="2516" y="2218"/>
                    <a:pt x="2246" y="1623"/>
                  </a:cubicBezTo>
                  <a:cubicBezTo>
                    <a:pt x="1975" y="1055"/>
                    <a:pt x="1623" y="379"/>
                    <a:pt x="866"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9" name="Google Shape;1069;p32"/>
            <p:cNvSpPr/>
            <p:nvPr/>
          </p:nvSpPr>
          <p:spPr>
            <a:xfrm>
              <a:off x="1979749" y="4795869"/>
              <a:ext cx="38736" cy="101078"/>
            </a:xfrm>
            <a:custGeom>
              <a:avLst/>
              <a:gdLst/>
              <a:ahLst/>
              <a:cxnLst/>
              <a:rect l="l" t="t" r="r" b="b"/>
              <a:pathLst>
                <a:path w="2706" h="7061" extrusionOk="0">
                  <a:moveTo>
                    <a:pt x="893" y="1"/>
                  </a:moveTo>
                  <a:cubicBezTo>
                    <a:pt x="569" y="704"/>
                    <a:pt x="352" y="1218"/>
                    <a:pt x="217" y="1867"/>
                  </a:cubicBezTo>
                  <a:cubicBezTo>
                    <a:pt x="82" y="2435"/>
                    <a:pt x="1" y="3003"/>
                    <a:pt x="28" y="3571"/>
                  </a:cubicBezTo>
                  <a:cubicBezTo>
                    <a:pt x="82" y="4166"/>
                    <a:pt x="163" y="4734"/>
                    <a:pt x="379" y="5302"/>
                  </a:cubicBezTo>
                  <a:cubicBezTo>
                    <a:pt x="569" y="5870"/>
                    <a:pt x="893" y="6465"/>
                    <a:pt x="1434" y="7061"/>
                  </a:cubicBezTo>
                  <a:cubicBezTo>
                    <a:pt x="1975" y="6465"/>
                    <a:pt x="2246" y="5870"/>
                    <a:pt x="2435" y="5275"/>
                  </a:cubicBezTo>
                  <a:cubicBezTo>
                    <a:pt x="2651" y="4653"/>
                    <a:pt x="2706" y="4058"/>
                    <a:pt x="2679" y="3436"/>
                  </a:cubicBezTo>
                  <a:cubicBezTo>
                    <a:pt x="2651" y="2841"/>
                    <a:pt x="2543" y="2219"/>
                    <a:pt x="2273" y="1624"/>
                  </a:cubicBezTo>
                  <a:cubicBezTo>
                    <a:pt x="2002" y="1056"/>
                    <a:pt x="1624" y="379"/>
                    <a:pt x="893" y="1"/>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0" name="Google Shape;1070;p32"/>
            <p:cNvSpPr/>
            <p:nvPr/>
          </p:nvSpPr>
          <p:spPr>
            <a:xfrm>
              <a:off x="1553820" y="5120347"/>
              <a:ext cx="38736" cy="101078"/>
            </a:xfrm>
            <a:custGeom>
              <a:avLst/>
              <a:gdLst/>
              <a:ahLst/>
              <a:cxnLst/>
              <a:rect l="l" t="t" r="r" b="b"/>
              <a:pathLst>
                <a:path w="2706" h="7061" extrusionOk="0">
                  <a:moveTo>
                    <a:pt x="893" y="1"/>
                  </a:moveTo>
                  <a:cubicBezTo>
                    <a:pt x="569" y="704"/>
                    <a:pt x="352" y="1218"/>
                    <a:pt x="217" y="1840"/>
                  </a:cubicBezTo>
                  <a:cubicBezTo>
                    <a:pt x="82" y="2408"/>
                    <a:pt x="1" y="3003"/>
                    <a:pt x="28" y="3571"/>
                  </a:cubicBezTo>
                  <a:cubicBezTo>
                    <a:pt x="82" y="4139"/>
                    <a:pt x="163" y="4707"/>
                    <a:pt x="379" y="5303"/>
                  </a:cubicBezTo>
                  <a:cubicBezTo>
                    <a:pt x="569" y="5871"/>
                    <a:pt x="893" y="6439"/>
                    <a:pt x="1434" y="7061"/>
                  </a:cubicBezTo>
                  <a:cubicBezTo>
                    <a:pt x="1975" y="6439"/>
                    <a:pt x="2246" y="5871"/>
                    <a:pt x="2435" y="5248"/>
                  </a:cubicBezTo>
                  <a:cubicBezTo>
                    <a:pt x="2651" y="4653"/>
                    <a:pt x="2706" y="4031"/>
                    <a:pt x="2678" y="3436"/>
                  </a:cubicBezTo>
                  <a:cubicBezTo>
                    <a:pt x="2651" y="2841"/>
                    <a:pt x="2543" y="2219"/>
                    <a:pt x="2273" y="1597"/>
                  </a:cubicBezTo>
                  <a:cubicBezTo>
                    <a:pt x="2002" y="1029"/>
                    <a:pt x="1624" y="353"/>
                    <a:pt x="893" y="1"/>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32"/>
            <p:cNvSpPr/>
            <p:nvPr/>
          </p:nvSpPr>
          <p:spPr>
            <a:xfrm>
              <a:off x="1757108" y="5105646"/>
              <a:ext cx="38736" cy="101064"/>
            </a:xfrm>
            <a:custGeom>
              <a:avLst/>
              <a:gdLst/>
              <a:ahLst/>
              <a:cxnLst/>
              <a:rect l="l" t="t" r="r" b="b"/>
              <a:pathLst>
                <a:path w="2706" h="7060" extrusionOk="0">
                  <a:moveTo>
                    <a:pt x="893" y="0"/>
                  </a:moveTo>
                  <a:cubicBezTo>
                    <a:pt x="568" y="703"/>
                    <a:pt x="352" y="1217"/>
                    <a:pt x="217" y="1866"/>
                  </a:cubicBezTo>
                  <a:cubicBezTo>
                    <a:pt x="82" y="2434"/>
                    <a:pt x="0" y="3002"/>
                    <a:pt x="27" y="3571"/>
                  </a:cubicBezTo>
                  <a:cubicBezTo>
                    <a:pt x="82" y="4166"/>
                    <a:pt x="163" y="4734"/>
                    <a:pt x="379" y="5302"/>
                  </a:cubicBezTo>
                  <a:cubicBezTo>
                    <a:pt x="568" y="5870"/>
                    <a:pt x="893" y="6465"/>
                    <a:pt x="1434" y="7060"/>
                  </a:cubicBezTo>
                  <a:cubicBezTo>
                    <a:pt x="1975" y="6465"/>
                    <a:pt x="2245" y="5870"/>
                    <a:pt x="2435" y="5275"/>
                  </a:cubicBezTo>
                  <a:cubicBezTo>
                    <a:pt x="2651" y="4652"/>
                    <a:pt x="2705" y="4057"/>
                    <a:pt x="2678" y="3435"/>
                  </a:cubicBezTo>
                  <a:cubicBezTo>
                    <a:pt x="2651" y="2840"/>
                    <a:pt x="2543" y="2218"/>
                    <a:pt x="2273" y="1623"/>
                  </a:cubicBezTo>
                  <a:cubicBezTo>
                    <a:pt x="2002" y="1055"/>
                    <a:pt x="1623" y="379"/>
                    <a:pt x="893"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2" name="Google Shape;1072;p32"/>
            <p:cNvSpPr/>
            <p:nvPr/>
          </p:nvSpPr>
          <p:spPr>
            <a:xfrm>
              <a:off x="1302134" y="4611950"/>
              <a:ext cx="38736" cy="101078"/>
            </a:xfrm>
            <a:custGeom>
              <a:avLst/>
              <a:gdLst/>
              <a:ahLst/>
              <a:cxnLst/>
              <a:rect l="l" t="t" r="r" b="b"/>
              <a:pathLst>
                <a:path w="2706" h="7061" extrusionOk="0">
                  <a:moveTo>
                    <a:pt x="893" y="0"/>
                  </a:moveTo>
                  <a:cubicBezTo>
                    <a:pt x="569" y="704"/>
                    <a:pt x="352" y="1218"/>
                    <a:pt x="217" y="1867"/>
                  </a:cubicBezTo>
                  <a:cubicBezTo>
                    <a:pt x="82" y="2435"/>
                    <a:pt x="1" y="3003"/>
                    <a:pt x="28" y="3598"/>
                  </a:cubicBezTo>
                  <a:cubicBezTo>
                    <a:pt x="82" y="4166"/>
                    <a:pt x="163" y="4734"/>
                    <a:pt x="379" y="5302"/>
                  </a:cubicBezTo>
                  <a:cubicBezTo>
                    <a:pt x="569" y="5897"/>
                    <a:pt x="893" y="6465"/>
                    <a:pt x="1434" y="7060"/>
                  </a:cubicBezTo>
                  <a:cubicBezTo>
                    <a:pt x="1975" y="6465"/>
                    <a:pt x="2246" y="5897"/>
                    <a:pt x="2435" y="5275"/>
                  </a:cubicBezTo>
                  <a:cubicBezTo>
                    <a:pt x="2651" y="4680"/>
                    <a:pt x="2706" y="4058"/>
                    <a:pt x="2679" y="3463"/>
                  </a:cubicBezTo>
                  <a:cubicBezTo>
                    <a:pt x="2651" y="2840"/>
                    <a:pt x="2543" y="2245"/>
                    <a:pt x="2273" y="1623"/>
                  </a:cubicBezTo>
                  <a:cubicBezTo>
                    <a:pt x="2002" y="1055"/>
                    <a:pt x="1624" y="379"/>
                    <a:pt x="893"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3" name="Google Shape;1073;p32"/>
            <p:cNvSpPr/>
            <p:nvPr/>
          </p:nvSpPr>
          <p:spPr>
            <a:xfrm>
              <a:off x="1215013" y="4539545"/>
              <a:ext cx="38736" cy="101064"/>
            </a:xfrm>
            <a:custGeom>
              <a:avLst/>
              <a:gdLst/>
              <a:ahLst/>
              <a:cxnLst/>
              <a:rect l="l" t="t" r="r" b="b"/>
              <a:pathLst>
                <a:path w="2706" h="7060" extrusionOk="0">
                  <a:moveTo>
                    <a:pt x="893" y="0"/>
                  </a:moveTo>
                  <a:cubicBezTo>
                    <a:pt x="569" y="703"/>
                    <a:pt x="352" y="1217"/>
                    <a:pt x="217" y="1839"/>
                  </a:cubicBezTo>
                  <a:cubicBezTo>
                    <a:pt x="82" y="2435"/>
                    <a:pt x="1" y="3003"/>
                    <a:pt x="28" y="3571"/>
                  </a:cubicBezTo>
                  <a:cubicBezTo>
                    <a:pt x="82" y="4139"/>
                    <a:pt x="163" y="4734"/>
                    <a:pt x="379" y="5302"/>
                  </a:cubicBezTo>
                  <a:cubicBezTo>
                    <a:pt x="569" y="5870"/>
                    <a:pt x="893" y="6438"/>
                    <a:pt x="1434" y="7060"/>
                  </a:cubicBezTo>
                  <a:cubicBezTo>
                    <a:pt x="1975" y="6438"/>
                    <a:pt x="2246" y="5870"/>
                    <a:pt x="2435" y="5275"/>
                  </a:cubicBezTo>
                  <a:cubicBezTo>
                    <a:pt x="2651" y="4653"/>
                    <a:pt x="2705" y="4057"/>
                    <a:pt x="2678" y="3435"/>
                  </a:cubicBezTo>
                  <a:cubicBezTo>
                    <a:pt x="2651" y="2840"/>
                    <a:pt x="2543" y="2218"/>
                    <a:pt x="2273" y="1623"/>
                  </a:cubicBezTo>
                  <a:cubicBezTo>
                    <a:pt x="2002" y="1028"/>
                    <a:pt x="1624" y="352"/>
                    <a:pt x="893"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4" name="Google Shape;1074;p32"/>
            <p:cNvSpPr/>
            <p:nvPr/>
          </p:nvSpPr>
          <p:spPr>
            <a:xfrm>
              <a:off x="1118215" y="4670026"/>
              <a:ext cx="38736" cy="101078"/>
            </a:xfrm>
            <a:custGeom>
              <a:avLst/>
              <a:gdLst/>
              <a:ahLst/>
              <a:cxnLst/>
              <a:rect l="l" t="t" r="r" b="b"/>
              <a:pathLst>
                <a:path w="2706" h="7061" extrusionOk="0">
                  <a:moveTo>
                    <a:pt x="893" y="1"/>
                  </a:moveTo>
                  <a:cubicBezTo>
                    <a:pt x="568" y="704"/>
                    <a:pt x="352" y="1218"/>
                    <a:pt x="217" y="1867"/>
                  </a:cubicBezTo>
                  <a:cubicBezTo>
                    <a:pt x="81" y="2435"/>
                    <a:pt x="0" y="3003"/>
                    <a:pt x="27" y="3598"/>
                  </a:cubicBezTo>
                  <a:cubicBezTo>
                    <a:pt x="81" y="4166"/>
                    <a:pt x="163" y="4734"/>
                    <a:pt x="379" y="5302"/>
                  </a:cubicBezTo>
                  <a:cubicBezTo>
                    <a:pt x="568" y="5897"/>
                    <a:pt x="893" y="6465"/>
                    <a:pt x="1434" y="7061"/>
                  </a:cubicBezTo>
                  <a:cubicBezTo>
                    <a:pt x="1975" y="6465"/>
                    <a:pt x="2245" y="5897"/>
                    <a:pt x="2435" y="5275"/>
                  </a:cubicBezTo>
                  <a:cubicBezTo>
                    <a:pt x="2651" y="4680"/>
                    <a:pt x="2705" y="4058"/>
                    <a:pt x="2678" y="3463"/>
                  </a:cubicBezTo>
                  <a:cubicBezTo>
                    <a:pt x="2651" y="2841"/>
                    <a:pt x="2543" y="2246"/>
                    <a:pt x="2272" y="1624"/>
                  </a:cubicBezTo>
                  <a:cubicBezTo>
                    <a:pt x="2002" y="1056"/>
                    <a:pt x="1623" y="379"/>
                    <a:pt x="893" y="1"/>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5" name="Google Shape;1075;p32"/>
            <p:cNvSpPr/>
            <p:nvPr/>
          </p:nvSpPr>
          <p:spPr>
            <a:xfrm>
              <a:off x="1215013" y="5071948"/>
              <a:ext cx="38736" cy="101078"/>
            </a:xfrm>
            <a:custGeom>
              <a:avLst/>
              <a:gdLst/>
              <a:ahLst/>
              <a:cxnLst/>
              <a:rect l="l" t="t" r="r" b="b"/>
              <a:pathLst>
                <a:path w="2706" h="7061" extrusionOk="0">
                  <a:moveTo>
                    <a:pt x="893" y="1"/>
                  </a:moveTo>
                  <a:cubicBezTo>
                    <a:pt x="569" y="704"/>
                    <a:pt x="352" y="1218"/>
                    <a:pt x="217" y="1840"/>
                  </a:cubicBezTo>
                  <a:cubicBezTo>
                    <a:pt x="82" y="2408"/>
                    <a:pt x="1" y="3003"/>
                    <a:pt x="28" y="3571"/>
                  </a:cubicBezTo>
                  <a:cubicBezTo>
                    <a:pt x="82" y="4139"/>
                    <a:pt x="163" y="4707"/>
                    <a:pt x="379" y="5302"/>
                  </a:cubicBezTo>
                  <a:cubicBezTo>
                    <a:pt x="569" y="5870"/>
                    <a:pt x="893" y="6438"/>
                    <a:pt x="1434" y="7061"/>
                  </a:cubicBezTo>
                  <a:cubicBezTo>
                    <a:pt x="1975" y="6438"/>
                    <a:pt x="2246" y="5870"/>
                    <a:pt x="2435" y="5248"/>
                  </a:cubicBezTo>
                  <a:cubicBezTo>
                    <a:pt x="2651" y="4653"/>
                    <a:pt x="2705" y="4031"/>
                    <a:pt x="2678" y="3436"/>
                  </a:cubicBezTo>
                  <a:cubicBezTo>
                    <a:pt x="2651" y="2841"/>
                    <a:pt x="2543" y="2219"/>
                    <a:pt x="2273" y="1597"/>
                  </a:cubicBezTo>
                  <a:cubicBezTo>
                    <a:pt x="2002" y="1029"/>
                    <a:pt x="1624" y="352"/>
                    <a:pt x="893" y="1"/>
                  </a:cubicBezTo>
                  <a:close/>
                </a:path>
              </a:pathLst>
            </a:custGeom>
            <a:solidFill>
              <a:srgbClr val="00D4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6" name="Google Shape;1076;p32"/>
            <p:cNvSpPr/>
            <p:nvPr/>
          </p:nvSpPr>
          <p:spPr>
            <a:xfrm>
              <a:off x="1060125" y="5120347"/>
              <a:ext cx="38736" cy="101078"/>
            </a:xfrm>
            <a:custGeom>
              <a:avLst/>
              <a:gdLst/>
              <a:ahLst/>
              <a:cxnLst/>
              <a:rect l="l" t="t" r="r" b="b"/>
              <a:pathLst>
                <a:path w="2706" h="7061" extrusionOk="0">
                  <a:moveTo>
                    <a:pt x="894" y="1"/>
                  </a:moveTo>
                  <a:cubicBezTo>
                    <a:pt x="569" y="704"/>
                    <a:pt x="353" y="1218"/>
                    <a:pt x="217" y="1840"/>
                  </a:cubicBezTo>
                  <a:cubicBezTo>
                    <a:pt x="82" y="2408"/>
                    <a:pt x="1" y="3003"/>
                    <a:pt x="28" y="3571"/>
                  </a:cubicBezTo>
                  <a:cubicBezTo>
                    <a:pt x="82" y="4139"/>
                    <a:pt x="163" y="4707"/>
                    <a:pt x="380" y="5303"/>
                  </a:cubicBezTo>
                  <a:cubicBezTo>
                    <a:pt x="569" y="5871"/>
                    <a:pt x="894" y="6439"/>
                    <a:pt x="1435" y="7061"/>
                  </a:cubicBezTo>
                  <a:cubicBezTo>
                    <a:pt x="1976" y="6439"/>
                    <a:pt x="2246" y="5871"/>
                    <a:pt x="2435" y="5248"/>
                  </a:cubicBezTo>
                  <a:cubicBezTo>
                    <a:pt x="2652" y="4653"/>
                    <a:pt x="2706" y="4031"/>
                    <a:pt x="2679" y="3436"/>
                  </a:cubicBezTo>
                  <a:cubicBezTo>
                    <a:pt x="2652" y="2841"/>
                    <a:pt x="2544" y="2219"/>
                    <a:pt x="2273" y="1597"/>
                  </a:cubicBezTo>
                  <a:cubicBezTo>
                    <a:pt x="2003" y="1029"/>
                    <a:pt x="1624" y="353"/>
                    <a:pt x="894" y="1"/>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7" name="Google Shape;1077;p32"/>
            <p:cNvSpPr/>
            <p:nvPr/>
          </p:nvSpPr>
          <p:spPr>
            <a:xfrm>
              <a:off x="1287805" y="4936428"/>
              <a:ext cx="38350" cy="101078"/>
            </a:xfrm>
            <a:custGeom>
              <a:avLst/>
              <a:gdLst/>
              <a:ahLst/>
              <a:cxnLst/>
              <a:rect l="l" t="t" r="r" b="b"/>
              <a:pathLst>
                <a:path w="2679" h="7061" extrusionOk="0">
                  <a:moveTo>
                    <a:pt x="866" y="1"/>
                  </a:moveTo>
                  <a:cubicBezTo>
                    <a:pt x="569" y="704"/>
                    <a:pt x="325" y="1218"/>
                    <a:pt x="190" y="1840"/>
                  </a:cubicBezTo>
                  <a:cubicBezTo>
                    <a:pt x="55" y="2408"/>
                    <a:pt x="1" y="3003"/>
                    <a:pt x="28" y="3571"/>
                  </a:cubicBezTo>
                  <a:cubicBezTo>
                    <a:pt x="55" y="4139"/>
                    <a:pt x="163" y="4707"/>
                    <a:pt x="352" y="5302"/>
                  </a:cubicBezTo>
                  <a:cubicBezTo>
                    <a:pt x="569" y="5870"/>
                    <a:pt x="866" y="6438"/>
                    <a:pt x="1407" y="7060"/>
                  </a:cubicBezTo>
                  <a:cubicBezTo>
                    <a:pt x="1948" y="6438"/>
                    <a:pt x="2219" y="5870"/>
                    <a:pt x="2435" y="5248"/>
                  </a:cubicBezTo>
                  <a:cubicBezTo>
                    <a:pt x="2625" y="4653"/>
                    <a:pt x="2679" y="4031"/>
                    <a:pt x="2652" y="3436"/>
                  </a:cubicBezTo>
                  <a:cubicBezTo>
                    <a:pt x="2625" y="2841"/>
                    <a:pt x="2516" y="2219"/>
                    <a:pt x="2246" y="1596"/>
                  </a:cubicBezTo>
                  <a:cubicBezTo>
                    <a:pt x="1975" y="1028"/>
                    <a:pt x="1624" y="352"/>
                    <a:pt x="866" y="1"/>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32"/>
            <p:cNvSpPr/>
            <p:nvPr/>
          </p:nvSpPr>
          <p:spPr>
            <a:xfrm>
              <a:off x="1374926" y="5105646"/>
              <a:ext cx="38350" cy="101064"/>
            </a:xfrm>
            <a:custGeom>
              <a:avLst/>
              <a:gdLst/>
              <a:ahLst/>
              <a:cxnLst/>
              <a:rect l="l" t="t" r="r" b="b"/>
              <a:pathLst>
                <a:path w="2679" h="7060" extrusionOk="0">
                  <a:moveTo>
                    <a:pt x="866" y="0"/>
                  </a:moveTo>
                  <a:cubicBezTo>
                    <a:pt x="569" y="703"/>
                    <a:pt x="325" y="1217"/>
                    <a:pt x="190" y="1866"/>
                  </a:cubicBezTo>
                  <a:cubicBezTo>
                    <a:pt x="55" y="2434"/>
                    <a:pt x="1" y="3002"/>
                    <a:pt x="28" y="3571"/>
                  </a:cubicBezTo>
                  <a:cubicBezTo>
                    <a:pt x="55" y="4166"/>
                    <a:pt x="163" y="4734"/>
                    <a:pt x="353" y="5302"/>
                  </a:cubicBezTo>
                  <a:cubicBezTo>
                    <a:pt x="569" y="5870"/>
                    <a:pt x="866" y="6465"/>
                    <a:pt x="1407" y="7060"/>
                  </a:cubicBezTo>
                  <a:cubicBezTo>
                    <a:pt x="1948" y="6465"/>
                    <a:pt x="2219" y="5870"/>
                    <a:pt x="2435" y="5275"/>
                  </a:cubicBezTo>
                  <a:cubicBezTo>
                    <a:pt x="2625" y="4652"/>
                    <a:pt x="2679" y="4057"/>
                    <a:pt x="2652" y="3435"/>
                  </a:cubicBezTo>
                  <a:cubicBezTo>
                    <a:pt x="2625" y="2840"/>
                    <a:pt x="2516" y="2218"/>
                    <a:pt x="2246" y="1623"/>
                  </a:cubicBezTo>
                  <a:cubicBezTo>
                    <a:pt x="1975" y="1055"/>
                    <a:pt x="1624" y="379"/>
                    <a:pt x="866"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9" name="Google Shape;1079;p32"/>
            <p:cNvSpPr/>
            <p:nvPr/>
          </p:nvSpPr>
          <p:spPr>
            <a:xfrm>
              <a:off x="1118215" y="4936428"/>
              <a:ext cx="38736" cy="101078"/>
            </a:xfrm>
            <a:custGeom>
              <a:avLst/>
              <a:gdLst/>
              <a:ahLst/>
              <a:cxnLst/>
              <a:rect l="l" t="t" r="r" b="b"/>
              <a:pathLst>
                <a:path w="2706" h="7061" extrusionOk="0">
                  <a:moveTo>
                    <a:pt x="893" y="1"/>
                  </a:moveTo>
                  <a:cubicBezTo>
                    <a:pt x="568" y="704"/>
                    <a:pt x="352" y="1218"/>
                    <a:pt x="217" y="1840"/>
                  </a:cubicBezTo>
                  <a:cubicBezTo>
                    <a:pt x="81" y="2408"/>
                    <a:pt x="0" y="3003"/>
                    <a:pt x="27" y="3571"/>
                  </a:cubicBezTo>
                  <a:cubicBezTo>
                    <a:pt x="81" y="4139"/>
                    <a:pt x="163" y="4707"/>
                    <a:pt x="379" y="5302"/>
                  </a:cubicBezTo>
                  <a:cubicBezTo>
                    <a:pt x="568" y="5870"/>
                    <a:pt x="893" y="6438"/>
                    <a:pt x="1434" y="7060"/>
                  </a:cubicBezTo>
                  <a:cubicBezTo>
                    <a:pt x="1975" y="6438"/>
                    <a:pt x="2245" y="5870"/>
                    <a:pt x="2435" y="5248"/>
                  </a:cubicBezTo>
                  <a:cubicBezTo>
                    <a:pt x="2651" y="4653"/>
                    <a:pt x="2705" y="4031"/>
                    <a:pt x="2678" y="3436"/>
                  </a:cubicBezTo>
                  <a:cubicBezTo>
                    <a:pt x="2651" y="2841"/>
                    <a:pt x="2543" y="2219"/>
                    <a:pt x="2272" y="1596"/>
                  </a:cubicBezTo>
                  <a:cubicBezTo>
                    <a:pt x="2002" y="1028"/>
                    <a:pt x="1623" y="352"/>
                    <a:pt x="893" y="1"/>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32"/>
            <p:cNvSpPr/>
            <p:nvPr/>
          </p:nvSpPr>
          <p:spPr>
            <a:xfrm>
              <a:off x="1215013" y="4791231"/>
              <a:ext cx="38736" cy="101064"/>
            </a:xfrm>
            <a:custGeom>
              <a:avLst/>
              <a:gdLst/>
              <a:ahLst/>
              <a:cxnLst/>
              <a:rect l="l" t="t" r="r" b="b"/>
              <a:pathLst>
                <a:path w="2706" h="7060" extrusionOk="0">
                  <a:moveTo>
                    <a:pt x="893" y="0"/>
                  </a:moveTo>
                  <a:cubicBezTo>
                    <a:pt x="569" y="703"/>
                    <a:pt x="352" y="1217"/>
                    <a:pt x="217" y="1839"/>
                  </a:cubicBezTo>
                  <a:cubicBezTo>
                    <a:pt x="82" y="2407"/>
                    <a:pt x="1" y="3003"/>
                    <a:pt x="28" y="3571"/>
                  </a:cubicBezTo>
                  <a:cubicBezTo>
                    <a:pt x="82" y="4139"/>
                    <a:pt x="163" y="4707"/>
                    <a:pt x="379" y="5302"/>
                  </a:cubicBezTo>
                  <a:cubicBezTo>
                    <a:pt x="569" y="5870"/>
                    <a:pt x="893" y="6438"/>
                    <a:pt x="1434" y="7060"/>
                  </a:cubicBezTo>
                  <a:cubicBezTo>
                    <a:pt x="1975" y="6438"/>
                    <a:pt x="2246" y="5870"/>
                    <a:pt x="2435" y="5248"/>
                  </a:cubicBezTo>
                  <a:cubicBezTo>
                    <a:pt x="2651" y="4653"/>
                    <a:pt x="2705" y="4030"/>
                    <a:pt x="2678" y="3435"/>
                  </a:cubicBezTo>
                  <a:cubicBezTo>
                    <a:pt x="2651" y="2840"/>
                    <a:pt x="2543" y="2218"/>
                    <a:pt x="2273" y="1596"/>
                  </a:cubicBezTo>
                  <a:cubicBezTo>
                    <a:pt x="2002" y="1028"/>
                    <a:pt x="1624" y="352"/>
                    <a:pt x="893"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1" name="Google Shape;1081;p32"/>
            <p:cNvSpPr/>
            <p:nvPr/>
          </p:nvSpPr>
          <p:spPr>
            <a:xfrm>
              <a:off x="2324755" y="4201897"/>
              <a:ext cx="37963" cy="86749"/>
            </a:xfrm>
            <a:custGeom>
              <a:avLst/>
              <a:gdLst/>
              <a:ahLst/>
              <a:cxnLst/>
              <a:rect l="l" t="t" r="r" b="b"/>
              <a:pathLst>
                <a:path w="2652" h="6060" extrusionOk="0">
                  <a:moveTo>
                    <a:pt x="677" y="0"/>
                  </a:moveTo>
                  <a:cubicBezTo>
                    <a:pt x="406" y="731"/>
                    <a:pt x="271" y="1217"/>
                    <a:pt x="190" y="1704"/>
                  </a:cubicBezTo>
                  <a:cubicBezTo>
                    <a:pt x="82" y="2137"/>
                    <a:pt x="0" y="2543"/>
                    <a:pt x="0" y="2976"/>
                  </a:cubicBezTo>
                  <a:cubicBezTo>
                    <a:pt x="0" y="3381"/>
                    <a:pt x="0" y="3841"/>
                    <a:pt x="109" y="4328"/>
                  </a:cubicBezTo>
                  <a:cubicBezTo>
                    <a:pt x="190" y="4842"/>
                    <a:pt x="325" y="5383"/>
                    <a:pt x="677" y="6059"/>
                  </a:cubicBezTo>
                  <a:cubicBezTo>
                    <a:pt x="1407" y="5735"/>
                    <a:pt x="1840" y="5275"/>
                    <a:pt x="2137" y="4788"/>
                  </a:cubicBezTo>
                  <a:cubicBezTo>
                    <a:pt x="2435" y="4274"/>
                    <a:pt x="2624" y="3652"/>
                    <a:pt x="2651" y="3057"/>
                  </a:cubicBezTo>
                  <a:cubicBezTo>
                    <a:pt x="2651" y="2435"/>
                    <a:pt x="2516" y="1813"/>
                    <a:pt x="2218" y="1272"/>
                  </a:cubicBezTo>
                  <a:cubicBezTo>
                    <a:pt x="1867" y="731"/>
                    <a:pt x="1407" y="244"/>
                    <a:pt x="677"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2" name="Google Shape;1082;p32"/>
            <p:cNvSpPr/>
            <p:nvPr/>
          </p:nvSpPr>
          <p:spPr>
            <a:xfrm>
              <a:off x="2411876" y="4414861"/>
              <a:ext cx="37963" cy="86749"/>
            </a:xfrm>
            <a:custGeom>
              <a:avLst/>
              <a:gdLst/>
              <a:ahLst/>
              <a:cxnLst/>
              <a:rect l="l" t="t" r="r" b="b"/>
              <a:pathLst>
                <a:path w="2652" h="6060" extrusionOk="0">
                  <a:moveTo>
                    <a:pt x="677" y="0"/>
                  </a:moveTo>
                  <a:cubicBezTo>
                    <a:pt x="406" y="731"/>
                    <a:pt x="271" y="1217"/>
                    <a:pt x="190" y="1704"/>
                  </a:cubicBezTo>
                  <a:cubicBezTo>
                    <a:pt x="82" y="2137"/>
                    <a:pt x="1" y="2543"/>
                    <a:pt x="1" y="2976"/>
                  </a:cubicBezTo>
                  <a:cubicBezTo>
                    <a:pt x="1" y="3381"/>
                    <a:pt x="1" y="3841"/>
                    <a:pt x="109" y="4328"/>
                  </a:cubicBezTo>
                  <a:cubicBezTo>
                    <a:pt x="190" y="4842"/>
                    <a:pt x="325" y="5383"/>
                    <a:pt x="677" y="6059"/>
                  </a:cubicBezTo>
                  <a:cubicBezTo>
                    <a:pt x="1407" y="5735"/>
                    <a:pt x="1840" y="5275"/>
                    <a:pt x="2137" y="4788"/>
                  </a:cubicBezTo>
                  <a:cubicBezTo>
                    <a:pt x="2435" y="4274"/>
                    <a:pt x="2624" y="3652"/>
                    <a:pt x="2651" y="3057"/>
                  </a:cubicBezTo>
                  <a:cubicBezTo>
                    <a:pt x="2651" y="2435"/>
                    <a:pt x="2516" y="1813"/>
                    <a:pt x="2219" y="1272"/>
                  </a:cubicBezTo>
                  <a:cubicBezTo>
                    <a:pt x="1867" y="731"/>
                    <a:pt x="1407" y="244"/>
                    <a:pt x="677"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3" name="Google Shape;1083;p32"/>
            <p:cNvSpPr/>
            <p:nvPr/>
          </p:nvSpPr>
          <p:spPr>
            <a:xfrm>
              <a:off x="887429" y="5116482"/>
              <a:ext cx="37577" cy="106489"/>
            </a:xfrm>
            <a:custGeom>
              <a:avLst/>
              <a:gdLst/>
              <a:ahLst/>
              <a:cxnLst/>
              <a:rect l="l" t="t" r="r" b="b"/>
              <a:pathLst>
                <a:path w="2625" h="7439" extrusionOk="0">
                  <a:moveTo>
                    <a:pt x="1299" y="0"/>
                  </a:moveTo>
                  <a:cubicBezTo>
                    <a:pt x="785" y="595"/>
                    <a:pt x="515" y="1245"/>
                    <a:pt x="271" y="1840"/>
                  </a:cubicBezTo>
                  <a:cubicBezTo>
                    <a:pt x="109" y="2462"/>
                    <a:pt x="1" y="3111"/>
                    <a:pt x="1" y="3706"/>
                  </a:cubicBezTo>
                  <a:cubicBezTo>
                    <a:pt x="1" y="4328"/>
                    <a:pt x="55" y="4950"/>
                    <a:pt x="271" y="5573"/>
                  </a:cubicBezTo>
                  <a:cubicBezTo>
                    <a:pt x="461" y="6168"/>
                    <a:pt x="785" y="6817"/>
                    <a:pt x="1299" y="7439"/>
                  </a:cubicBezTo>
                  <a:cubicBezTo>
                    <a:pt x="1894" y="6817"/>
                    <a:pt x="2165" y="6168"/>
                    <a:pt x="2354" y="5573"/>
                  </a:cubicBezTo>
                  <a:cubicBezTo>
                    <a:pt x="2517" y="4950"/>
                    <a:pt x="2625" y="4328"/>
                    <a:pt x="2625" y="3706"/>
                  </a:cubicBezTo>
                  <a:cubicBezTo>
                    <a:pt x="2625" y="3111"/>
                    <a:pt x="2571" y="2462"/>
                    <a:pt x="2354" y="1840"/>
                  </a:cubicBezTo>
                  <a:cubicBezTo>
                    <a:pt x="2165" y="1245"/>
                    <a:pt x="1840" y="595"/>
                    <a:pt x="1299" y="0"/>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4" name="Google Shape;1084;p32"/>
            <p:cNvSpPr/>
            <p:nvPr/>
          </p:nvSpPr>
          <p:spPr>
            <a:xfrm>
              <a:off x="1246807" y="4560344"/>
              <a:ext cx="805605" cy="513021"/>
            </a:xfrm>
            <a:custGeom>
              <a:avLst/>
              <a:gdLst/>
              <a:ahLst/>
              <a:cxnLst/>
              <a:rect l="l" t="t" r="r" b="b"/>
              <a:pathLst>
                <a:path w="56277" h="35838" extrusionOk="0">
                  <a:moveTo>
                    <a:pt x="29720" y="1"/>
                  </a:moveTo>
                  <a:cubicBezTo>
                    <a:pt x="29139" y="1"/>
                    <a:pt x="28546" y="21"/>
                    <a:pt x="27939" y="62"/>
                  </a:cubicBezTo>
                  <a:cubicBezTo>
                    <a:pt x="3973" y="1143"/>
                    <a:pt x="1" y="35838"/>
                    <a:pt x="27896" y="35838"/>
                  </a:cubicBezTo>
                  <a:cubicBezTo>
                    <a:pt x="28619" y="35838"/>
                    <a:pt x="29364" y="35815"/>
                    <a:pt x="30130" y="35767"/>
                  </a:cubicBezTo>
                  <a:cubicBezTo>
                    <a:pt x="56276" y="34103"/>
                    <a:pt x="53722" y="1"/>
                    <a:pt x="29720" y="1"/>
                  </a:cubicBezTo>
                  <a:close/>
                </a:path>
              </a:pathLst>
            </a:custGeom>
            <a:solidFill>
              <a:srgbClr val="BEFFF1">
                <a:alpha val="459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5" name="Google Shape;1085;p32"/>
            <p:cNvSpPr/>
            <p:nvPr/>
          </p:nvSpPr>
          <p:spPr>
            <a:xfrm>
              <a:off x="1507740" y="4749789"/>
              <a:ext cx="92561" cy="71647"/>
            </a:xfrm>
            <a:custGeom>
              <a:avLst/>
              <a:gdLst/>
              <a:ahLst/>
              <a:cxnLst/>
              <a:rect l="l" t="t" r="r" b="b"/>
              <a:pathLst>
                <a:path w="6466" h="5005" extrusionOk="0">
                  <a:moveTo>
                    <a:pt x="3220" y="1"/>
                  </a:moveTo>
                  <a:cubicBezTo>
                    <a:pt x="1" y="1"/>
                    <a:pt x="1" y="5005"/>
                    <a:pt x="3220" y="5005"/>
                  </a:cubicBezTo>
                  <a:cubicBezTo>
                    <a:pt x="6438" y="5005"/>
                    <a:pt x="6465" y="1"/>
                    <a:pt x="322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6" name="Google Shape;1086;p32"/>
            <p:cNvSpPr/>
            <p:nvPr/>
          </p:nvSpPr>
          <p:spPr>
            <a:xfrm>
              <a:off x="1686249" y="4699071"/>
              <a:ext cx="92561" cy="71647"/>
            </a:xfrm>
            <a:custGeom>
              <a:avLst/>
              <a:gdLst/>
              <a:ahLst/>
              <a:cxnLst/>
              <a:rect l="l" t="t" r="r" b="b"/>
              <a:pathLst>
                <a:path w="6466" h="5005" extrusionOk="0">
                  <a:moveTo>
                    <a:pt x="3219" y="0"/>
                  </a:moveTo>
                  <a:cubicBezTo>
                    <a:pt x="0" y="0"/>
                    <a:pt x="0" y="5004"/>
                    <a:pt x="3219" y="5004"/>
                  </a:cubicBezTo>
                  <a:cubicBezTo>
                    <a:pt x="6438" y="5004"/>
                    <a:pt x="6465" y="0"/>
                    <a:pt x="321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7" name="Google Shape;1087;p32"/>
            <p:cNvSpPr/>
            <p:nvPr/>
          </p:nvSpPr>
          <p:spPr>
            <a:xfrm>
              <a:off x="1551888" y="4823783"/>
              <a:ext cx="247678" cy="120003"/>
            </a:xfrm>
            <a:custGeom>
              <a:avLst/>
              <a:gdLst/>
              <a:ahLst/>
              <a:cxnLst/>
              <a:rect l="l" t="t" r="r" b="b"/>
              <a:pathLst>
                <a:path w="17302" h="8383" extrusionOk="0">
                  <a:moveTo>
                    <a:pt x="16067" y="1"/>
                  </a:moveTo>
                  <a:cubicBezTo>
                    <a:pt x="15796" y="1"/>
                    <a:pt x="15537" y="143"/>
                    <a:pt x="15391" y="485"/>
                  </a:cubicBezTo>
                  <a:cubicBezTo>
                    <a:pt x="14282" y="3055"/>
                    <a:pt x="12335" y="5219"/>
                    <a:pt x="9603" y="6084"/>
                  </a:cubicBezTo>
                  <a:cubicBezTo>
                    <a:pt x="8603" y="6417"/>
                    <a:pt x="7579" y="6566"/>
                    <a:pt x="6553" y="6566"/>
                  </a:cubicBezTo>
                  <a:cubicBezTo>
                    <a:pt x="4747" y="6566"/>
                    <a:pt x="2935" y="6106"/>
                    <a:pt x="1245" y="5381"/>
                  </a:cubicBezTo>
                  <a:cubicBezTo>
                    <a:pt x="1165" y="5348"/>
                    <a:pt x="1083" y="5333"/>
                    <a:pt x="1001" y="5333"/>
                  </a:cubicBezTo>
                  <a:cubicBezTo>
                    <a:pt x="610" y="5333"/>
                    <a:pt x="225" y="5672"/>
                    <a:pt x="136" y="6030"/>
                  </a:cubicBezTo>
                  <a:cubicBezTo>
                    <a:pt x="0" y="6544"/>
                    <a:pt x="352" y="6950"/>
                    <a:pt x="785" y="7139"/>
                  </a:cubicBezTo>
                  <a:cubicBezTo>
                    <a:pt x="2608" y="7918"/>
                    <a:pt x="4594" y="8382"/>
                    <a:pt x="6574" y="8382"/>
                  </a:cubicBezTo>
                  <a:cubicBezTo>
                    <a:pt x="7825" y="8382"/>
                    <a:pt x="9074" y="8197"/>
                    <a:pt x="10279" y="7788"/>
                  </a:cubicBezTo>
                  <a:cubicBezTo>
                    <a:pt x="13363" y="6733"/>
                    <a:pt x="15689" y="4326"/>
                    <a:pt x="16987" y="1405"/>
                  </a:cubicBezTo>
                  <a:cubicBezTo>
                    <a:pt x="17302" y="665"/>
                    <a:pt x="16655" y="1"/>
                    <a:pt x="1606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88" name="Google Shape;1088;p32"/>
          <p:cNvGrpSpPr/>
          <p:nvPr/>
        </p:nvGrpSpPr>
        <p:grpSpPr>
          <a:xfrm>
            <a:off x="8314473" y="3581400"/>
            <a:ext cx="3732177" cy="3276599"/>
            <a:chOff x="5681470" y="2472193"/>
            <a:chExt cx="2958529" cy="2731303"/>
          </a:xfrm>
        </p:grpSpPr>
        <p:sp>
          <p:nvSpPr>
            <p:cNvPr id="1089" name="Google Shape;1089;p32"/>
            <p:cNvSpPr/>
            <p:nvPr/>
          </p:nvSpPr>
          <p:spPr>
            <a:xfrm>
              <a:off x="6225902" y="2735837"/>
              <a:ext cx="2414097" cy="1814092"/>
            </a:xfrm>
            <a:custGeom>
              <a:avLst/>
              <a:gdLst/>
              <a:ahLst/>
              <a:cxnLst/>
              <a:rect l="l" t="t" r="r" b="b"/>
              <a:pathLst>
                <a:path w="184882" h="138931" extrusionOk="0">
                  <a:moveTo>
                    <a:pt x="137618" y="0"/>
                  </a:moveTo>
                  <a:cubicBezTo>
                    <a:pt x="129679" y="0"/>
                    <a:pt x="121619" y="3083"/>
                    <a:pt x="115597" y="8658"/>
                  </a:cubicBezTo>
                  <a:lnTo>
                    <a:pt x="37525" y="27364"/>
                  </a:lnTo>
                  <a:cubicBezTo>
                    <a:pt x="30206" y="49319"/>
                    <a:pt x="3052" y="49601"/>
                    <a:pt x="1724" y="77773"/>
                  </a:cubicBezTo>
                  <a:cubicBezTo>
                    <a:pt x="0" y="114620"/>
                    <a:pt x="31450" y="116654"/>
                    <a:pt x="74964" y="126996"/>
                  </a:cubicBezTo>
                  <a:cubicBezTo>
                    <a:pt x="93166" y="131347"/>
                    <a:pt x="118216" y="138930"/>
                    <a:pt x="138559" y="138930"/>
                  </a:cubicBezTo>
                  <a:cubicBezTo>
                    <a:pt x="148470" y="138930"/>
                    <a:pt x="157264" y="137130"/>
                    <a:pt x="163605" y="132280"/>
                  </a:cubicBezTo>
                  <a:cubicBezTo>
                    <a:pt x="184882" y="116004"/>
                    <a:pt x="171742" y="101396"/>
                    <a:pt x="169284" y="76163"/>
                  </a:cubicBezTo>
                  <a:cubicBezTo>
                    <a:pt x="167673" y="55818"/>
                    <a:pt x="172534" y="23295"/>
                    <a:pt x="157106" y="7838"/>
                  </a:cubicBezTo>
                  <a:cubicBezTo>
                    <a:pt x="151739" y="2472"/>
                    <a:pt x="144727" y="0"/>
                    <a:pt x="1376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0" name="Google Shape;1090;p32"/>
            <p:cNvSpPr/>
            <p:nvPr/>
          </p:nvSpPr>
          <p:spPr>
            <a:xfrm>
              <a:off x="6225902" y="2734812"/>
              <a:ext cx="2414097" cy="1814092"/>
            </a:xfrm>
            <a:custGeom>
              <a:avLst/>
              <a:gdLst/>
              <a:ahLst/>
              <a:cxnLst/>
              <a:rect l="l" t="t" r="r" b="b"/>
              <a:pathLst>
                <a:path w="184882" h="138931" extrusionOk="0">
                  <a:moveTo>
                    <a:pt x="137618" y="0"/>
                  </a:moveTo>
                  <a:cubicBezTo>
                    <a:pt x="129679" y="0"/>
                    <a:pt x="121619" y="3083"/>
                    <a:pt x="115597" y="8658"/>
                  </a:cubicBezTo>
                  <a:lnTo>
                    <a:pt x="37525" y="27364"/>
                  </a:lnTo>
                  <a:cubicBezTo>
                    <a:pt x="30206" y="49319"/>
                    <a:pt x="3052" y="49601"/>
                    <a:pt x="1724" y="77773"/>
                  </a:cubicBezTo>
                  <a:cubicBezTo>
                    <a:pt x="0" y="114620"/>
                    <a:pt x="31450" y="116654"/>
                    <a:pt x="74964" y="126996"/>
                  </a:cubicBezTo>
                  <a:cubicBezTo>
                    <a:pt x="93166" y="131347"/>
                    <a:pt x="118216" y="138930"/>
                    <a:pt x="138559" y="138930"/>
                  </a:cubicBezTo>
                  <a:cubicBezTo>
                    <a:pt x="148470" y="138930"/>
                    <a:pt x="157264" y="137130"/>
                    <a:pt x="163605" y="132280"/>
                  </a:cubicBezTo>
                  <a:cubicBezTo>
                    <a:pt x="184882" y="116004"/>
                    <a:pt x="171742" y="101396"/>
                    <a:pt x="169284" y="76163"/>
                  </a:cubicBezTo>
                  <a:cubicBezTo>
                    <a:pt x="167673" y="55818"/>
                    <a:pt x="172534" y="23295"/>
                    <a:pt x="157106" y="7838"/>
                  </a:cubicBezTo>
                  <a:cubicBezTo>
                    <a:pt x="151739" y="2472"/>
                    <a:pt x="144727" y="0"/>
                    <a:pt x="137618" y="0"/>
                  </a:cubicBezTo>
                  <a:close/>
                </a:path>
              </a:pathLst>
            </a:custGeom>
            <a:solidFill>
              <a:srgbClr val="422C46">
                <a:alpha val="210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1" name="Google Shape;1091;p32"/>
            <p:cNvSpPr/>
            <p:nvPr/>
          </p:nvSpPr>
          <p:spPr>
            <a:xfrm>
              <a:off x="6481960" y="4170229"/>
              <a:ext cx="1662168" cy="1020809"/>
            </a:xfrm>
            <a:custGeom>
              <a:avLst/>
              <a:gdLst/>
              <a:ahLst/>
              <a:cxnLst/>
              <a:rect l="l" t="t" r="r" b="b"/>
              <a:pathLst>
                <a:path w="127296" h="78178" extrusionOk="0">
                  <a:moveTo>
                    <a:pt x="63657" y="0"/>
                  </a:moveTo>
                  <a:cubicBezTo>
                    <a:pt x="12237" y="0"/>
                    <a:pt x="8718" y="43251"/>
                    <a:pt x="0" y="78178"/>
                  </a:cubicBezTo>
                  <a:lnTo>
                    <a:pt x="127295" y="78178"/>
                  </a:lnTo>
                  <a:cubicBezTo>
                    <a:pt x="126476" y="26610"/>
                    <a:pt x="105764" y="1603"/>
                    <a:pt x="67476" y="77"/>
                  </a:cubicBezTo>
                  <a:cubicBezTo>
                    <a:pt x="66175" y="26"/>
                    <a:pt x="64902" y="0"/>
                    <a:pt x="6365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2" name="Google Shape;1092;p32"/>
            <p:cNvSpPr/>
            <p:nvPr/>
          </p:nvSpPr>
          <p:spPr>
            <a:xfrm>
              <a:off x="5796585" y="3950641"/>
              <a:ext cx="1142518" cy="922147"/>
            </a:xfrm>
            <a:custGeom>
              <a:avLst/>
              <a:gdLst/>
              <a:ahLst/>
              <a:cxnLst/>
              <a:rect l="l" t="t" r="r" b="b"/>
              <a:pathLst>
                <a:path w="87499" h="70622" extrusionOk="0">
                  <a:moveTo>
                    <a:pt x="22751" y="0"/>
                  </a:moveTo>
                  <a:cubicBezTo>
                    <a:pt x="15698" y="0"/>
                    <a:pt x="0" y="2778"/>
                    <a:pt x="45" y="5111"/>
                  </a:cubicBezTo>
                  <a:cubicBezTo>
                    <a:pt x="328" y="35798"/>
                    <a:pt x="15473" y="53091"/>
                    <a:pt x="23639" y="60409"/>
                  </a:cubicBezTo>
                  <a:cubicBezTo>
                    <a:pt x="31842" y="66550"/>
                    <a:pt x="45237" y="70621"/>
                    <a:pt x="57932" y="70621"/>
                  </a:cubicBezTo>
                  <a:cubicBezTo>
                    <a:pt x="60368" y="70621"/>
                    <a:pt x="62777" y="70471"/>
                    <a:pt x="65120" y="70158"/>
                  </a:cubicBezTo>
                  <a:lnTo>
                    <a:pt x="87499" y="24608"/>
                  </a:lnTo>
                  <a:cubicBezTo>
                    <a:pt x="84758" y="23388"/>
                    <a:pt x="81520" y="22948"/>
                    <a:pt x="78000" y="22948"/>
                  </a:cubicBezTo>
                  <a:cubicBezTo>
                    <a:pt x="68911" y="22948"/>
                    <a:pt x="57939" y="25880"/>
                    <a:pt x="48775" y="25880"/>
                  </a:cubicBezTo>
                  <a:cubicBezTo>
                    <a:pt x="41765" y="25880"/>
                    <a:pt x="35812" y="24165"/>
                    <a:pt x="32568" y="18109"/>
                  </a:cubicBezTo>
                  <a:cubicBezTo>
                    <a:pt x="30873" y="14916"/>
                    <a:pt x="29206" y="6298"/>
                    <a:pt x="26069" y="618"/>
                  </a:cubicBezTo>
                  <a:cubicBezTo>
                    <a:pt x="25831" y="187"/>
                    <a:pt x="24582" y="0"/>
                    <a:pt x="2275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3" name="Google Shape;1093;p32"/>
            <p:cNvSpPr/>
            <p:nvPr/>
          </p:nvSpPr>
          <p:spPr>
            <a:xfrm>
              <a:off x="7737334" y="4804080"/>
              <a:ext cx="34145" cy="399416"/>
            </a:xfrm>
            <a:custGeom>
              <a:avLst/>
              <a:gdLst/>
              <a:ahLst/>
              <a:cxnLst/>
              <a:rect l="l" t="t" r="r" b="b"/>
              <a:pathLst>
                <a:path w="2615" h="30589" extrusionOk="0">
                  <a:moveTo>
                    <a:pt x="954" y="1"/>
                  </a:moveTo>
                  <a:cubicBezTo>
                    <a:pt x="460" y="1"/>
                    <a:pt x="0" y="319"/>
                    <a:pt x="71" y="955"/>
                  </a:cubicBezTo>
                  <a:cubicBezTo>
                    <a:pt x="551" y="5617"/>
                    <a:pt x="636" y="10308"/>
                    <a:pt x="636" y="14998"/>
                  </a:cubicBezTo>
                  <a:cubicBezTo>
                    <a:pt x="636" y="19886"/>
                    <a:pt x="523" y="24803"/>
                    <a:pt x="71" y="29635"/>
                  </a:cubicBezTo>
                  <a:cubicBezTo>
                    <a:pt x="0" y="30271"/>
                    <a:pt x="467" y="30589"/>
                    <a:pt x="965" y="30589"/>
                  </a:cubicBezTo>
                  <a:cubicBezTo>
                    <a:pt x="1463" y="30589"/>
                    <a:pt x="1992" y="30271"/>
                    <a:pt x="2049" y="29635"/>
                  </a:cubicBezTo>
                  <a:cubicBezTo>
                    <a:pt x="2501" y="24775"/>
                    <a:pt x="2614" y="19886"/>
                    <a:pt x="2614" y="14998"/>
                  </a:cubicBezTo>
                  <a:cubicBezTo>
                    <a:pt x="2614" y="10308"/>
                    <a:pt x="2529" y="5617"/>
                    <a:pt x="2049" y="955"/>
                  </a:cubicBezTo>
                  <a:cubicBezTo>
                    <a:pt x="1978" y="319"/>
                    <a:pt x="1449" y="1"/>
                    <a:pt x="954" y="1"/>
                  </a:cubicBezTo>
                  <a:close/>
                </a:path>
              </a:pathLst>
            </a:custGeom>
            <a:solidFill>
              <a:srgbClr val="422C46">
                <a:alpha val="40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4" name="Google Shape;1094;p32"/>
            <p:cNvSpPr/>
            <p:nvPr/>
          </p:nvSpPr>
          <p:spPr>
            <a:xfrm>
              <a:off x="5904910" y="4178978"/>
              <a:ext cx="102580" cy="80082"/>
            </a:xfrm>
            <a:custGeom>
              <a:avLst/>
              <a:gdLst/>
              <a:ahLst/>
              <a:cxnLst/>
              <a:rect l="l" t="t" r="r" b="b"/>
              <a:pathLst>
                <a:path w="7856" h="6133" extrusionOk="0">
                  <a:moveTo>
                    <a:pt x="3928" y="0"/>
                  </a:moveTo>
                  <a:cubicBezTo>
                    <a:pt x="0" y="0"/>
                    <a:pt x="0" y="6132"/>
                    <a:pt x="3928" y="6132"/>
                  </a:cubicBezTo>
                  <a:cubicBezTo>
                    <a:pt x="7855" y="6132"/>
                    <a:pt x="7855" y="0"/>
                    <a:pt x="392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5" name="Google Shape;1095;p32"/>
            <p:cNvSpPr/>
            <p:nvPr/>
          </p:nvSpPr>
          <p:spPr>
            <a:xfrm>
              <a:off x="6175722" y="4316970"/>
              <a:ext cx="102214" cy="79703"/>
            </a:xfrm>
            <a:custGeom>
              <a:avLst/>
              <a:gdLst/>
              <a:ahLst/>
              <a:cxnLst/>
              <a:rect l="l" t="t" r="r" b="b"/>
              <a:pathLst>
                <a:path w="7828" h="6104" extrusionOk="0">
                  <a:moveTo>
                    <a:pt x="3928" y="0"/>
                  </a:moveTo>
                  <a:cubicBezTo>
                    <a:pt x="0" y="29"/>
                    <a:pt x="0" y="6104"/>
                    <a:pt x="3928" y="6104"/>
                  </a:cubicBezTo>
                  <a:cubicBezTo>
                    <a:pt x="7827" y="6104"/>
                    <a:pt x="7827" y="0"/>
                    <a:pt x="392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6" name="Google Shape;1096;p32"/>
            <p:cNvSpPr/>
            <p:nvPr/>
          </p:nvSpPr>
          <p:spPr>
            <a:xfrm>
              <a:off x="6180880" y="4635742"/>
              <a:ext cx="102593" cy="79716"/>
            </a:xfrm>
            <a:custGeom>
              <a:avLst/>
              <a:gdLst/>
              <a:ahLst/>
              <a:cxnLst/>
              <a:rect l="l" t="t" r="r" b="b"/>
              <a:pathLst>
                <a:path w="7857" h="6105" extrusionOk="0">
                  <a:moveTo>
                    <a:pt x="3957" y="1"/>
                  </a:moveTo>
                  <a:cubicBezTo>
                    <a:pt x="29" y="1"/>
                    <a:pt x="1" y="6104"/>
                    <a:pt x="3957" y="6104"/>
                  </a:cubicBezTo>
                  <a:cubicBezTo>
                    <a:pt x="7856" y="6104"/>
                    <a:pt x="7856" y="1"/>
                    <a:pt x="395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7" name="Google Shape;1097;p32"/>
            <p:cNvSpPr/>
            <p:nvPr/>
          </p:nvSpPr>
          <p:spPr>
            <a:xfrm>
              <a:off x="6425134" y="4359393"/>
              <a:ext cx="102958" cy="79716"/>
            </a:xfrm>
            <a:custGeom>
              <a:avLst/>
              <a:gdLst/>
              <a:ahLst/>
              <a:cxnLst/>
              <a:rect l="l" t="t" r="r" b="b"/>
              <a:pathLst>
                <a:path w="7885" h="6105" extrusionOk="0">
                  <a:moveTo>
                    <a:pt x="3957" y="1"/>
                  </a:moveTo>
                  <a:cubicBezTo>
                    <a:pt x="1" y="29"/>
                    <a:pt x="1" y="6104"/>
                    <a:pt x="3957" y="6104"/>
                  </a:cubicBezTo>
                  <a:cubicBezTo>
                    <a:pt x="7884" y="6104"/>
                    <a:pt x="7884" y="1"/>
                    <a:pt x="395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8" name="Google Shape;1098;p32"/>
            <p:cNvSpPr/>
            <p:nvPr/>
          </p:nvSpPr>
          <p:spPr>
            <a:xfrm>
              <a:off x="6467571" y="4614354"/>
              <a:ext cx="102945" cy="80069"/>
            </a:xfrm>
            <a:custGeom>
              <a:avLst/>
              <a:gdLst/>
              <a:ahLst/>
              <a:cxnLst/>
              <a:rect l="l" t="t" r="r" b="b"/>
              <a:pathLst>
                <a:path w="7884" h="6132" extrusionOk="0">
                  <a:moveTo>
                    <a:pt x="3956" y="0"/>
                  </a:moveTo>
                  <a:cubicBezTo>
                    <a:pt x="0" y="0"/>
                    <a:pt x="0" y="6132"/>
                    <a:pt x="3956" y="6132"/>
                  </a:cubicBezTo>
                  <a:cubicBezTo>
                    <a:pt x="7884" y="6132"/>
                    <a:pt x="7884" y="0"/>
                    <a:pt x="395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9" name="Google Shape;1099;p32"/>
            <p:cNvSpPr/>
            <p:nvPr/>
          </p:nvSpPr>
          <p:spPr>
            <a:xfrm>
              <a:off x="6690789" y="4322506"/>
              <a:ext cx="102580" cy="79703"/>
            </a:xfrm>
            <a:custGeom>
              <a:avLst/>
              <a:gdLst/>
              <a:ahLst/>
              <a:cxnLst/>
              <a:rect l="l" t="t" r="r" b="b"/>
              <a:pathLst>
                <a:path w="7856" h="6104" extrusionOk="0">
                  <a:moveTo>
                    <a:pt x="3928" y="0"/>
                  </a:moveTo>
                  <a:cubicBezTo>
                    <a:pt x="0" y="0"/>
                    <a:pt x="0" y="6104"/>
                    <a:pt x="3928" y="6104"/>
                  </a:cubicBezTo>
                  <a:cubicBezTo>
                    <a:pt x="7855" y="6104"/>
                    <a:pt x="7855" y="0"/>
                    <a:pt x="392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0" name="Google Shape;1100;p32"/>
            <p:cNvSpPr/>
            <p:nvPr/>
          </p:nvSpPr>
          <p:spPr>
            <a:xfrm>
              <a:off x="6764942" y="4550882"/>
              <a:ext cx="102580" cy="79716"/>
            </a:xfrm>
            <a:custGeom>
              <a:avLst/>
              <a:gdLst/>
              <a:ahLst/>
              <a:cxnLst/>
              <a:rect l="l" t="t" r="r" b="b"/>
              <a:pathLst>
                <a:path w="7856" h="6105" extrusionOk="0">
                  <a:moveTo>
                    <a:pt x="3928" y="1"/>
                  </a:moveTo>
                  <a:cubicBezTo>
                    <a:pt x="1" y="1"/>
                    <a:pt x="1" y="6104"/>
                    <a:pt x="3928" y="6104"/>
                  </a:cubicBezTo>
                  <a:cubicBezTo>
                    <a:pt x="7856" y="6104"/>
                    <a:pt x="7856" y="1"/>
                    <a:pt x="392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1" name="Google Shape;1101;p32"/>
            <p:cNvSpPr/>
            <p:nvPr/>
          </p:nvSpPr>
          <p:spPr>
            <a:xfrm>
              <a:off x="7128006" y="4401086"/>
              <a:ext cx="102580" cy="79716"/>
            </a:xfrm>
            <a:custGeom>
              <a:avLst/>
              <a:gdLst/>
              <a:ahLst/>
              <a:cxnLst/>
              <a:rect l="l" t="t" r="r" b="b"/>
              <a:pathLst>
                <a:path w="7856" h="6105" extrusionOk="0">
                  <a:moveTo>
                    <a:pt x="3928" y="1"/>
                  </a:moveTo>
                  <a:cubicBezTo>
                    <a:pt x="0" y="1"/>
                    <a:pt x="0" y="6104"/>
                    <a:pt x="3928" y="6104"/>
                  </a:cubicBezTo>
                  <a:cubicBezTo>
                    <a:pt x="7855" y="6104"/>
                    <a:pt x="7855" y="1"/>
                    <a:pt x="392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2" name="Google Shape;1102;p32"/>
            <p:cNvSpPr/>
            <p:nvPr/>
          </p:nvSpPr>
          <p:spPr>
            <a:xfrm>
              <a:off x="6889654" y="4399989"/>
              <a:ext cx="102214" cy="79703"/>
            </a:xfrm>
            <a:custGeom>
              <a:avLst/>
              <a:gdLst/>
              <a:ahLst/>
              <a:cxnLst/>
              <a:rect l="l" t="t" r="r" b="b"/>
              <a:pathLst>
                <a:path w="7828" h="6104" extrusionOk="0">
                  <a:moveTo>
                    <a:pt x="3928" y="0"/>
                  </a:moveTo>
                  <a:cubicBezTo>
                    <a:pt x="0" y="0"/>
                    <a:pt x="0" y="6103"/>
                    <a:pt x="3928" y="6103"/>
                  </a:cubicBezTo>
                  <a:cubicBezTo>
                    <a:pt x="7827" y="6103"/>
                    <a:pt x="7827" y="0"/>
                    <a:pt x="392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3" name="Google Shape;1103;p32"/>
            <p:cNvSpPr/>
            <p:nvPr/>
          </p:nvSpPr>
          <p:spPr>
            <a:xfrm>
              <a:off x="6664217" y="4816537"/>
              <a:ext cx="102593" cy="79716"/>
            </a:xfrm>
            <a:custGeom>
              <a:avLst/>
              <a:gdLst/>
              <a:ahLst/>
              <a:cxnLst/>
              <a:rect l="l" t="t" r="r" b="b"/>
              <a:pathLst>
                <a:path w="7857" h="6105" extrusionOk="0">
                  <a:moveTo>
                    <a:pt x="3957" y="1"/>
                  </a:moveTo>
                  <a:cubicBezTo>
                    <a:pt x="29" y="1"/>
                    <a:pt x="1" y="6104"/>
                    <a:pt x="3957" y="6104"/>
                  </a:cubicBezTo>
                  <a:cubicBezTo>
                    <a:pt x="7856" y="6104"/>
                    <a:pt x="7856" y="1"/>
                    <a:pt x="395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4" name="Google Shape;1104;p32"/>
            <p:cNvSpPr/>
            <p:nvPr/>
          </p:nvSpPr>
          <p:spPr>
            <a:xfrm>
              <a:off x="6832097" y="5051193"/>
              <a:ext cx="102214" cy="79716"/>
            </a:xfrm>
            <a:custGeom>
              <a:avLst/>
              <a:gdLst/>
              <a:ahLst/>
              <a:cxnLst/>
              <a:rect l="l" t="t" r="r" b="b"/>
              <a:pathLst>
                <a:path w="7828" h="6105" extrusionOk="0">
                  <a:moveTo>
                    <a:pt x="3900" y="1"/>
                  </a:moveTo>
                  <a:cubicBezTo>
                    <a:pt x="0" y="1"/>
                    <a:pt x="0" y="6104"/>
                    <a:pt x="3900" y="6104"/>
                  </a:cubicBezTo>
                  <a:cubicBezTo>
                    <a:pt x="7827" y="6104"/>
                    <a:pt x="7827" y="1"/>
                    <a:pt x="390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5" name="Google Shape;1105;p32"/>
            <p:cNvSpPr/>
            <p:nvPr/>
          </p:nvSpPr>
          <p:spPr>
            <a:xfrm>
              <a:off x="6595221" y="5049717"/>
              <a:ext cx="102593" cy="80082"/>
            </a:xfrm>
            <a:custGeom>
              <a:avLst/>
              <a:gdLst/>
              <a:ahLst/>
              <a:cxnLst/>
              <a:rect l="l" t="t" r="r" b="b"/>
              <a:pathLst>
                <a:path w="7857" h="6133" extrusionOk="0">
                  <a:moveTo>
                    <a:pt x="3928" y="1"/>
                  </a:moveTo>
                  <a:cubicBezTo>
                    <a:pt x="1" y="57"/>
                    <a:pt x="1" y="6132"/>
                    <a:pt x="3928" y="6132"/>
                  </a:cubicBezTo>
                  <a:cubicBezTo>
                    <a:pt x="7856" y="6132"/>
                    <a:pt x="7856" y="1"/>
                    <a:pt x="392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6" name="Google Shape;1106;p32"/>
            <p:cNvSpPr/>
            <p:nvPr/>
          </p:nvSpPr>
          <p:spPr>
            <a:xfrm>
              <a:off x="7120994" y="5071119"/>
              <a:ext cx="102580" cy="79703"/>
            </a:xfrm>
            <a:custGeom>
              <a:avLst/>
              <a:gdLst/>
              <a:ahLst/>
              <a:cxnLst/>
              <a:rect l="l" t="t" r="r" b="b"/>
              <a:pathLst>
                <a:path w="7856" h="6104" extrusionOk="0">
                  <a:moveTo>
                    <a:pt x="3928" y="1"/>
                  </a:moveTo>
                  <a:cubicBezTo>
                    <a:pt x="0" y="29"/>
                    <a:pt x="0" y="6104"/>
                    <a:pt x="3928" y="6104"/>
                  </a:cubicBezTo>
                  <a:cubicBezTo>
                    <a:pt x="7855" y="6104"/>
                    <a:pt x="7855" y="1"/>
                    <a:pt x="392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7" name="Google Shape;1107;p32"/>
            <p:cNvSpPr/>
            <p:nvPr/>
          </p:nvSpPr>
          <p:spPr>
            <a:xfrm>
              <a:off x="7431645" y="4665631"/>
              <a:ext cx="102593" cy="79716"/>
            </a:xfrm>
            <a:custGeom>
              <a:avLst/>
              <a:gdLst/>
              <a:ahLst/>
              <a:cxnLst/>
              <a:rect l="l" t="t" r="r" b="b"/>
              <a:pathLst>
                <a:path w="7857" h="6105" extrusionOk="0">
                  <a:moveTo>
                    <a:pt x="3957" y="1"/>
                  </a:moveTo>
                  <a:cubicBezTo>
                    <a:pt x="1" y="1"/>
                    <a:pt x="1" y="6104"/>
                    <a:pt x="3957" y="6104"/>
                  </a:cubicBezTo>
                  <a:cubicBezTo>
                    <a:pt x="7856" y="6104"/>
                    <a:pt x="7856" y="1"/>
                    <a:pt x="395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8" name="Google Shape;1108;p32"/>
            <p:cNvSpPr/>
            <p:nvPr/>
          </p:nvSpPr>
          <p:spPr>
            <a:xfrm>
              <a:off x="7286276" y="4482996"/>
              <a:ext cx="102958" cy="79716"/>
            </a:xfrm>
            <a:custGeom>
              <a:avLst/>
              <a:gdLst/>
              <a:ahLst/>
              <a:cxnLst/>
              <a:rect l="l" t="t" r="r" b="b"/>
              <a:pathLst>
                <a:path w="7885" h="6105" extrusionOk="0">
                  <a:moveTo>
                    <a:pt x="3957" y="1"/>
                  </a:moveTo>
                  <a:cubicBezTo>
                    <a:pt x="29" y="1"/>
                    <a:pt x="1" y="6104"/>
                    <a:pt x="3957" y="6104"/>
                  </a:cubicBezTo>
                  <a:cubicBezTo>
                    <a:pt x="7885" y="6104"/>
                    <a:pt x="7885" y="1"/>
                    <a:pt x="395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9" name="Google Shape;1109;p32"/>
            <p:cNvSpPr/>
            <p:nvPr/>
          </p:nvSpPr>
          <p:spPr>
            <a:xfrm>
              <a:off x="7519091" y="4466021"/>
              <a:ext cx="102958" cy="79716"/>
            </a:xfrm>
            <a:custGeom>
              <a:avLst/>
              <a:gdLst/>
              <a:ahLst/>
              <a:cxnLst/>
              <a:rect l="l" t="t" r="r" b="b"/>
              <a:pathLst>
                <a:path w="7885" h="6105" extrusionOk="0">
                  <a:moveTo>
                    <a:pt x="3957" y="1"/>
                  </a:moveTo>
                  <a:cubicBezTo>
                    <a:pt x="1" y="1"/>
                    <a:pt x="1" y="6104"/>
                    <a:pt x="3957" y="6104"/>
                  </a:cubicBezTo>
                  <a:cubicBezTo>
                    <a:pt x="7884" y="6104"/>
                    <a:pt x="7884" y="1"/>
                    <a:pt x="395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0" name="Google Shape;1110;p32"/>
            <p:cNvSpPr/>
            <p:nvPr/>
          </p:nvSpPr>
          <p:spPr>
            <a:xfrm>
              <a:off x="7784746" y="4428768"/>
              <a:ext cx="102580" cy="79703"/>
            </a:xfrm>
            <a:custGeom>
              <a:avLst/>
              <a:gdLst/>
              <a:ahLst/>
              <a:cxnLst/>
              <a:rect l="l" t="t" r="r" b="b"/>
              <a:pathLst>
                <a:path w="7856" h="6104" extrusionOk="0">
                  <a:moveTo>
                    <a:pt x="3928" y="0"/>
                  </a:moveTo>
                  <a:cubicBezTo>
                    <a:pt x="0" y="0"/>
                    <a:pt x="0" y="6103"/>
                    <a:pt x="3928" y="6103"/>
                  </a:cubicBezTo>
                  <a:cubicBezTo>
                    <a:pt x="7856" y="6103"/>
                    <a:pt x="7856" y="0"/>
                    <a:pt x="392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1" name="Google Shape;1111;p32"/>
            <p:cNvSpPr/>
            <p:nvPr/>
          </p:nvSpPr>
          <p:spPr>
            <a:xfrm>
              <a:off x="7584770" y="4834987"/>
              <a:ext cx="102580" cy="79703"/>
            </a:xfrm>
            <a:custGeom>
              <a:avLst/>
              <a:gdLst/>
              <a:ahLst/>
              <a:cxnLst/>
              <a:rect l="l" t="t" r="r" b="b"/>
              <a:pathLst>
                <a:path w="7856" h="6104" extrusionOk="0">
                  <a:moveTo>
                    <a:pt x="3956" y="0"/>
                  </a:moveTo>
                  <a:cubicBezTo>
                    <a:pt x="29" y="0"/>
                    <a:pt x="0" y="6104"/>
                    <a:pt x="3956" y="6104"/>
                  </a:cubicBezTo>
                  <a:cubicBezTo>
                    <a:pt x="7856" y="6104"/>
                    <a:pt x="7856" y="0"/>
                    <a:pt x="395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2" name="Google Shape;1112;p32"/>
            <p:cNvSpPr/>
            <p:nvPr/>
          </p:nvSpPr>
          <p:spPr>
            <a:xfrm>
              <a:off x="7577758" y="5017988"/>
              <a:ext cx="102214" cy="79716"/>
            </a:xfrm>
            <a:custGeom>
              <a:avLst/>
              <a:gdLst/>
              <a:ahLst/>
              <a:cxnLst/>
              <a:rect l="l" t="t" r="r" b="b"/>
              <a:pathLst>
                <a:path w="7828" h="6105" extrusionOk="0">
                  <a:moveTo>
                    <a:pt x="3928" y="1"/>
                  </a:moveTo>
                  <a:cubicBezTo>
                    <a:pt x="1" y="1"/>
                    <a:pt x="1" y="6104"/>
                    <a:pt x="3928" y="6104"/>
                  </a:cubicBezTo>
                  <a:cubicBezTo>
                    <a:pt x="7828" y="6104"/>
                    <a:pt x="7828" y="1"/>
                    <a:pt x="392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3" name="Google Shape;1113;p32"/>
            <p:cNvSpPr/>
            <p:nvPr/>
          </p:nvSpPr>
          <p:spPr>
            <a:xfrm>
              <a:off x="7710579" y="4656778"/>
              <a:ext cx="102214" cy="80082"/>
            </a:xfrm>
            <a:custGeom>
              <a:avLst/>
              <a:gdLst/>
              <a:ahLst/>
              <a:cxnLst/>
              <a:rect l="l" t="t" r="r" b="b"/>
              <a:pathLst>
                <a:path w="7828" h="6133" extrusionOk="0">
                  <a:moveTo>
                    <a:pt x="3928" y="1"/>
                  </a:moveTo>
                  <a:cubicBezTo>
                    <a:pt x="1" y="1"/>
                    <a:pt x="1" y="6132"/>
                    <a:pt x="3928" y="6132"/>
                  </a:cubicBezTo>
                  <a:cubicBezTo>
                    <a:pt x="7828" y="6132"/>
                    <a:pt x="7828" y="1"/>
                    <a:pt x="392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4" name="Google Shape;1114;p32"/>
            <p:cNvSpPr/>
            <p:nvPr/>
          </p:nvSpPr>
          <p:spPr>
            <a:xfrm>
              <a:off x="7965161" y="4774113"/>
              <a:ext cx="102958" cy="79703"/>
            </a:xfrm>
            <a:custGeom>
              <a:avLst/>
              <a:gdLst/>
              <a:ahLst/>
              <a:cxnLst/>
              <a:rect l="l" t="t" r="r" b="b"/>
              <a:pathLst>
                <a:path w="7885" h="6104" extrusionOk="0">
                  <a:moveTo>
                    <a:pt x="3957" y="0"/>
                  </a:moveTo>
                  <a:cubicBezTo>
                    <a:pt x="29" y="0"/>
                    <a:pt x="1" y="6104"/>
                    <a:pt x="3957" y="6104"/>
                  </a:cubicBezTo>
                  <a:cubicBezTo>
                    <a:pt x="7884" y="6104"/>
                    <a:pt x="7884" y="0"/>
                    <a:pt x="395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5" name="Google Shape;1115;p32"/>
            <p:cNvSpPr/>
            <p:nvPr/>
          </p:nvSpPr>
          <p:spPr>
            <a:xfrm>
              <a:off x="7858899" y="5017988"/>
              <a:ext cx="102593" cy="79716"/>
            </a:xfrm>
            <a:custGeom>
              <a:avLst/>
              <a:gdLst/>
              <a:ahLst/>
              <a:cxnLst/>
              <a:rect l="l" t="t" r="r" b="b"/>
              <a:pathLst>
                <a:path w="7857" h="6105" extrusionOk="0">
                  <a:moveTo>
                    <a:pt x="3929" y="1"/>
                  </a:moveTo>
                  <a:cubicBezTo>
                    <a:pt x="1" y="1"/>
                    <a:pt x="1" y="6104"/>
                    <a:pt x="3929" y="6104"/>
                  </a:cubicBezTo>
                  <a:cubicBezTo>
                    <a:pt x="7856" y="6104"/>
                    <a:pt x="7856" y="1"/>
                    <a:pt x="392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6" name="Google Shape;1116;p32"/>
            <p:cNvSpPr/>
            <p:nvPr/>
          </p:nvSpPr>
          <p:spPr>
            <a:xfrm>
              <a:off x="7354540" y="4949357"/>
              <a:ext cx="102945" cy="79716"/>
            </a:xfrm>
            <a:custGeom>
              <a:avLst/>
              <a:gdLst/>
              <a:ahLst/>
              <a:cxnLst/>
              <a:rect l="l" t="t" r="r" b="b"/>
              <a:pathLst>
                <a:path w="7884" h="6105" extrusionOk="0">
                  <a:moveTo>
                    <a:pt x="3956" y="1"/>
                  </a:moveTo>
                  <a:cubicBezTo>
                    <a:pt x="0" y="1"/>
                    <a:pt x="0" y="6104"/>
                    <a:pt x="3956" y="6104"/>
                  </a:cubicBezTo>
                  <a:cubicBezTo>
                    <a:pt x="7884" y="6104"/>
                    <a:pt x="7884" y="1"/>
                    <a:pt x="395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7" name="Google Shape;1117;p32"/>
            <p:cNvSpPr/>
            <p:nvPr/>
          </p:nvSpPr>
          <p:spPr>
            <a:xfrm>
              <a:off x="5968735" y="4444633"/>
              <a:ext cx="102214" cy="80069"/>
            </a:xfrm>
            <a:custGeom>
              <a:avLst/>
              <a:gdLst/>
              <a:ahLst/>
              <a:cxnLst/>
              <a:rect l="l" t="t" r="r" b="b"/>
              <a:pathLst>
                <a:path w="7828" h="6132" extrusionOk="0">
                  <a:moveTo>
                    <a:pt x="3900" y="0"/>
                  </a:moveTo>
                  <a:cubicBezTo>
                    <a:pt x="0" y="0"/>
                    <a:pt x="0" y="6132"/>
                    <a:pt x="3900" y="6132"/>
                  </a:cubicBezTo>
                  <a:cubicBezTo>
                    <a:pt x="7828" y="6132"/>
                    <a:pt x="7828" y="0"/>
                    <a:pt x="390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8" name="Google Shape;1118;p32"/>
            <p:cNvSpPr/>
            <p:nvPr/>
          </p:nvSpPr>
          <p:spPr>
            <a:xfrm>
              <a:off x="5681470" y="3520384"/>
              <a:ext cx="509765" cy="476533"/>
            </a:xfrm>
            <a:custGeom>
              <a:avLst/>
              <a:gdLst/>
              <a:ahLst/>
              <a:cxnLst/>
              <a:rect l="l" t="t" r="r" b="b"/>
              <a:pathLst>
                <a:path w="39040" h="36495" extrusionOk="0">
                  <a:moveTo>
                    <a:pt x="15974" y="1"/>
                  </a:moveTo>
                  <a:cubicBezTo>
                    <a:pt x="15967" y="1"/>
                    <a:pt x="15960" y="1"/>
                    <a:pt x="15954" y="1"/>
                  </a:cubicBezTo>
                  <a:cubicBezTo>
                    <a:pt x="13269" y="509"/>
                    <a:pt x="14089" y="8478"/>
                    <a:pt x="15671" y="14214"/>
                  </a:cubicBezTo>
                  <a:cubicBezTo>
                    <a:pt x="14634" y="11290"/>
                    <a:pt x="10197" y="4266"/>
                    <a:pt x="7346" y="4266"/>
                  </a:cubicBezTo>
                  <a:cubicBezTo>
                    <a:pt x="7166" y="4266"/>
                    <a:pt x="6993" y="4293"/>
                    <a:pt x="6827" y="4352"/>
                  </a:cubicBezTo>
                  <a:cubicBezTo>
                    <a:pt x="4708" y="5595"/>
                    <a:pt x="7618" y="13705"/>
                    <a:pt x="9144" y="16898"/>
                  </a:cubicBezTo>
                  <a:cubicBezTo>
                    <a:pt x="5852" y="14044"/>
                    <a:pt x="3674" y="12889"/>
                    <a:pt x="2408" y="12889"/>
                  </a:cubicBezTo>
                  <a:cubicBezTo>
                    <a:pt x="0" y="12889"/>
                    <a:pt x="885" y="17063"/>
                    <a:pt x="3662" y="21673"/>
                  </a:cubicBezTo>
                  <a:cubicBezTo>
                    <a:pt x="8655" y="29986"/>
                    <a:pt x="11070" y="36495"/>
                    <a:pt x="18468" y="36495"/>
                  </a:cubicBezTo>
                  <a:cubicBezTo>
                    <a:pt x="18815" y="36495"/>
                    <a:pt x="19173" y="36481"/>
                    <a:pt x="19542" y="36451"/>
                  </a:cubicBezTo>
                  <a:lnTo>
                    <a:pt x="28923" y="33908"/>
                  </a:lnTo>
                  <a:cubicBezTo>
                    <a:pt x="35083" y="29783"/>
                    <a:pt x="39039" y="18000"/>
                    <a:pt x="35648" y="13790"/>
                  </a:cubicBezTo>
                  <a:cubicBezTo>
                    <a:pt x="35361" y="13662"/>
                    <a:pt x="35077" y="13603"/>
                    <a:pt x="34797" y="13603"/>
                  </a:cubicBezTo>
                  <a:cubicBezTo>
                    <a:pt x="32845" y="13603"/>
                    <a:pt x="31084" y="16476"/>
                    <a:pt x="29799" y="19046"/>
                  </a:cubicBezTo>
                  <a:cubicBezTo>
                    <a:pt x="29093" y="11642"/>
                    <a:pt x="30195" y="1046"/>
                    <a:pt x="25985" y="255"/>
                  </a:cubicBezTo>
                  <a:cubicBezTo>
                    <a:pt x="23555" y="651"/>
                    <a:pt x="22311" y="6867"/>
                    <a:pt x="22368" y="12829"/>
                  </a:cubicBezTo>
                  <a:cubicBezTo>
                    <a:pt x="21071" y="5726"/>
                    <a:pt x="18678" y="1"/>
                    <a:pt x="15974" y="1"/>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9" name="Google Shape;1119;p32"/>
            <p:cNvSpPr/>
            <p:nvPr/>
          </p:nvSpPr>
          <p:spPr>
            <a:xfrm>
              <a:off x="5766174" y="3923861"/>
              <a:ext cx="405501" cy="122362"/>
            </a:xfrm>
            <a:custGeom>
              <a:avLst/>
              <a:gdLst/>
              <a:ahLst/>
              <a:cxnLst/>
              <a:rect l="l" t="t" r="r" b="b"/>
              <a:pathLst>
                <a:path w="31055" h="9371" extrusionOk="0">
                  <a:moveTo>
                    <a:pt x="27491" y="0"/>
                  </a:moveTo>
                  <a:cubicBezTo>
                    <a:pt x="26980" y="0"/>
                    <a:pt x="26471" y="136"/>
                    <a:pt x="26025" y="437"/>
                  </a:cubicBezTo>
                  <a:cubicBezTo>
                    <a:pt x="22298" y="2850"/>
                    <a:pt x="17970" y="3356"/>
                    <a:pt x="13529" y="3356"/>
                  </a:cubicBezTo>
                  <a:cubicBezTo>
                    <a:pt x="10327" y="3356"/>
                    <a:pt x="7066" y="3093"/>
                    <a:pt x="3928" y="3093"/>
                  </a:cubicBezTo>
                  <a:cubicBezTo>
                    <a:pt x="3910" y="3093"/>
                    <a:pt x="3892" y="3093"/>
                    <a:pt x="3875" y="3093"/>
                  </a:cubicBezTo>
                  <a:cubicBezTo>
                    <a:pt x="1" y="3093"/>
                    <a:pt x="19" y="9168"/>
                    <a:pt x="3928" y="9168"/>
                  </a:cubicBezTo>
                  <a:cubicBezTo>
                    <a:pt x="7028" y="9179"/>
                    <a:pt x="10219" y="9370"/>
                    <a:pt x="13388" y="9370"/>
                  </a:cubicBezTo>
                  <a:cubicBezTo>
                    <a:pt x="18886" y="9370"/>
                    <a:pt x="24319" y="8794"/>
                    <a:pt x="29105" y="5693"/>
                  </a:cubicBezTo>
                  <a:cubicBezTo>
                    <a:pt x="30489" y="4817"/>
                    <a:pt x="31054" y="2980"/>
                    <a:pt x="30207" y="1539"/>
                  </a:cubicBezTo>
                  <a:cubicBezTo>
                    <a:pt x="29652" y="601"/>
                    <a:pt x="28565" y="0"/>
                    <a:pt x="2749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0" name="Google Shape;1120;p32"/>
            <p:cNvSpPr/>
            <p:nvPr/>
          </p:nvSpPr>
          <p:spPr>
            <a:xfrm>
              <a:off x="6390453" y="2976539"/>
              <a:ext cx="1742967" cy="1407403"/>
            </a:xfrm>
            <a:custGeom>
              <a:avLst/>
              <a:gdLst/>
              <a:ahLst/>
              <a:cxnLst/>
              <a:rect l="l" t="t" r="r" b="b"/>
              <a:pathLst>
                <a:path w="133484" h="107785" extrusionOk="0">
                  <a:moveTo>
                    <a:pt x="38316" y="1"/>
                  </a:moveTo>
                  <a:cubicBezTo>
                    <a:pt x="21221" y="42724"/>
                    <a:pt x="1" y="95847"/>
                    <a:pt x="65188" y="106160"/>
                  </a:cubicBezTo>
                  <a:cubicBezTo>
                    <a:pt x="71938" y="107229"/>
                    <a:pt x="78059" y="107785"/>
                    <a:pt x="83605" y="107785"/>
                  </a:cubicBezTo>
                  <a:cubicBezTo>
                    <a:pt x="120872" y="107785"/>
                    <a:pt x="132155" y="82689"/>
                    <a:pt x="133484" y="19526"/>
                  </a:cubicBezTo>
                  <a:lnTo>
                    <a:pt x="38316" y="1"/>
                  </a:ln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1" name="Google Shape;1121;p32"/>
            <p:cNvSpPr/>
            <p:nvPr/>
          </p:nvSpPr>
          <p:spPr>
            <a:xfrm>
              <a:off x="7963686" y="3845489"/>
              <a:ext cx="310416" cy="258330"/>
            </a:xfrm>
            <a:custGeom>
              <a:avLst/>
              <a:gdLst/>
              <a:ahLst/>
              <a:cxnLst/>
              <a:rect l="l" t="t" r="r" b="b"/>
              <a:pathLst>
                <a:path w="23773" h="19784" extrusionOk="0">
                  <a:moveTo>
                    <a:pt x="7879" y="1"/>
                  </a:moveTo>
                  <a:cubicBezTo>
                    <a:pt x="6563" y="1"/>
                    <a:pt x="5271" y="174"/>
                    <a:pt x="4070" y="533"/>
                  </a:cubicBezTo>
                  <a:lnTo>
                    <a:pt x="1" y="16837"/>
                  </a:lnTo>
                  <a:cubicBezTo>
                    <a:pt x="2226" y="18677"/>
                    <a:pt x="5908" y="19784"/>
                    <a:pt x="9554" y="19784"/>
                  </a:cubicBezTo>
                  <a:cubicBezTo>
                    <a:pt x="13917" y="19784"/>
                    <a:pt x="18228" y="18197"/>
                    <a:pt x="19921" y="14379"/>
                  </a:cubicBezTo>
                  <a:cubicBezTo>
                    <a:pt x="23773" y="5714"/>
                    <a:pt x="15444" y="1"/>
                    <a:pt x="7879" y="1"/>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2" name="Google Shape;1122;p32"/>
            <p:cNvSpPr/>
            <p:nvPr/>
          </p:nvSpPr>
          <p:spPr>
            <a:xfrm>
              <a:off x="6768637" y="3791196"/>
              <a:ext cx="212158" cy="207745"/>
            </a:xfrm>
            <a:custGeom>
              <a:avLst/>
              <a:gdLst/>
              <a:ahLst/>
              <a:cxnLst/>
              <a:rect l="l" t="t" r="r" b="b"/>
              <a:pathLst>
                <a:path w="16248" h="15910" extrusionOk="0">
                  <a:moveTo>
                    <a:pt x="8138" y="1"/>
                  </a:moveTo>
                  <a:cubicBezTo>
                    <a:pt x="4013" y="1"/>
                    <a:pt x="0" y="3646"/>
                    <a:pt x="170" y="7941"/>
                  </a:cubicBezTo>
                  <a:cubicBezTo>
                    <a:pt x="396" y="12264"/>
                    <a:pt x="3674" y="15909"/>
                    <a:pt x="8138" y="15909"/>
                  </a:cubicBezTo>
                  <a:cubicBezTo>
                    <a:pt x="12264" y="15909"/>
                    <a:pt x="16248" y="12264"/>
                    <a:pt x="16078" y="7941"/>
                  </a:cubicBezTo>
                  <a:cubicBezTo>
                    <a:pt x="15909" y="3646"/>
                    <a:pt x="12574" y="1"/>
                    <a:pt x="813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3" name="Google Shape;1123;p32"/>
            <p:cNvSpPr/>
            <p:nvPr/>
          </p:nvSpPr>
          <p:spPr>
            <a:xfrm>
              <a:off x="7549724" y="3977161"/>
              <a:ext cx="212158" cy="207366"/>
            </a:xfrm>
            <a:custGeom>
              <a:avLst/>
              <a:gdLst/>
              <a:ahLst/>
              <a:cxnLst/>
              <a:rect l="l" t="t" r="r" b="b"/>
              <a:pathLst>
                <a:path w="16248" h="15881" extrusionOk="0">
                  <a:moveTo>
                    <a:pt x="8110" y="0"/>
                  </a:moveTo>
                  <a:cubicBezTo>
                    <a:pt x="3984" y="0"/>
                    <a:pt x="0" y="3645"/>
                    <a:pt x="170" y="7940"/>
                  </a:cubicBezTo>
                  <a:cubicBezTo>
                    <a:pt x="367" y="12263"/>
                    <a:pt x="3673" y="15880"/>
                    <a:pt x="8110" y="15880"/>
                  </a:cubicBezTo>
                  <a:cubicBezTo>
                    <a:pt x="12235" y="15880"/>
                    <a:pt x="16247" y="12263"/>
                    <a:pt x="16050" y="7940"/>
                  </a:cubicBezTo>
                  <a:cubicBezTo>
                    <a:pt x="15880" y="3645"/>
                    <a:pt x="12574" y="0"/>
                    <a:pt x="811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4" name="Google Shape;1124;p32"/>
            <p:cNvSpPr/>
            <p:nvPr/>
          </p:nvSpPr>
          <p:spPr>
            <a:xfrm>
              <a:off x="7178917" y="3818526"/>
              <a:ext cx="183837" cy="105139"/>
            </a:xfrm>
            <a:custGeom>
              <a:avLst/>
              <a:gdLst/>
              <a:ahLst/>
              <a:cxnLst/>
              <a:rect l="l" t="t" r="r" b="b"/>
              <a:pathLst>
                <a:path w="14079" h="8052" extrusionOk="0">
                  <a:moveTo>
                    <a:pt x="6164" y="0"/>
                  </a:moveTo>
                  <a:cubicBezTo>
                    <a:pt x="4080" y="0"/>
                    <a:pt x="2072" y="949"/>
                    <a:pt x="424" y="2288"/>
                  </a:cubicBezTo>
                  <a:cubicBezTo>
                    <a:pt x="0" y="2627"/>
                    <a:pt x="57" y="3333"/>
                    <a:pt x="424" y="3700"/>
                  </a:cubicBezTo>
                  <a:cubicBezTo>
                    <a:pt x="624" y="3901"/>
                    <a:pt x="856" y="3987"/>
                    <a:pt x="1090" y="3987"/>
                  </a:cubicBezTo>
                  <a:cubicBezTo>
                    <a:pt x="1351" y="3987"/>
                    <a:pt x="1613" y="3879"/>
                    <a:pt x="1837" y="3700"/>
                  </a:cubicBezTo>
                  <a:cubicBezTo>
                    <a:pt x="3079" y="2682"/>
                    <a:pt x="4600" y="1972"/>
                    <a:pt x="6157" y="1972"/>
                  </a:cubicBezTo>
                  <a:cubicBezTo>
                    <a:pt x="6760" y="1972"/>
                    <a:pt x="7369" y="2079"/>
                    <a:pt x="7969" y="2316"/>
                  </a:cubicBezTo>
                  <a:cubicBezTo>
                    <a:pt x="10060" y="3164"/>
                    <a:pt x="11359" y="5255"/>
                    <a:pt x="11953" y="7346"/>
                  </a:cubicBezTo>
                  <a:cubicBezTo>
                    <a:pt x="12099" y="7839"/>
                    <a:pt x="12484" y="8052"/>
                    <a:pt x="12876" y="8052"/>
                  </a:cubicBezTo>
                  <a:cubicBezTo>
                    <a:pt x="13471" y="8052"/>
                    <a:pt x="14079" y="7559"/>
                    <a:pt x="13874" y="6809"/>
                  </a:cubicBezTo>
                  <a:cubicBezTo>
                    <a:pt x="13055" y="4011"/>
                    <a:pt x="11275" y="1468"/>
                    <a:pt x="8506" y="423"/>
                  </a:cubicBezTo>
                  <a:cubicBezTo>
                    <a:pt x="7724" y="132"/>
                    <a:pt x="6939" y="0"/>
                    <a:pt x="61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5" name="Google Shape;1125;p32"/>
            <p:cNvSpPr/>
            <p:nvPr/>
          </p:nvSpPr>
          <p:spPr>
            <a:xfrm>
              <a:off x="7041369" y="3894873"/>
              <a:ext cx="401727" cy="238104"/>
            </a:xfrm>
            <a:custGeom>
              <a:avLst/>
              <a:gdLst/>
              <a:ahLst/>
              <a:cxnLst/>
              <a:rect l="l" t="t" r="r" b="b"/>
              <a:pathLst>
                <a:path w="30766" h="18235" extrusionOk="0">
                  <a:moveTo>
                    <a:pt x="1492" y="1"/>
                  </a:moveTo>
                  <a:lnTo>
                    <a:pt x="1492" y="1"/>
                  </a:lnTo>
                  <a:cubicBezTo>
                    <a:pt x="0" y="11371"/>
                    <a:pt x="8407" y="18234"/>
                    <a:pt x="16882" y="18234"/>
                  </a:cubicBezTo>
                  <a:cubicBezTo>
                    <a:pt x="22371" y="18234"/>
                    <a:pt x="27889" y="15356"/>
                    <a:pt x="30766" y="8958"/>
                  </a:cubicBezTo>
                  <a:cubicBezTo>
                    <a:pt x="21583" y="7998"/>
                    <a:pt x="10732" y="5087"/>
                    <a:pt x="149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6" name="Google Shape;1126;p32"/>
            <p:cNvSpPr/>
            <p:nvPr/>
          </p:nvSpPr>
          <p:spPr>
            <a:xfrm>
              <a:off x="7054453" y="3393439"/>
              <a:ext cx="267848" cy="100034"/>
            </a:xfrm>
            <a:custGeom>
              <a:avLst/>
              <a:gdLst/>
              <a:ahLst/>
              <a:cxnLst/>
              <a:rect l="l" t="t" r="r" b="b"/>
              <a:pathLst>
                <a:path w="20513" h="7661" extrusionOk="0">
                  <a:moveTo>
                    <a:pt x="7608" y="1"/>
                  </a:moveTo>
                  <a:cubicBezTo>
                    <a:pt x="5309" y="1"/>
                    <a:pt x="3035" y="427"/>
                    <a:pt x="1055" y="1246"/>
                  </a:cubicBezTo>
                  <a:cubicBezTo>
                    <a:pt x="0" y="1698"/>
                    <a:pt x="285" y="3245"/>
                    <a:pt x="1196" y="3245"/>
                  </a:cubicBezTo>
                  <a:cubicBezTo>
                    <a:pt x="1309" y="3245"/>
                    <a:pt x="1432" y="3220"/>
                    <a:pt x="1564" y="3167"/>
                  </a:cubicBezTo>
                  <a:cubicBezTo>
                    <a:pt x="3399" y="2403"/>
                    <a:pt x="5543" y="1991"/>
                    <a:pt x="7703" y="1991"/>
                  </a:cubicBezTo>
                  <a:cubicBezTo>
                    <a:pt x="11930" y="1991"/>
                    <a:pt x="16216" y="3570"/>
                    <a:pt x="18348" y="7180"/>
                  </a:cubicBezTo>
                  <a:cubicBezTo>
                    <a:pt x="18549" y="7520"/>
                    <a:pt x="18852" y="7661"/>
                    <a:pt x="19154" y="7661"/>
                  </a:cubicBezTo>
                  <a:cubicBezTo>
                    <a:pt x="19833" y="7661"/>
                    <a:pt x="20513" y="6953"/>
                    <a:pt x="20044" y="6191"/>
                  </a:cubicBezTo>
                  <a:cubicBezTo>
                    <a:pt x="17559" y="1954"/>
                    <a:pt x="12528" y="1"/>
                    <a:pt x="760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7" name="Google Shape;1127;p32"/>
            <p:cNvSpPr/>
            <p:nvPr/>
          </p:nvSpPr>
          <p:spPr>
            <a:xfrm>
              <a:off x="7482830" y="3488537"/>
              <a:ext cx="252584" cy="126841"/>
            </a:xfrm>
            <a:custGeom>
              <a:avLst/>
              <a:gdLst/>
              <a:ahLst/>
              <a:cxnLst/>
              <a:rect l="l" t="t" r="r" b="b"/>
              <a:pathLst>
                <a:path w="19344" h="9714" extrusionOk="0">
                  <a:moveTo>
                    <a:pt x="5742" y="1"/>
                  </a:moveTo>
                  <a:cubicBezTo>
                    <a:pt x="4203" y="1"/>
                    <a:pt x="2663" y="188"/>
                    <a:pt x="1167" y="518"/>
                  </a:cubicBezTo>
                  <a:cubicBezTo>
                    <a:pt x="1" y="730"/>
                    <a:pt x="401" y="2435"/>
                    <a:pt x="1458" y="2435"/>
                  </a:cubicBezTo>
                  <a:cubicBezTo>
                    <a:pt x="1528" y="2435"/>
                    <a:pt x="1601" y="2427"/>
                    <a:pt x="1676" y="2411"/>
                  </a:cubicBezTo>
                  <a:cubicBezTo>
                    <a:pt x="2929" y="2142"/>
                    <a:pt x="4223" y="2000"/>
                    <a:pt x="5509" y="2000"/>
                  </a:cubicBezTo>
                  <a:cubicBezTo>
                    <a:pt x="10430" y="2000"/>
                    <a:pt x="15234" y="4078"/>
                    <a:pt x="17160" y="9052"/>
                  </a:cubicBezTo>
                  <a:cubicBezTo>
                    <a:pt x="17340" y="9511"/>
                    <a:pt x="17751" y="9713"/>
                    <a:pt x="18151" y="9713"/>
                  </a:cubicBezTo>
                  <a:cubicBezTo>
                    <a:pt x="18759" y="9713"/>
                    <a:pt x="19343" y="9248"/>
                    <a:pt x="19053" y="8515"/>
                  </a:cubicBezTo>
                  <a:cubicBezTo>
                    <a:pt x="17782" y="5209"/>
                    <a:pt x="15352" y="2581"/>
                    <a:pt x="12074" y="1225"/>
                  </a:cubicBezTo>
                  <a:cubicBezTo>
                    <a:pt x="10047" y="368"/>
                    <a:pt x="7896" y="1"/>
                    <a:pt x="574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8" name="Google Shape;1128;p32"/>
            <p:cNvSpPr/>
            <p:nvPr/>
          </p:nvSpPr>
          <p:spPr>
            <a:xfrm>
              <a:off x="6679716" y="2472193"/>
              <a:ext cx="1241559" cy="875531"/>
            </a:xfrm>
            <a:custGeom>
              <a:avLst/>
              <a:gdLst/>
              <a:ahLst/>
              <a:cxnLst/>
              <a:rect l="l" t="t" r="r" b="b"/>
              <a:pathLst>
                <a:path w="95084" h="67052" extrusionOk="0">
                  <a:moveTo>
                    <a:pt x="51419" y="1"/>
                  </a:moveTo>
                  <a:cubicBezTo>
                    <a:pt x="47537" y="1"/>
                    <a:pt x="43959" y="316"/>
                    <a:pt x="40972" y="790"/>
                  </a:cubicBezTo>
                  <a:cubicBezTo>
                    <a:pt x="15768" y="4011"/>
                    <a:pt x="3956" y="21870"/>
                    <a:pt x="1" y="65724"/>
                  </a:cubicBezTo>
                  <a:cubicBezTo>
                    <a:pt x="1" y="65724"/>
                    <a:pt x="15768" y="67052"/>
                    <a:pt x="32863" y="67052"/>
                  </a:cubicBezTo>
                  <a:cubicBezTo>
                    <a:pt x="55637" y="67052"/>
                    <a:pt x="87341" y="62163"/>
                    <a:pt x="93049" y="34500"/>
                  </a:cubicBezTo>
                  <a:lnTo>
                    <a:pt x="95083" y="28058"/>
                  </a:lnTo>
                  <a:cubicBezTo>
                    <a:pt x="89245" y="5525"/>
                    <a:pt x="67667" y="1"/>
                    <a:pt x="5141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9" name="Google Shape;1129;p32"/>
            <p:cNvSpPr/>
            <p:nvPr/>
          </p:nvSpPr>
          <p:spPr>
            <a:xfrm>
              <a:off x="7724969" y="2823048"/>
              <a:ext cx="636331" cy="1119446"/>
            </a:xfrm>
            <a:custGeom>
              <a:avLst/>
              <a:gdLst/>
              <a:ahLst/>
              <a:cxnLst/>
              <a:rect l="l" t="t" r="r" b="b"/>
              <a:pathLst>
                <a:path w="48733" h="85732" extrusionOk="0">
                  <a:moveTo>
                    <a:pt x="18576" y="1"/>
                  </a:moveTo>
                  <a:cubicBezTo>
                    <a:pt x="17318" y="1"/>
                    <a:pt x="16006" y="111"/>
                    <a:pt x="14638" y="340"/>
                  </a:cubicBezTo>
                  <a:lnTo>
                    <a:pt x="1" y="23115"/>
                  </a:lnTo>
                  <a:cubicBezTo>
                    <a:pt x="792" y="45889"/>
                    <a:pt x="7828" y="69060"/>
                    <a:pt x="25799" y="85731"/>
                  </a:cubicBezTo>
                  <a:cubicBezTo>
                    <a:pt x="47499" y="63489"/>
                    <a:pt x="48732" y="1"/>
                    <a:pt x="18576" y="1"/>
                  </a:cubicBezTo>
                  <a:close/>
                </a:path>
              </a:pathLst>
            </a:custGeom>
            <a:solidFill>
              <a:srgbClr val="7E4E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0" name="Google Shape;1130;p32"/>
            <p:cNvSpPr/>
            <p:nvPr/>
          </p:nvSpPr>
          <p:spPr>
            <a:xfrm>
              <a:off x="7782174" y="3083114"/>
              <a:ext cx="589820" cy="530108"/>
            </a:xfrm>
            <a:custGeom>
              <a:avLst/>
              <a:gdLst/>
              <a:ahLst/>
              <a:cxnLst/>
              <a:rect l="l" t="t" r="r" b="b"/>
              <a:pathLst>
                <a:path w="45171" h="40598" extrusionOk="0">
                  <a:moveTo>
                    <a:pt x="31395" y="0"/>
                  </a:moveTo>
                  <a:cubicBezTo>
                    <a:pt x="25696" y="0"/>
                    <a:pt x="24017" y="12445"/>
                    <a:pt x="24017" y="15178"/>
                  </a:cubicBezTo>
                  <a:cubicBezTo>
                    <a:pt x="23198" y="11991"/>
                    <a:pt x="20159" y="2330"/>
                    <a:pt x="16142" y="2330"/>
                  </a:cubicBezTo>
                  <a:cubicBezTo>
                    <a:pt x="15173" y="2330"/>
                    <a:pt x="14148" y="2892"/>
                    <a:pt x="13082" y="4243"/>
                  </a:cubicBezTo>
                  <a:cubicBezTo>
                    <a:pt x="10087" y="8199"/>
                    <a:pt x="14071" y="14924"/>
                    <a:pt x="16558" y="17891"/>
                  </a:cubicBezTo>
                  <a:cubicBezTo>
                    <a:pt x="13916" y="17084"/>
                    <a:pt x="11699" y="16743"/>
                    <a:pt x="9878" y="16743"/>
                  </a:cubicBezTo>
                  <a:cubicBezTo>
                    <a:pt x="1" y="16743"/>
                    <a:pt x="1771" y="26770"/>
                    <a:pt x="10537" y="26770"/>
                  </a:cubicBezTo>
                  <a:cubicBezTo>
                    <a:pt x="12600" y="26770"/>
                    <a:pt x="15051" y="26215"/>
                    <a:pt x="17829" y="24842"/>
                  </a:cubicBezTo>
                  <a:lnTo>
                    <a:pt x="17829" y="24842"/>
                  </a:lnTo>
                  <a:cubicBezTo>
                    <a:pt x="9166" y="33254"/>
                    <a:pt x="11758" y="40597"/>
                    <a:pt x="16370" y="40597"/>
                  </a:cubicBezTo>
                  <a:cubicBezTo>
                    <a:pt x="19551" y="40597"/>
                    <a:pt x="23693" y="37105"/>
                    <a:pt x="25769" y="28063"/>
                  </a:cubicBezTo>
                  <a:cubicBezTo>
                    <a:pt x="25769" y="32836"/>
                    <a:pt x="28703" y="39964"/>
                    <a:pt x="33498" y="39964"/>
                  </a:cubicBezTo>
                  <a:cubicBezTo>
                    <a:pt x="34692" y="39964"/>
                    <a:pt x="36002" y="39521"/>
                    <a:pt x="37411" y="38490"/>
                  </a:cubicBezTo>
                  <a:cubicBezTo>
                    <a:pt x="41917" y="35160"/>
                    <a:pt x="38062" y="27794"/>
                    <a:pt x="33312" y="25136"/>
                  </a:cubicBezTo>
                  <a:lnTo>
                    <a:pt x="33312" y="25136"/>
                  </a:lnTo>
                  <a:cubicBezTo>
                    <a:pt x="34824" y="25648"/>
                    <a:pt x="36501" y="25959"/>
                    <a:pt x="38105" y="25959"/>
                  </a:cubicBezTo>
                  <a:cubicBezTo>
                    <a:pt x="41799" y="25959"/>
                    <a:pt x="45108" y="24307"/>
                    <a:pt x="45125" y="19643"/>
                  </a:cubicBezTo>
                  <a:cubicBezTo>
                    <a:pt x="45170" y="16043"/>
                    <a:pt x="42665" y="14880"/>
                    <a:pt x="39647" y="14880"/>
                  </a:cubicBezTo>
                  <a:cubicBezTo>
                    <a:pt x="37027" y="14880"/>
                    <a:pt x="34019" y="15757"/>
                    <a:pt x="31958" y="16676"/>
                  </a:cubicBezTo>
                  <a:cubicBezTo>
                    <a:pt x="33935" y="13681"/>
                    <a:pt x="39389" y="2774"/>
                    <a:pt x="32946" y="287"/>
                  </a:cubicBezTo>
                  <a:cubicBezTo>
                    <a:pt x="32399" y="91"/>
                    <a:pt x="31882" y="0"/>
                    <a:pt x="3139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1" name="Google Shape;1131;p32"/>
            <p:cNvSpPr/>
            <p:nvPr/>
          </p:nvSpPr>
          <p:spPr>
            <a:xfrm>
              <a:off x="8020133" y="3286472"/>
              <a:ext cx="163101" cy="159772"/>
            </a:xfrm>
            <a:custGeom>
              <a:avLst/>
              <a:gdLst/>
              <a:ahLst/>
              <a:cxnLst/>
              <a:rect l="l" t="t" r="r" b="b"/>
              <a:pathLst>
                <a:path w="12491" h="12236" extrusionOk="0">
                  <a:moveTo>
                    <a:pt x="6246" y="0"/>
                  </a:moveTo>
                  <a:cubicBezTo>
                    <a:pt x="3053" y="0"/>
                    <a:pt x="1" y="2797"/>
                    <a:pt x="142" y="6132"/>
                  </a:cubicBezTo>
                  <a:cubicBezTo>
                    <a:pt x="312" y="9438"/>
                    <a:pt x="2827" y="12235"/>
                    <a:pt x="6246" y="12235"/>
                  </a:cubicBezTo>
                  <a:cubicBezTo>
                    <a:pt x="9410" y="12235"/>
                    <a:pt x="12490" y="9438"/>
                    <a:pt x="12349" y="6132"/>
                  </a:cubicBezTo>
                  <a:cubicBezTo>
                    <a:pt x="12208" y="2797"/>
                    <a:pt x="9665" y="0"/>
                    <a:pt x="624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2" name="Google Shape;1132;p32"/>
            <p:cNvSpPr/>
            <p:nvPr/>
          </p:nvSpPr>
          <p:spPr>
            <a:xfrm>
              <a:off x="6795196" y="2917872"/>
              <a:ext cx="992514" cy="317689"/>
            </a:xfrm>
            <a:custGeom>
              <a:avLst/>
              <a:gdLst/>
              <a:ahLst/>
              <a:cxnLst/>
              <a:rect l="l" t="t" r="r" b="b"/>
              <a:pathLst>
                <a:path w="76011" h="24330" extrusionOk="0">
                  <a:moveTo>
                    <a:pt x="76010" y="1"/>
                  </a:moveTo>
                  <a:lnTo>
                    <a:pt x="76010" y="1"/>
                  </a:lnTo>
                  <a:cubicBezTo>
                    <a:pt x="72365" y="3109"/>
                    <a:pt x="68607" y="6019"/>
                    <a:pt x="64623" y="8619"/>
                  </a:cubicBezTo>
                  <a:cubicBezTo>
                    <a:pt x="60667" y="11190"/>
                    <a:pt x="56457" y="13423"/>
                    <a:pt x="52162" y="15203"/>
                  </a:cubicBezTo>
                  <a:cubicBezTo>
                    <a:pt x="47839" y="17011"/>
                    <a:pt x="43374" y="18396"/>
                    <a:pt x="38797" y="19243"/>
                  </a:cubicBezTo>
                  <a:cubicBezTo>
                    <a:pt x="35830" y="19780"/>
                    <a:pt x="32863" y="20063"/>
                    <a:pt x="29896" y="20091"/>
                  </a:cubicBezTo>
                  <a:cubicBezTo>
                    <a:pt x="30715" y="19159"/>
                    <a:pt x="31507" y="18255"/>
                    <a:pt x="32213" y="17294"/>
                  </a:cubicBezTo>
                  <a:cubicBezTo>
                    <a:pt x="33908" y="15005"/>
                    <a:pt x="35378" y="12547"/>
                    <a:pt x="36678" y="9975"/>
                  </a:cubicBezTo>
                  <a:cubicBezTo>
                    <a:pt x="37017" y="9297"/>
                    <a:pt x="36960" y="8478"/>
                    <a:pt x="36508" y="7828"/>
                  </a:cubicBezTo>
                  <a:cubicBezTo>
                    <a:pt x="36102" y="7286"/>
                    <a:pt x="35472" y="6988"/>
                    <a:pt x="34838" y="6988"/>
                  </a:cubicBezTo>
                  <a:cubicBezTo>
                    <a:pt x="34414" y="6988"/>
                    <a:pt x="33988" y="7121"/>
                    <a:pt x="33626" y="7404"/>
                  </a:cubicBezTo>
                  <a:cubicBezTo>
                    <a:pt x="31309" y="9099"/>
                    <a:pt x="28907" y="10625"/>
                    <a:pt x="26420" y="11953"/>
                  </a:cubicBezTo>
                  <a:cubicBezTo>
                    <a:pt x="23906" y="13253"/>
                    <a:pt x="21278" y="14270"/>
                    <a:pt x="18537" y="14977"/>
                  </a:cubicBezTo>
                  <a:cubicBezTo>
                    <a:pt x="15824" y="15683"/>
                    <a:pt x="12942" y="16050"/>
                    <a:pt x="10060" y="16305"/>
                  </a:cubicBezTo>
                  <a:cubicBezTo>
                    <a:pt x="8393" y="16418"/>
                    <a:pt x="6698" y="16531"/>
                    <a:pt x="5002" y="16587"/>
                  </a:cubicBezTo>
                  <a:cubicBezTo>
                    <a:pt x="6584" y="15401"/>
                    <a:pt x="8195" y="14157"/>
                    <a:pt x="9749" y="12858"/>
                  </a:cubicBezTo>
                  <a:cubicBezTo>
                    <a:pt x="11021" y="11756"/>
                    <a:pt x="12208" y="10625"/>
                    <a:pt x="13338" y="9354"/>
                  </a:cubicBezTo>
                  <a:cubicBezTo>
                    <a:pt x="14440" y="8082"/>
                    <a:pt x="15400" y="6698"/>
                    <a:pt x="16192" y="5285"/>
                  </a:cubicBezTo>
                  <a:lnTo>
                    <a:pt x="16192" y="5285"/>
                  </a:lnTo>
                  <a:cubicBezTo>
                    <a:pt x="14129" y="7856"/>
                    <a:pt x="11614" y="9947"/>
                    <a:pt x="8902" y="11727"/>
                  </a:cubicBezTo>
                  <a:cubicBezTo>
                    <a:pt x="6217" y="13507"/>
                    <a:pt x="3307" y="15118"/>
                    <a:pt x="566" y="16983"/>
                  </a:cubicBezTo>
                  <a:cubicBezTo>
                    <a:pt x="283" y="17181"/>
                    <a:pt x="57" y="17548"/>
                    <a:pt x="29" y="17944"/>
                  </a:cubicBezTo>
                  <a:cubicBezTo>
                    <a:pt x="1" y="18594"/>
                    <a:pt x="509" y="19130"/>
                    <a:pt x="1159" y="19159"/>
                  </a:cubicBezTo>
                  <a:lnTo>
                    <a:pt x="1272" y="19159"/>
                  </a:lnTo>
                  <a:cubicBezTo>
                    <a:pt x="4017" y="19263"/>
                    <a:pt x="6761" y="19416"/>
                    <a:pt x="9527" y="19416"/>
                  </a:cubicBezTo>
                  <a:cubicBezTo>
                    <a:pt x="9752" y="19416"/>
                    <a:pt x="9977" y="19415"/>
                    <a:pt x="10201" y="19413"/>
                  </a:cubicBezTo>
                  <a:cubicBezTo>
                    <a:pt x="13196" y="19385"/>
                    <a:pt x="16276" y="19159"/>
                    <a:pt x="19300" y="18537"/>
                  </a:cubicBezTo>
                  <a:cubicBezTo>
                    <a:pt x="22352" y="17887"/>
                    <a:pt x="25318" y="16870"/>
                    <a:pt x="28116" y="15570"/>
                  </a:cubicBezTo>
                  <a:cubicBezTo>
                    <a:pt x="28144" y="15542"/>
                    <a:pt x="28172" y="15542"/>
                    <a:pt x="28229" y="15485"/>
                  </a:cubicBezTo>
                  <a:lnTo>
                    <a:pt x="28229" y="15485"/>
                  </a:lnTo>
                  <a:cubicBezTo>
                    <a:pt x="26816" y="17322"/>
                    <a:pt x="25290" y="19074"/>
                    <a:pt x="23567" y="20487"/>
                  </a:cubicBezTo>
                  <a:lnTo>
                    <a:pt x="23482" y="20543"/>
                  </a:lnTo>
                  <a:cubicBezTo>
                    <a:pt x="23058" y="20882"/>
                    <a:pt x="22719" y="21419"/>
                    <a:pt x="22719" y="22069"/>
                  </a:cubicBezTo>
                  <a:cubicBezTo>
                    <a:pt x="22691" y="23199"/>
                    <a:pt x="23567" y="24160"/>
                    <a:pt x="24697" y="24188"/>
                  </a:cubicBezTo>
                  <a:lnTo>
                    <a:pt x="28455" y="24330"/>
                  </a:lnTo>
                  <a:lnTo>
                    <a:pt x="32213" y="24188"/>
                  </a:lnTo>
                  <a:lnTo>
                    <a:pt x="35915" y="23765"/>
                  </a:lnTo>
                  <a:lnTo>
                    <a:pt x="39588" y="23086"/>
                  </a:lnTo>
                  <a:cubicBezTo>
                    <a:pt x="44420" y="22041"/>
                    <a:pt x="49082" y="20317"/>
                    <a:pt x="53462" y="18141"/>
                  </a:cubicBezTo>
                  <a:cubicBezTo>
                    <a:pt x="57842" y="15966"/>
                    <a:pt x="61967" y="13253"/>
                    <a:pt x="65753" y="10230"/>
                  </a:cubicBezTo>
                  <a:cubicBezTo>
                    <a:pt x="69540" y="7206"/>
                    <a:pt x="72987" y="3759"/>
                    <a:pt x="76010" y="1"/>
                  </a:cubicBezTo>
                  <a:close/>
                </a:path>
              </a:pathLst>
            </a:custGeom>
            <a:solidFill>
              <a:srgbClr val="422C46">
                <a:alpha val="40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3" name="Google Shape;1133;p32"/>
            <p:cNvSpPr/>
            <p:nvPr/>
          </p:nvSpPr>
          <p:spPr>
            <a:xfrm>
              <a:off x="6711981" y="4554120"/>
              <a:ext cx="778175" cy="494814"/>
            </a:xfrm>
            <a:custGeom>
              <a:avLst/>
              <a:gdLst/>
              <a:ahLst/>
              <a:cxnLst/>
              <a:rect l="l" t="t" r="r" b="b"/>
              <a:pathLst>
                <a:path w="59596" h="37895" extrusionOk="0">
                  <a:moveTo>
                    <a:pt x="28163" y="1"/>
                  </a:moveTo>
                  <a:cubicBezTo>
                    <a:pt x="2749" y="1"/>
                    <a:pt x="0" y="36103"/>
                    <a:pt x="27707" y="37814"/>
                  </a:cubicBezTo>
                  <a:cubicBezTo>
                    <a:pt x="28542" y="37868"/>
                    <a:pt x="29353" y="37894"/>
                    <a:pt x="30140" y="37894"/>
                  </a:cubicBezTo>
                  <a:cubicBezTo>
                    <a:pt x="59596" y="37894"/>
                    <a:pt x="55371" y="1247"/>
                    <a:pt x="30024" y="64"/>
                  </a:cubicBezTo>
                  <a:cubicBezTo>
                    <a:pt x="29391" y="22"/>
                    <a:pt x="28771" y="1"/>
                    <a:pt x="2816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4" name="Google Shape;1134;p32"/>
            <p:cNvSpPr/>
            <p:nvPr/>
          </p:nvSpPr>
          <p:spPr>
            <a:xfrm>
              <a:off x="7148663" y="4737578"/>
              <a:ext cx="89666" cy="69374"/>
            </a:xfrm>
            <a:custGeom>
              <a:avLst/>
              <a:gdLst/>
              <a:ahLst/>
              <a:cxnLst/>
              <a:rect l="l" t="t" r="r" b="b"/>
              <a:pathLst>
                <a:path w="6867" h="5313" extrusionOk="0">
                  <a:moveTo>
                    <a:pt x="3475" y="1"/>
                  </a:moveTo>
                  <a:cubicBezTo>
                    <a:pt x="3466" y="1"/>
                    <a:pt x="3457" y="1"/>
                    <a:pt x="3448" y="1"/>
                  </a:cubicBezTo>
                  <a:cubicBezTo>
                    <a:pt x="0" y="1"/>
                    <a:pt x="0" y="5313"/>
                    <a:pt x="3448" y="5313"/>
                  </a:cubicBezTo>
                  <a:cubicBezTo>
                    <a:pt x="6858" y="5313"/>
                    <a:pt x="6867" y="1"/>
                    <a:pt x="347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5" name="Google Shape;1135;p32"/>
            <p:cNvSpPr/>
            <p:nvPr/>
          </p:nvSpPr>
          <p:spPr>
            <a:xfrm>
              <a:off x="6976356" y="4688142"/>
              <a:ext cx="89300" cy="69374"/>
            </a:xfrm>
            <a:custGeom>
              <a:avLst/>
              <a:gdLst/>
              <a:ahLst/>
              <a:cxnLst/>
              <a:rect l="l" t="t" r="r" b="b"/>
              <a:pathLst>
                <a:path w="6839" h="5313" extrusionOk="0">
                  <a:moveTo>
                    <a:pt x="3420" y="0"/>
                  </a:moveTo>
                  <a:cubicBezTo>
                    <a:pt x="1" y="0"/>
                    <a:pt x="1" y="5313"/>
                    <a:pt x="3420" y="5313"/>
                  </a:cubicBezTo>
                  <a:cubicBezTo>
                    <a:pt x="6839" y="5313"/>
                    <a:pt x="6839" y="0"/>
                    <a:pt x="342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6" name="Google Shape;1136;p32"/>
            <p:cNvSpPr/>
            <p:nvPr/>
          </p:nvSpPr>
          <p:spPr>
            <a:xfrm>
              <a:off x="6956182" y="4808180"/>
              <a:ext cx="238978" cy="116146"/>
            </a:xfrm>
            <a:custGeom>
              <a:avLst/>
              <a:gdLst/>
              <a:ahLst/>
              <a:cxnLst/>
              <a:rect l="l" t="t" r="r" b="b"/>
              <a:pathLst>
                <a:path w="18302" h="8895" extrusionOk="0">
                  <a:moveTo>
                    <a:pt x="1302" y="0"/>
                  </a:moveTo>
                  <a:cubicBezTo>
                    <a:pt x="686" y="0"/>
                    <a:pt x="0" y="711"/>
                    <a:pt x="331" y="1488"/>
                  </a:cubicBezTo>
                  <a:cubicBezTo>
                    <a:pt x="1715" y="4625"/>
                    <a:pt x="4202" y="7140"/>
                    <a:pt x="7451" y="8270"/>
                  </a:cubicBezTo>
                  <a:cubicBezTo>
                    <a:pt x="8695" y="8702"/>
                    <a:pt x="9992" y="8895"/>
                    <a:pt x="11297" y="8895"/>
                  </a:cubicBezTo>
                  <a:cubicBezTo>
                    <a:pt x="13403" y="8895"/>
                    <a:pt x="15529" y="8394"/>
                    <a:pt x="17482" y="7592"/>
                  </a:cubicBezTo>
                  <a:cubicBezTo>
                    <a:pt x="17963" y="7394"/>
                    <a:pt x="18302" y="6970"/>
                    <a:pt x="18132" y="6377"/>
                  </a:cubicBezTo>
                  <a:cubicBezTo>
                    <a:pt x="18018" y="6011"/>
                    <a:pt x="17627" y="5664"/>
                    <a:pt x="17227" y="5664"/>
                  </a:cubicBezTo>
                  <a:cubicBezTo>
                    <a:pt x="17132" y="5664"/>
                    <a:pt x="17037" y="5684"/>
                    <a:pt x="16945" y="5727"/>
                  </a:cubicBezTo>
                  <a:cubicBezTo>
                    <a:pt x="15150" y="6470"/>
                    <a:pt x="13227" y="6958"/>
                    <a:pt x="11303" y="6958"/>
                  </a:cubicBezTo>
                  <a:cubicBezTo>
                    <a:pt x="10229" y="6958"/>
                    <a:pt x="9154" y="6806"/>
                    <a:pt x="8101" y="6461"/>
                  </a:cubicBezTo>
                  <a:cubicBezTo>
                    <a:pt x="5219" y="5501"/>
                    <a:pt x="3185" y="3212"/>
                    <a:pt x="1998" y="499"/>
                  </a:cubicBezTo>
                  <a:cubicBezTo>
                    <a:pt x="1848" y="147"/>
                    <a:pt x="1582" y="0"/>
                    <a:pt x="130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7" name="Google Shape;1137;p32"/>
            <p:cNvSpPr/>
            <p:nvPr/>
          </p:nvSpPr>
          <p:spPr>
            <a:xfrm>
              <a:off x="7388111" y="3635420"/>
              <a:ext cx="335395" cy="315952"/>
            </a:xfrm>
            <a:custGeom>
              <a:avLst/>
              <a:gdLst/>
              <a:ahLst/>
              <a:cxnLst/>
              <a:rect l="l" t="t" r="r" b="b"/>
              <a:pathLst>
                <a:path w="25686" h="24197" extrusionOk="0">
                  <a:moveTo>
                    <a:pt x="12795" y="1"/>
                  </a:moveTo>
                  <a:cubicBezTo>
                    <a:pt x="6472" y="1"/>
                    <a:pt x="1520" y="5020"/>
                    <a:pt x="792" y="11224"/>
                  </a:cubicBezTo>
                  <a:cubicBezTo>
                    <a:pt x="1" y="17723"/>
                    <a:pt x="5652" y="23686"/>
                    <a:pt x="11981" y="24166"/>
                  </a:cubicBezTo>
                  <a:cubicBezTo>
                    <a:pt x="12274" y="24187"/>
                    <a:pt x="12565" y="24197"/>
                    <a:pt x="12853" y="24197"/>
                  </a:cubicBezTo>
                  <a:cubicBezTo>
                    <a:pt x="19221" y="24197"/>
                    <a:pt x="24192" y="19193"/>
                    <a:pt x="24895" y="12948"/>
                  </a:cubicBezTo>
                  <a:cubicBezTo>
                    <a:pt x="25686" y="6449"/>
                    <a:pt x="20035" y="487"/>
                    <a:pt x="13705" y="35"/>
                  </a:cubicBezTo>
                  <a:cubicBezTo>
                    <a:pt x="13399" y="12"/>
                    <a:pt x="13095" y="1"/>
                    <a:pt x="1279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8" name="Google Shape;1138;p32"/>
            <p:cNvSpPr/>
            <p:nvPr/>
          </p:nvSpPr>
          <p:spPr>
            <a:xfrm>
              <a:off x="6930603" y="3495222"/>
              <a:ext cx="335395" cy="315952"/>
            </a:xfrm>
            <a:custGeom>
              <a:avLst/>
              <a:gdLst/>
              <a:ahLst/>
              <a:cxnLst/>
              <a:rect l="l" t="t" r="r" b="b"/>
              <a:pathLst>
                <a:path w="25686" h="24197" extrusionOk="0">
                  <a:moveTo>
                    <a:pt x="12795" y="0"/>
                  </a:moveTo>
                  <a:cubicBezTo>
                    <a:pt x="6472" y="0"/>
                    <a:pt x="1520" y="5020"/>
                    <a:pt x="792" y="11224"/>
                  </a:cubicBezTo>
                  <a:cubicBezTo>
                    <a:pt x="1" y="17723"/>
                    <a:pt x="5652" y="23685"/>
                    <a:pt x="11982" y="24165"/>
                  </a:cubicBezTo>
                  <a:cubicBezTo>
                    <a:pt x="12275" y="24186"/>
                    <a:pt x="12565" y="24197"/>
                    <a:pt x="12853" y="24197"/>
                  </a:cubicBezTo>
                  <a:cubicBezTo>
                    <a:pt x="19195" y="24197"/>
                    <a:pt x="24165" y="19219"/>
                    <a:pt x="24895" y="12948"/>
                  </a:cubicBezTo>
                  <a:cubicBezTo>
                    <a:pt x="25686" y="6449"/>
                    <a:pt x="20035" y="487"/>
                    <a:pt x="13705" y="34"/>
                  </a:cubicBezTo>
                  <a:cubicBezTo>
                    <a:pt x="13399" y="11"/>
                    <a:pt x="13095" y="0"/>
                    <a:pt x="1279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9" name="Google Shape;1139;p32"/>
            <p:cNvSpPr/>
            <p:nvPr/>
          </p:nvSpPr>
          <p:spPr>
            <a:xfrm>
              <a:off x="7343468" y="3635499"/>
              <a:ext cx="374502" cy="311421"/>
            </a:xfrm>
            <a:custGeom>
              <a:avLst/>
              <a:gdLst/>
              <a:ahLst/>
              <a:cxnLst/>
              <a:rect l="l" t="t" r="r" b="b"/>
              <a:pathLst>
                <a:path w="28681" h="23850" extrusionOk="0">
                  <a:moveTo>
                    <a:pt x="15400" y="1"/>
                  </a:moveTo>
                  <a:cubicBezTo>
                    <a:pt x="1611" y="453"/>
                    <a:pt x="1" y="21108"/>
                    <a:pt x="13281" y="23849"/>
                  </a:cubicBezTo>
                  <a:cubicBezTo>
                    <a:pt x="27042" y="23397"/>
                    <a:pt x="28681" y="2742"/>
                    <a:pt x="1540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0" name="Google Shape;1140;p32"/>
            <p:cNvSpPr/>
            <p:nvPr/>
          </p:nvSpPr>
          <p:spPr>
            <a:xfrm>
              <a:off x="6885593" y="3495300"/>
              <a:ext cx="374502" cy="311408"/>
            </a:xfrm>
            <a:custGeom>
              <a:avLst/>
              <a:gdLst/>
              <a:ahLst/>
              <a:cxnLst/>
              <a:rect l="l" t="t" r="r" b="b"/>
              <a:pathLst>
                <a:path w="28681" h="23849" extrusionOk="0">
                  <a:moveTo>
                    <a:pt x="15400" y="0"/>
                  </a:moveTo>
                  <a:lnTo>
                    <a:pt x="15400" y="0"/>
                  </a:lnTo>
                  <a:cubicBezTo>
                    <a:pt x="1611" y="452"/>
                    <a:pt x="1" y="21108"/>
                    <a:pt x="13281" y="23849"/>
                  </a:cubicBezTo>
                  <a:cubicBezTo>
                    <a:pt x="27042" y="23397"/>
                    <a:pt x="28681" y="2769"/>
                    <a:pt x="1540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xmlns="" id="{B60511B2-9586-45CA-838C-9AAF43A13075}"/>
              </a:ext>
            </a:extLst>
          </p:cNvPr>
          <p:cNvPicPr>
            <a:picLocks noChangeAspect="1"/>
          </p:cNvPicPr>
          <p:nvPr/>
        </p:nvPicPr>
        <p:blipFill>
          <a:blip r:embed="rId5"/>
          <a:stretch>
            <a:fillRect/>
          </a:stretch>
        </p:blipFill>
        <p:spPr>
          <a:xfrm>
            <a:off x="3622952" y="497440"/>
            <a:ext cx="5102794" cy="14022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5"/>
                                        </p:tgtEl>
                                        <p:attrNameLst>
                                          <p:attrName>style.visibility</p:attrName>
                                        </p:attrNameLst>
                                      </p:cBhvr>
                                      <p:to>
                                        <p:strVal val="visible"/>
                                      </p:to>
                                    </p:set>
                                    <p:anim calcmode="lin" valueType="num">
                                      <p:cBhvr additive="base">
                                        <p:cTn id="7" dur="500" fill="hold"/>
                                        <p:tgtEl>
                                          <p:spTgt spid="1015"/>
                                        </p:tgtEl>
                                        <p:attrNameLst>
                                          <p:attrName>ppt_x</p:attrName>
                                        </p:attrNameLst>
                                      </p:cBhvr>
                                      <p:tavLst>
                                        <p:tav tm="0">
                                          <p:val>
                                            <p:strVal val="#ppt_x"/>
                                          </p:val>
                                        </p:tav>
                                        <p:tav tm="100000">
                                          <p:val>
                                            <p:strVal val="#ppt_x"/>
                                          </p:val>
                                        </p:tav>
                                      </p:tavLst>
                                    </p:anim>
                                    <p:anim calcmode="lin" valueType="num">
                                      <p:cBhvr additive="base">
                                        <p:cTn id="8" dur="500" fill="hold"/>
                                        <p:tgtEl>
                                          <p:spTgt spid="10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 grpId="0"/>
      <p:bldP spid="101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srcRect l="-375" t="17852" r="198" b="13658"/>
          <a:stretch/>
        </p:blipFill>
        <p:spPr>
          <a:xfrm>
            <a:off x="-200637" y="18690"/>
            <a:ext cx="12160565" cy="6839310"/>
          </a:xfrm>
          <a:prstGeom prst="rect">
            <a:avLst/>
          </a:prstGeom>
        </p:spPr>
      </p:pic>
      <p:pic>
        <p:nvPicPr>
          <p:cNvPr id="5" name="Picture 9">
            <a:extLst>
              <a:ext uri="{FF2B5EF4-FFF2-40B4-BE49-F238E27FC236}">
                <a16:creationId xmlns:a16="http://schemas.microsoft.com/office/drawing/2014/main" xmlns="" id="{3D69DAF2-9F3D-46B7-8880-6670C8DB165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2072" y="2280233"/>
            <a:ext cx="2310897" cy="4476313"/>
          </a:xfrm>
          <a:prstGeom prst="rect">
            <a:avLst/>
          </a:prstGeom>
        </p:spPr>
      </p:pic>
      <p:pic>
        <p:nvPicPr>
          <p:cNvPr id="7" name="Picture 6">
            <a:extLst>
              <a:ext uri="{FF2B5EF4-FFF2-40B4-BE49-F238E27FC236}">
                <a16:creationId xmlns:a16="http://schemas.microsoft.com/office/drawing/2014/main" xmlns="" id="{60A0E025-A9AE-41C5-A017-48B0372A207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310984" y="3433726"/>
            <a:ext cx="3648944" cy="3322820"/>
          </a:xfrm>
          <a:prstGeom prst="rect">
            <a:avLst/>
          </a:prstGeom>
        </p:spPr>
      </p:pic>
      <p:sp>
        <p:nvSpPr>
          <p:cNvPr id="12" name="Rectangle 11">
            <a:extLst>
              <a:ext uri="{FF2B5EF4-FFF2-40B4-BE49-F238E27FC236}">
                <a16:creationId xmlns:a16="http://schemas.microsoft.com/office/drawing/2014/main" xmlns="" id="{598BB088-B8BB-4B32-A2DF-AC368CD47C85}"/>
              </a:ext>
            </a:extLst>
          </p:cNvPr>
          <p:cNvSpPr/>
          <p:nvPr/>
        </p:nvSpPr>
        <p:spPr>
          <a:xfrm>
            <a:off x="1603170" y="353628"/>
            <a:ext cx="8839200" cy="1723549"/>
          </a:xfrm>
          <a:custGeom>
            <a:avLst/>
            <a:gdLst>
              <a:gd name="connsiteX0" fmla="*/ 0 w 8839200"/>
              <a:gd name="connsiteY0" fmla="*/ 0 h 1723549"/>
              <a:gd name="connsiteX1" fmla="*/ 8839200 w 8839200"/>
              <a:gd name="connsiteY1" fmla="*/ 0 h 1723549"/>
              <a:gd name="connsiteX2" fmla="*/ 8839200 w 8839200"/>
              <a:gd name="connsiteY2" fmla="*/ 1723549 h 1723549"/>
              <a:gd name="connsiteX3" fmla="*/ 0 w 8839200"/>
              <a:gd name="connsiteY3" fmla="*/ 1723549 h 1723549"/>
              <a:gd name="connsiteX4" fmla="*/ 0 w 8839200"/>
              <a:gd name="connsiteY4" fmla="*/ 0 h 1723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200" h="1723549" fill="none" extrusionOk="0">
                <a:moveTo>
                  <a:pt x="0" y="0"/>
                </a:moveTo>
                <a:cubicBezTo>
                  <a:pt x="1387467" y="-38131"/>
                  <a:pt x="4874400" y="-116053"/>
                  <a:pt x="8839200" y="0"/>
                </a:cubicBezTo>
                <a:cubicBezTo>
                  <a:pt x="8688590" y="351654"/>
                  <a:pt x="8743666" y="886991"/>
                  <a:pt x="8839200" y="1723549"/>
                </a:cubicBezTo>
                <a:cubicBezTo>
                  <a:pt x="7388714" y="1632095"/>
                  <a:pt x="3803794" y="1613870"/>
                  <a:pt x="0" y="1723549"/>
                </a:cubicBezTo>
                <a:cubicBezTo>
                  <a:pt x="-26196" y="1328495"/>
                  <a:pt x="3064" y="326806"/>
                  <a:pt x="0" y="0"/>
                </a:cubicBezTo>
                <a:close/>
              </a:path>
              <a:path w="8839200" h="1723549" stroke="0" extrusionOk="0">
                <a:moveTo>
                  <a:pt x="0" y="0"/>
                </a:moveTo>
                <a:cubicBezTo>
                  <a:pt x="2877646" y="107089"/>
                  <a:pt x="4734252" y="-150627"/>
                  <a:pt x="8839200" y="0"/>
                </a:cubicBezTo>
                <a:cubicBezTo>
                  <a:pt x="8966018" y="633393"/>
                  <a:pt x="8691583" y="1446647"/>
                  <a:pt x="8839200" y="1723549"/>
                </a:cubicBezTo>
                <a:cubicBezTo>
                  <a:pt x="5718811" y="1721108"/>
                  <a:pt x="2801785" y="1645061"/>
                  <a:pt x="0" y="1723549"/>
                </a:cubicBezTo>
                <a:cubicBezTo>
                  <a:pt x="-18632" y="1455899"/>
                  <a:pt x="100389" y="791179"/>
                  <a:pt x="0" y="0"/>
                </a:cubicBezTo>
                <a:close/>
              </a:path>
            </a:pathLst>
          </a:custGeom>
          <a:solidFill>
            <a:srgbClr val="FFC000"/>
          </a:solidFill>
          <a:ln w="76200">
            <a:solidFill>
              <a:schemeClr val="accent6">
                <a:lumMod val="50000"/>
              </a:schemeClr>
            </a:solidFill>
            <a:extLst>
              <a:ext uri="{C807C97D-BFC1-408E-A445-0C87EB9F89A2}">
                <ask:lineSketchStyleProps xmlns:ask="http://schemas.microsoft.com/office/drawing/2018/sketchyshapes" xmlns="" sd="2943678747">
                  <a:prstGeom prst="rect">
                    <a:avLst/>
                  </a:prstGeom>
                  <ask:type>
                    <ask:lineSketchCurved/>
                  </ask:type>
                </ask:lineSketchStyleProps>
              </a:ext>
            </a:extLst>
          </a:ln>
        </p:spPr>
        <p:txBody>
          <a:bodyPr wrap="square" lIns="60960" tIns="30480" rIns="60960" bIns="30480">
            <a:spAutoFit/>
          </a:bodyPr>
          <a:lstStyle/>
          <a:p>
            <a:r>
              <a:rPr lang="en-US" sz="3600">
                <a:latin typeface="Times New Roman" panose="02020603050405020304" pitchFamily="18" charset="0"/>
                <a:cs typeface="Times New Roman" panose="02020603050405020304" pitchFamily="18" charset="0"/>
              </a:rPr>
              <a:t>    2. Đọc câu chuyện dưới đây và trả lời các</a:t>
            </a:r>
          </a:p>
          <a:p>
            <a:r>
              <a:rPr lang="en-US" sz="3600">
                <a:latin typeface="Times New Roman" panose="02020603050405020304" pitchFamily="18" charset="0"/>
                <a:cs typeface="Times New Roman" panose="02020603050405020304" pitchFamily="18" charset="0"/>
              </a:rPr>
              <a:t>  câu hỏi bằng cách chọn ý trả lời đúng nhất:</a:t>
            </a:r>
          </a:p>
          <a:p>
            <a:r>
              <a:rPr lang="en-US" sz="360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xmlns="" id="{51E5CF6D-9232-4829-BAE1-2EAB6B2BAE54}"/>
              </a:ext>
            </a:extLst>
          </p:cNvPr>
          <p:cNvPicPr>
            <a:picLocks noChangeAspect="1"/>
          </p:cNvPicPr>
          <p:nvPr/>
        </p:nvPicPr>
        <p:blipFill rotWithShape="1">
          <a:blip r:embed="rId7"/>
          <a:srcRect l="23377" r="20385"/>
          <a:stretch/>
        </p:blipFill>
        <p:spPr>
          <a:xfrm>
            <a:off x="3105188" y="3769421"/>
            <a:ext cx="5205796" cy="9111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98DA007-37AB-4526-A9F7-85B6E7B152A1}"/>
              </a:ext>
            </a:extLst>
          </p:cNvPr>
          <p:cNvSpPr txBox="1"/>
          <p:nvPr/>
        </p:nvSpPr>
        <p:spPr>
          <a:xfrm>
            <a:off x="489285" y="674400"/>
            <a:ext cx="11213430" cy="2062103"/>
          </a:xfrm>
          <a:prstGeom prst="rect">
            <a:avLst/>
          </a:prstGeom>
          <a:noFill/>
        </p:spPr>
        <p:txBody>
          <a:bodyPr wrap="square">
            <a:spAutoFit/>
          </a:bodyPr>
          <a:lstStyle/>
          <a:p>
            <a:pPr algn="just"/>
            <a:r>
              <a:rPr lang="en-US" sz="3200">
                <a:latin typeface="Times New Roman" panose="02020603050405020304" pitchFamily="18" charset="0"/>
                <a:cs typeface="Times New Roman" panose="02020603050405020304" pitchFamily="18" charset="0"/>
              </a:rPr>
              <a:t>	Trong rừng, Thỏ, Nhím và Sóc đề nổi tiếng là thông minh, nhanh trí. Nhưng ai giỏi nhất thì chưa có dịp thi tài. Vì thế, không ai chịu ai. Mấy cậu liền tổ chức một cuộc thi và mời cô Gõ Kiến làm trọng tài, ra đề thi rồi chấm luôn.</a:t>
            </a:r>
            <a:endParaRPr lang="en-US" sz="3200" dirty="0">
              <a:latin typeface="Times New Roman" panose="02020603050405020304" pitchFamily="18" charset="0"/>
              <a:cs typeface="Times New Roman" panose="02020603050405020304" pitchFamily="18" charset="0"/>
            </a:endParaRPr>
          </a:p>
        </p:txBody>
      </p:sp>
      <p:pic>
        <p:nvPicPr>
          <p:cNvPr id="4" name="Picture 7">
            <a:extLst>
              <a:ext uri="{FF2B5EF4-FFF2-40B4-BE49-F238E27FC236}">
                <a16:creationId xmlns:a16="http://schemas.microsoft.com/office/drawing/2014/main" xmlns="" id="{C23E8769-4ADC-49B1-8500-57222D25F0C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16717" y="3621505"/>
            <a:ext cx="2544695" cy="3236495"/>
          </a:xfrm>
          <a:prstGeom prst="rect">
            <a:avLst/>
          </a:prstGeom>
        </p:spPr>
      </p:pic>
      <p:sp>
        <p:nvSpPr>
          <p:cNvPr id="5" name="TextBox 4">
            <a:extLst>
              <a:ext uri="{FF2B5EF4-FFF2-40B4-BE49-F238E27FC236}">
                <a16:creationId xmlns:a16="http://schemas.microsoft.com/office/drawing/2014/main" xmlns="" id="{F5282A89-F032-4696-A2F4-D957A4DE0C5F}"/>
              </a:ext>
            </a:extLst>
          </p:cNvPr>
          <p:cNvSpPr txBox="1"/>
          <p:nvPr/>
        </p:nvSpPr>
        <p:spPr>
          <a:xfrm>
            <a:off x="489285" y="2736503"/>
            <a:ext cx="8927432" cy="3046988"/>
          </a:xfrm>
          <a:prstGeom prst="rect">
            <a:avLst/>
          </a:prstGeom>
          <a:noFill/>
        </p:spPr>
        <p:txBody>
          <a:bodyPr wrap="square">
            <a:spAutoFit/>
          </a:bodyPr>
          <a:lstStyle/>
          <a:p>
            <a:pPr algn="just"/>
            <a:r>
              <a:rPr lang="en-US" sz="3200">
                <a:latin typeface="Times New Roman" panose="02020603050405020304" pitchFamily="18" charset="0"/>
                <a:cs typeface="Times New Roman" panose="02020603050405020304" pitchFamily="18" charset="0"/>
              </a:rPr>
              <a:t>	Gõ Kiến phát cho mỗi bên hai chục hạt đậu ván và ra điều kiện: Ai ăn lâu hết nhất thì thắng cuộc.</a:t>
            </a:r>
          </a:p>
          <a:p>
            <a:pPr algn="just"/>
            <a:r>
              <a:rPr lang="en-US" sz="3200">
                <a:latin typeface="Times New Roman" panose="02020603050405020304" pitchFamily="18" charset="0"/>
                <a:cs typeface="Times New Roman" panose="02020603050405020304" pitchFamily="18" charset="0"/>
              </a:rPr>
              <a:t>	Thỏ ăn dè mỗi ngày nửa hạt, ăn được 40 ngày. Nhím cứ ba ngày mới ăn một hạt, được 60 ngày. Sóc ăn mỗi ngày sáu hạt. Ba ngày sau, túi của Sóc rỗng không.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9339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5282A89-F032-4696-A2F4-D957A4DE0C5F}"/>
              </a:ext>
            </a:extLst>
          </p:cNvPr>
          <p:cNvSpPr txBox="1"/>
          <p:nvPr/>
        </p:nvSpPr>
        <p:spPr>
          <a:xfrm>
            <a:off x="2587901" y="382011"/>
            <a:ext cx="6219216" cy="3046988"/>
          </a:xfrm>
          <a:prstGeom prst="rect">
            <a:avLst/>
          </a:prstGeom>
          <a:noFill/>
        </p:spPr>
        <p:txBody>
          <a:bodyPr wrap="square">
            <a:spAutoFit/>
          </a:bodyPr>
          <a:lstStyle/>
          <a:p>
            <a:pPr algn="just"/>
            <a:r>
              <a:rPr lang="vi-VN" sz="3200">
                <a:latin typeface="Times New Roman" panose="02020603050405020304" pitchFamily="18" charset="0"/>
                <a:cs typeface="Times New Roman" panose="02020603050405020304" pitchFamily="18" charset="0"/>
              </a:rPr>
              <a:t>Sang ngày thứ 61, Gõ Kiến cho biết:</a:t>
            </a:r>
          </a:p>
          <a:p>
            <a:pPr algn="just"/>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Nhím ăn được lâu nhất là giỏi nhất!</a:t>
            </a:r>
          </a:p>
          <a:p>
            <a:pPr algn="just"/>
            <a:r>
              <a:rPr lang="vi-VN" sz="3200">
                <a:latin typeface="Times New Roman" panose="02020603050405020304" pitchFamily="18" charset="0"/>
                <a:cs typeface="Times New Roman" panose="02020603050405020304" pitchFamily="18" charset="0"/>
              </a:rPr>
              <a:t>Sóc không chịu. Cậu ta kêu :</a:t>
            </a:r>
          </a:p>
          <a:p>
            <a:pPr algn="just"/>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Tôi vẫn còn!</a:t>
            </a:r>
          </a:p>
          <a:p>
            <a:pPr algn="just"/>
            <a:r>
              <a:rPr lang="vi-VN" sz="3200">
                <a:latin typeface="Times New Roman" panose="02020603050405020304" pitchFamily="18" charset="0"/>
                <a:cs typeface="Times New Roman" panose="02020603050405020304" pitchFamily="18" charset="0"/>
              </a:rPr>
              <a:t>Gõ Kiến hỏi:</a:t>
            </a:r>
          </a:p>
          <a:p>
            <a:pPr algn="just"/>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Còn mà túi lại rỗng không thế này?</a:t>
            </a:r>
          </a:p>
        </p:txBody>
      </p:sp>
      <p:pic>
        <p:nvPicPr>
          <p:cNvPr id="6" name="Picture 8">
            <a:extLst>
              <a:ext uri="{FF2B5EF4-FFF2-40B4-BE49-F238E27FC236}">
                <a16:creationId xmlns:a16="http://schemas.microsoft.com/office/drawing/2014/main" xmlns="" id="{823DC377-39A2-4994-AFC1-DE3D7A1BAC0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1409779" flipH="1">
            <a:off x="-3130641" y="-288926"/>
            <a:ext cx="5838231" cy="7435850"/>
          </a:xfrm>
          <a:prstGeom prst="rect">
            <a:avLst/>
          </a:prstGeom>
        </p:spPr>
      </p:pic>
      <p:pic>
        <p:nvPicPr>
          <p:cNvPr id="10" name="Picture 5">
            <a:extLst>
              <a:ext uri="{FF2B5EF4-FFF2-40B4-BE49-F238E27FC236}">
                <a16:creationId xmlns:a16="http://schemas.microsoft.com/office/drawing/2014/main" xmlns="" id="{3163F9BE-64DB-4465-A73E-68C1B453B52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593305" y="3210907"/>
            <a:ext cx="5261811" cy="3647093"/>
          </a:xfrm>
          <a:prstGeom prst="rect">
            <a:avLst/>
          </a:prstGeom>
        </p:spPr>
      </p:pic>
    </p:spTree>
    <p:extLst>
      <p:ext uri="{BB962C8B-B14F-4D97-AF65-F5344CB8AC3E}">
        <p14:creationId xmlns:p14="http://schemas.microsoft.com/office/powerpoint/2010/main" val="12597964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5282A89-F032-4696-A2F4-D957A4DE0C5F}"/>
              </a:ext>
            </a:extLst>
          </p:cNvPr>
          <p:cNvSpPr txBox="1"/>
          <p:nvPr/>
        </p:nvSpPr>
        <p:spPr>
          <a:xfrm>
            <a:off x="2208349" y="701621"/>
            <a:ext cx="9309882" cy="4524315"/>
          </a:xfrm>
          <a:prstGeom prst="rect">
            <a:avLst/>
          </a:prstGeom>
          <a:noFill/>
        </p:spPr>
        <p:txBody>
          <a:bodyPr wrap="square">
            <a:spAutoFit/>
          </a:bodyPr>
          <a:lstStyle/>
          <a:p>
            <a:pPr algn="just"/>
            <a:r>
              <a:rPr lang="vi-VN" sz="3200">
                <a:latin typeface="Times New Roman" panose="02020603050405020304" pitchFamily="18" charset="0"/>
                <a:cs typeface="Times New Roman" panose="02020603050405020304" pitchFamily="18" charset="0"/>
              </a:rPr>
              <a:t>	Sóc thủng thẳng mời Gõ Kiến cùng Thỏ, Nhím đến một góc rừng và trỏ vào hai cây đậu ván lúc này đã leo vấn vít trên giàn:</a:t>
            </a:r>
          </a:p>
          <a:p>
            <a:pPr algn="just"/>
            <a:r>
              <a:rPr lang="en-US" sz="3200">
                <a:latin typeface="Times New Roman" panose="02020603050405020304" pitchFamily="18" charset="0"/>
                <a:cs typeface="Times New Roman" panose="02020603050405020304" pitchFamily="18" charset="0"/>
              </a:rPr>
              <a:t>	- </a:t>
            </a:r>
            <a:r>
              <a:rPr lang="vi-VN" sz="3200">
                <a:latin typeface="Times New Roman" panose="02020603050405020304" pitchFamily="18" charset="0"/>
                <a:cs typeface="Times New Roman" panose="02020603050405020304" pitchFamily="18" charset="0"/>
              </a:rPr>
              <a:t>Đây! Tôi ăn ba ngày hết 18 hạt. Còn hai hạt nữa của tôi đấy!</a:t>
            </a:r>
          </a:p>
          <a:p>
            <a:pPr algn="just"/>
            <a:r>
              <a:rPr lang="vi-VN" sz="3200">
                <a:latin typeface="Times New Roman" panose="02020603050405020304" pitchFamily="18" charset="0"/>
                <a:cs typeface="Times New Roman" panose="02020603050405020304" pitchFamily="18" charset="0"/>
              </a:rPr>
              <a:t>	Tất cả đều chịu Sóc là giỏi. Giỏi nhất.</a:t>
            </a:r>
          </a:p>
          <a:p>
            <a:pPr algn="just"/>
            <a:r>
              <a:rPr lang="vi-VN" sz="3200">
                <a:latin typeface="Times New Roman" panose="02020603050405020304" pitchFamily="18" charset="0"/>
                <a:cs typeface="Times New Roman" panose="02020603050405020304" pitchFamily="18" charset="0"/>
              </a:rPr>
              <a:t>	Cái gì cũng thế, chỉ ăn thì mấy cũng hết.</a:t>
            </a:r>
          </a:p>
          <a:p>
            <a:pPr algn="just"/>
            <a:r>
              <a:rPr lang="vi-VN" sz="3200">
                <a:latin typeface="Times New Roman" panose="02020603050405020304" pitchFamily="18" charset="0"/>
                <a:cs typeface="Times New Roman" panose="02020603050405020304" pitchFamily="18" charset="0"/>
              </a:rPr>
              <a:t>	Nhưng biết gieo trồng thì mãi mãi vẫn còn cái ăn.</a:t>
            </a:r>
            <a:endParaRPr lang="en-US" sz="3200">
              <a:latin typeface="Times New Roman" panose="02020603050405020304" pitchFamily="18" charset="0"/>
              <a:cs typeface="Times New Roman" panose="02020603050405020304" pitchFamily="18" charset="0"/>
            </a:endParaRPr>
          </a:p>
          <a:p>
            <a:pPr algn="just"/>
            <a:r>
              <a:rPr lang="en-US" sz="3200" i="1">
                <a:latin typeface="Times New Roman" panose="02020603050405020304" pitchFamily="18" charset="0"/>
                <a:cs typeface="Times New Roman" panose="02020603050405020304" pitchFamily="18" charset="0"/>
              </a:rPr>
              <a:t>					Theo</a:t>
            </a:r>
            <a:r>
              <a:rPr lang="en-US" sz="3200">
                <a:latin typeface="Times New Roman" panose="02020603050405020304" pitchFamily="18" charset="0"/>
                <a:cs typeface="Times New Roman" panose="02020603050405020304" pitchFamily="18" charset="0"/>
              </a:rPr>
              <a:t> PHONG THU</a:t>
            </a:r>
            <a:endParaRPr lang="vi-VN" sz="3200">
              <a:latin typeface="Times New Roman" panose="02020603050405020304" pitchFamily="18" charset="0"/>
              <a:cs typeface="Times New Roman" panose="02020603050405020304" pitchFamily="18" charset="0"/>
            </a:endParaRPr>
          </a:p>
        </p:txBody>
      </p:sp>
      <p:pic>
        <p:nvPicPr>
          <p:cNvPr id="10" name="Picture 4">
            <a:extLst>
              <a:ext uri="{FF2B5EF4-FFF2-40B4-BE49-F238E27FC236}">
                <a16:creationId xmlns:a16="http://schemas.microsoft.com/office/drawing/2014/main" xmlns="" id="{E81C56CF-1AE7-4955-A9C4-EA0756650A5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0626" y="3429000"/>
            <a:ext cx="2662116" cy="3375108"/>
          </a:xfrm>
          <a:prstGeom prst="rect">
            <a:avLst/>
          </a:prstGeom>
        </p:spPr>
      </p:pic>
    </p:spTree>
    <p:extLst>
      <p:ext uri="{BB962C8B-B14F-4D97-AF65-F5344CB8AC3E}">
        <p14:creationId xmlns:p14="http://schemas.microsoft.com/office/powerpoint/2010/main" val="6897895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xmlns="" id="{714D51FC-1A3A-4A46-987F-AAE1D4B9905A}"/>
              </a:ext>
            </a:extLst>
          </p:cNvPr>
          <p:cNvGrpSpPr/>
          <p:nvPr/>
        </p:nvGrpSpPr>
        <p:grpSpPr>
          <a:xfrm>
            <a:off x="1022623" y="2544778"/>
            <a:ext cx="3019988" cy="996517"/>
            <a:chOff x="0" y="0"/>
            <a:chExt cx="3969011" cy="1373709"/>
          </a:xfrm>
          <a:solidFill>
            <a:schemeClr val="bg1">
              <a:lumMod val="95000"/>
            </a:schemeClr>
          </a:solidFill>
        </p:grpSpPr>
        <p:sp>
          <p:nvSpPr>
            <p:cNvPr id="5" name="Freeform 5">
              <a:extLst>
                <a:ext uri="{FF2B5EF4-FFF2-40B4-BE49-F238E27FC236}">
                  <a16:creationId xmlns:a16="http://schemas.microsoft.com/office/drawing/2014/main" xmlns="" id="{6F1E307B-29A0-4F6D-B508-94896A2B77FB}"/>
                </a:ext>
              </a:extLst>
            </p:cNvPr>
            <p:cNvSpPr/>
            <p:nvPr/>
          </p:nvSpPr>
          <p:spPr>
            <a:xfrm>
              <a:off x="0" y="0"/>
              <a:ext cx="3969011" cy="1373709"/>
            </a:xfrm>
            <a:custGeom>
              <a:avLst/>
              <a:gdLst/>
              <a:ahLst/>
              <a:cxnLst/>
              <a:rect l="l" t="t" r="r" b="b"/>
              <a:pathLst>
                <a:path w="3969011" h="1373709">
                  <a:moveTo>
                    <a:pt x="3844551" y="1373709"/>
                  </a:moveTo>
                  <a:lnTo>
                    <a:pt x="124460" y="1373709"/>
                  </a:lnTo>
                  <a:cubicBezTo>
                    <a:pt x="55880" y="1373709"/>
                    <a:pt x="0" y="1317829"/>
                    <a:pt x="0" y="1249249"/>
                  </a:cubicBezTo>
                  <a:lnTo>
                    <a:pt x="0" y="124460"/>
                  </a:lnTo>
                  <a:cubicBezTo>
                    <a:pt x="0" y="55880"/>
                    <a:pt x="55880" y="0"/>
                    <a:pt x="124460" y="0"/>
                  </a:cubicBezTo>
                  <a:lnTo>
                    <a:pt x="3844551" y="0"/>
                  </a:lnTo>
                  <a:cubicBezTo>
                    <a:pt x="3913131" y="0"/>
                    <a:pt x="3969011" y="55880"/>
                    <a:pt x="3969011" y="124460"/>
                  </a:cubicBezTo>
                  <a:lnTo>
                    <a:pt x="3969011" y="1249249"/>
                  </a:lnTo>
                  <a:cubicBezTo>
                    <a:pt x="3969011" y="1317829"/>
                    <a:pt x="3913131" y="1373709"/>
                    <a:pt x="3844551" y="1373709"/>
                  </a:cubicBezTo>
                  <a:close/>
                </a:path>
              </a:pathLst>
            </a:custGeom>
          </p:spPr>
          <p:style>
            <a:lnRef idx="1">
              <a:schemeClr val="accent4"/>
            </a:lnRef>
            <a:fillRef idx="2">
              <a:schemeClr val="accent4"/>
            </a:fillRef>
            <a:effectRef idx="1">
              <a:schemeClr val="accent4"/>
            </a:effectRef>
            <a:fontRef idx="minor">
              <a:schemeClr val="dk1"/>
            </a:fontRef>
          </p:style>
        </p:sp>
      </p:grpSp>
      <p:grpSp>
        <p:nvGrpSpPr>
          <p:cNvPr id="6" name="Group 6">
            <a:extLst>
              <a:ext uri="{FF2B5EF4-FFF2-40B4-BE49-F238E27FC236}">
                <a16:creationId xmlns:a16="http://schemas.microsoft.com/office/drawing/2014/main" xmlns="" id="{F4817507-FC36-49FE-92B7-97C8785663AF}"/>
              </a:ext>
            </a:extLst>
          </p:cNvPr>
          <p:cNvGrpSpPr/>
          <p:nvPr/>
        </p:nvGrpSpPr>
        <p:grpSpPr>
          <a:xfrm>
            <a:off x="1022623" y="3922040"/>
            <a:ext cx="3019988" cy="996517"/>
            <a:chOff x="0" y="0"/>
            <a:chExt cx="3969011" cy="1373709"/>
          </a:xfrm>
          <a:solidFill>
            <a:schemeClr val="bg1">
              <a:lumMod val="95000"/>
            </a:schemeClr>
          </a:solidFill>
        </p:grpSpPr>
        <p:sp>
          <p:nvSpPr>
            <p:cNvPr id="7" name="Freeform 7">
              <a:extLst>
                <a:ext uri="{FF2B5EF4-FFF2-40B4-BE49-F238E27FC236}">
                  <a16:creationId xmlns:a16="http://schemas.microsoft.com/office/drawing/2014/main" xmlns="" id="{E26DBA0F-5BD5-4683-B433-B4D8E6D61F2C}"/>
                </a:ext>
              </a:extLst>
            </p:cNvPr>
            <p:cNvSpPr/>
            <p:nvPr/>
          </p:nvSpPr>
          <p:spPr>
            <a:xfrm>
              <a:off x="0" y="0"/>
              <a:ext cx="3969011" cy="1373709"/>
            </a:xfrm>
            <a:custGeom>
              <a:avLst/>
              <a:gdLst/>
              <a:ahLst/>
              <a:cxnLst/>
              <a:rect l="l" t="t" r="r" b="b"/>
              <a:pathLst>
                <a:path w="3969011" h="1373709">
                  <a:moveTo>
                    <a:pt x="3844551" y="1373709"/>
                  </a:moveTo>
                  <a:lnTo>
                    <a:pt x="124460" y="1373709"/>
                  </a:lnTo>
                  <a:cubicBezTo>
                    <a:pt x="55880" y="1373709"/>
                    <a:pt x="0" y="1317829"/>
                    <a:pt x="0" y="1249249"/>
                  </a:cubicBezTo>
                  <a:lnTo>
                    <a:pt x="0" y="124460"/>
                  </a:lnTo>
                  <a:cubicBezTo>
                    <a:pt x="0" y="55880"/>
                    <a:pt x="55880" y="0"/>
                    <a:pt x="124460" y="0"/>
                  </a:cubicBezTo>
                  <a:lnTo>
                    <a:pt x="3844551" y="0"/>
                  </a:lnTo>
                  <a:cubicBezTo>
                    <a:pt x="3913131" y="0"/>
                    <a:pt x="3969011" y="55880"/>
                    <a:pt x="3969011" y="124460"/>
                  </a:cubicBezTo>
                  <a:lnTo>
                    <a:pt x="3969011" y="1249249"/>
                  </a:lnTo>
                  <a:cubicBezTo>
                    <a:pt x="3969011" y="1317829"/>
                    <a:pt x="3913131" y="1373709"/>
                    <a:pt x="3844551" y="1373709"/>
                  </a:cubicBezTo>
                  <a:close/>
                </a:path>
              </a:pathLst>
            </a:custGeom>
          </p:spPr>
          <p:style>
            <a:lnRef idx="1">
              <a:schemeClr val="accent4"/>
            </a:lnRef>
            <a:fillRef idx="2">
              <a:schemeClr val="accent4"/>
            </a:fillRef>
            <a:effectRef idx="1">
              <a:schemeClr val="accent4"/>
            </a:effectRef>
            <a:fontRef idx="minor">
              <a:schemeClr val="dk1"/>
            </a:fontRef>
          </p:style>
        </p:sp>
      </p:grpSp>
      <p:grpSp>
        <p:nvGrpSpPr>
          <p:cNvPr id="8" name="Group 8">
            <a:extLst>
              <a:ext uri="{FF2B5EF4-FFF2-40B4-BE49-F238E27FC236}">
                <a16:creationId xmlns:a16="http://schemas.microsoft.com/office/drawing/2014/main" xmlns="" id="{D506E4CD-899B-49F7-9A99-43E2024C93B4}"/>
              </a:ext>
            </a:extLst>
          </p:cNvPr>
          <p:cNvGrpSpPr/>
          <p:nvPr/>
        </p:nvGrpSpPr>
        <p:grpSpPr>
          <a:xfrm>
            <a:off x="1022623" y="5299407"/>
            <a:ext cx="3019988" cy="996517"/>
            <a:chOff x="0" y="0"/>
            <a:chExt cx="3969011" cy="1373709"/>
          </a:xfrm>
          <a:solidFill>
            <a:schemeClr val="bg1">
              <a:lumMod val="95000"/>
            </a:schemeClr>
          </a:solidFill>
        </p:grpSpPr>
        <p:sp>
          <p:nvSpPr>
            <p:cNvPr id="9" name="Freeform 9">
              <a:extLst>
                <a:ext uri="{FF2B5EF4-FFF2-40B4-BE49-F238E27FC236}">
                  <a16:creationId xmlns:a16="http://schemas.microsoft.com/office/drawing/2014/main" xmlns="" id="{826C242B-F5BE-4B2A-821D-6070B7567D3D}"/>
                </a:ext>
              </a:extLst>
            </p:cNvPr>
            <p:cNvSpPr/>
            <p:nvPr/>
          </p:nvSpPr>
          <p:spPr>
            <a:xfrm>
              <a:off x="0" y="0"/>
              <a:ext cx="3969011" cy="1373709"/>
            </a:xfrm>
            <a:custGeom>
              <a:avLst/>
              <a:gdLst/>
              <a:ahLst/>
              <a:cxnLst/>
              <a:rect l="l" t="t" r="r" b="b"/>
              <a:pathLst>
                <a:path w="3969011" h="1373709">
                  <a:moveTo>
                    <a:pt x="3844551" y="1373709"/>
                  </a:moveTo>
                  <a:lnTo>
                    <a:pt x="124460" y="1373709"/>
                  </a:lnTo>
                  <a:cubicBezTo>
                    <a:pt x="55880" y="1373709"/>
                    <a:pt x="0" y="1317829"/>
                    <a:pt x="0" y="1249249"/>
                  </a:cubicBezTo>
                  <a:lnTo>
                    <a:pt x="0" y="124460"/>
                  </a:lnTo>
                  <a:cubicBezTo>
                    <a:pt x="0" y="55880"/>
                    <a:pt x="55880" y="0"/>
                    <a:pt x="124460" y="0"/>
                  </a:cubicBezTo>
                  <a:lnTo>
                    <a:pt x="3844551" y="0"/>
                  </a:lnTo>
                  <a:cubicBezTo>
                    <a:pt x="3913131" y="0"/>
                    <a:pt x="3969011" y="55880"/>
                    <a:pt x="3969011" y="124460"/>
                  </a:cubicBezTo>
                  <a:lnTo>
                    <a:pt x="3969011" y="1249249"/>
                  </a:lnTo>
                  <a:cubicBezTo>
                    <a:pt x="3969011" y="1317829"/>
                    <a:pt x="3913131" y="1373709"/>
                    <a:pt x="3844551" y="1373709"/>
                  </a:cubicBezTo>
                  <a:close/>
                </a:path>
              </a:pathLst>
            </a:custGeom>
          </p:spPr>
          <p:style>
            <a:lnRef idx="1">
              <a:schemeClr val="accent4"/>
            </a:lnRef>
            <a:fillRef idx="2">
              <a:schemeClr val="accent4"/>
            </a:fillRef>
            <a:effectRef idx="1">
              <a:schemeClr val="accent4"/>
            </a:effectRef>
            <a:fontRef idx="minor">
              <a:schemeClr val="dk1"/>
            </a:fontRef>
          </p:style>
        </p:sp>
      </p:grpSp>
      <p:sp>
        <p:nvSpPr>
          <p:cNvPr id="10" name="Freeform: Shape 9">
            <a:extLst>
              <a:ext uri="{FF2B5EF4-FFF2-40B4-BE49-F238E27FC236}">
                <a16:creationId xmlns:a16="http://schemas.microsoft.com/office/drawing/2014/main" xmlns="" id="{9B3F6531-53B8-49ED-8C5D-63D0CDA10C7F}"/>
              </a:ext>
            </a:extLst>
          </p:cNvPr>
          <p:cNvSpPr/>
          <p:nvPr/>
        </p:nvSpPr>
        <p:spPr>
          <a:xfrm>
            <a:off x="653300" y="5037795"/>
            <a:ext cx="711381" cy="711381"/>
          </a:xfrm>
          <a:custGeom>
            <a:avLst/>
            <a:gdLst>
              <a:gd name="connsiteX0" fmla="*/ 533536 w 1067071"/>
              <a:gd name="connsiteY0" fmla="*/ 0 h 1067071"/>
              <a:gd name="connsiteX1" fmla="*/ 0 w 1067071"/>
              <a:gd name="connsiteY1" fmla="*/ 533536 h 1067071"/>
              <a:gd name="connsiteX2" fmla="*/ 533536 w 1067071"/>
              <a:gd name="connsiteY2" fmla="*/ 1067071 h 1067071"/>
              <a:gd name="connsiteX3" fmla="*/ 1067071 w 1067071"/>
              <a:gd name="connsiteY3" fmla="*/ 533536 h 1067071"/>
              <a:gd name="connsiteX4" fmla="*/ 533536 w 1067071"/>
              <a:gd name="connsiteY4" fmla="*/ 0 h 1067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071" h="1067071">
                <a:moveTo>
                  <a:pt x="533536" y="0"/>
                </a:moveTo>
                <a:cubicBezTo>
                  <a:pt x="238919" y="0"/>
                  <a:pt x="0" y="238919"/>
                  <a:pt x="0" y="533536"/>
                </a:cubicBezTo>
                <a:cubicBezTo>
                  <a:pt x="0" y="828152"/>
                  <a:pt x="238919" y="1067071"/>
                  <a:pt x="533536" y="1067071"/>
                </a:cubicBezTo>
                <a:cubicBezTo>
                  <a:pt x="828152" y="1067071"/>
                  <a:pt x="1067071" y="828152"/>
                  <a:pt x="1067071" y="533536"/>
                </a:cubicBezTo>
                <a:cubicBezTo>
                  <a:pt x="1067071" y="238919"/>
                  <a:pt x="828152" y="0"/>
                  <a:pt x="533536" y="0"/>
                </a:cubicBezTo>
                <a:close/>
              </a:path>
            </a:pathLst>
          </a:custGeom>
          <a:solidFill>
            <a:srgbClr val="2E2562"/>
          </a:solidFill>
          <a:ln w="2132" cap="flat">
            <a:noFill/>
            <a:prstDash val="solid"/>
            <a:miter/>
          </a:ln>
        </p:spPr>
        <p:txBody>
          <a:bodyPr rtlCol="0" anchor="ctr"/>
          <a:lstStyle/>
          <a:p>
            <a:pPr algn="ctr"/>
            <a:r>
              <a:rPr lang="en-US" sz="3600" b="1">
                <a:solidFill>
                  <a:schemeClr val="bg1"/>
                </a:solidFill>
              </a:rPr>
              <a:t>C</a:t>
            </a:r>
          </a:p>
        </p:txBody>
      </p:sp>
      <p:sp>
        <p:nvSpPr>
          <p:cNvPr id="11" name="Freeform: Shape 10">
            <a:extLst>
              <a:ext uri="{FF2B5EF4-FFF2-40B4-BE49-F238E27FC236}">
                <a16:creationId xmlns:a16="http://schemas.microsoft.com/office/drawing/2014/main" xmlns="" id="{578CE024-CAD2-4938-8EB8-1356FB3C3400}"/>
              </a:ext>
            </a:extLst>
          </p:cNvPr>
          <p:cNvSpPr/>
          <p:nvPr/>
        </p:nvSpPr>
        <p:spPr>
          <a:xfrm>
            <a:off x="653301" y="3644353"/>
            <a:ext cx="711381" cy="711381"/>
          </a:xfrm>
          <a:custGeom>
            <a:avLst/>
            <a:gdLst>
              <a:gd name="connsiteX0" fmla="*/ 533536 w 1067071"/>
              <a:gd name="connsiteY0" fmla="*/ 0 h 1067071"/>
              <a:gd name="connsiteX1" fmla="*/ 0 w 1067071"/>
              <a:gd name="connsiteY1" fmla="*/ 533536 h 1067071"/>
              <a:gd name="connsiteX2" fmla="*/ 533536 w 1067071"/>
              <a:gd name="connsiteY2" fmla="*/ 1067071 h 1067071"/>
              <a:gd name="connsiteX3" fmla="*/ 1067071 w 1067071"/>
              <a:gd name="connsiteY3" fmla="*/ 533536 h 1067071"/>
              <a:gd name="connsiteX4" fmla="*/ 533536 w 1067071"/>
              <a:gd name="connsiteY4" fmla="*/ 0 h 1067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071" h="1067071">
                <a:moveTo>
                  <a:pt x="533536" y="0"/>
                </a:moveTo>
                <a:cubicBezTo>
                  <a:pt x="238919" y="0"/>
                  <a:pt x="0" y="238919"/>
                  <a:pt x="0" y="533536"/>
                </a:cubicBezTo>
                <a:cubicBezTo>
                  <a:pt x="0" y="828152"/>
                  <a:pt x="238919" y="1067071"/>
                  <a:pt x="533536" y="1067071"/>
                </a:cubicBezTo>
                <a:cubicBezTo>
                  <a:pt x="828152" y="1067071"/>
                  <a:pt x="1067071" y="828152"/>
                  <a:pt x="1067071" y="533536"/>
                </a:cubicBezTo>
                <a:cubicBezTo>
                  <a:pt x="1067071" y="238919"/>
                  <a:pt x="828152" y="0"/>
                  <a:pt x="533536" y="0"/>
                </a:cubicBezTo>
                <a:close/>
              </a:path>
            </a:pathLst>
          </a:custGeom>
          <a:solidFill>
            <a:srgbClr val="2E2562"/>
          </a:solidFill>
          <a:ln w="2132" cap="flat">
            <a:noFill/>
            <a:prstDash val="solid"/>
            <a:miter/>
          </a:ln>
        </p:spPr>
        <p:txBody>
          <a:bodyPr rtlCol="0" anchor="ctr"/>
          <a:lstStyle/>
          <a:p>
            <a:pPr algn="ctr"/>
            <a:r>
              <a:rPr lang="en-US" sz="3600" b="1">
                <a:solidFill>
                  <a:schemeClr val="bg1"/>
                </a:solidFill>
              </a:rPr>
              <a:t>B</a:t>
            </a:r>
          </a:p>
        </p:txBody>
      </p:sp>
      <p:sp>
        <p:nvSpPr>
          <p:cNvPr id="12" name="Freeform: Shape 11">
            <a:extLst>
              <a:ext uri="{FF2B5EF4-FFF2-40B4-BE49-F238E27FC236}">
                <a16:creationId xmlns:a16="http://schemas.microsoft.com/office/drawing/2014/main" xmlns="" id="{50744F2C-9822-4645-AD7D-4FD208FBCE4F}"/>
              </a:ext>
            </a:extLst>
          </p:cNvPr>
          <p:cNvSpPr/>
          <p:nvPr/>
        </p:nvSpPr>
        <p:spPr>
          <a:xfrm>
            <a:off x="653301" y="2184668"/>
            <a:ext cx="711381" cy="711381"/>
          </a:xfrm>
          <a:custGeom>
            <a:avLst/>
            <a:gdLst>
              <a:gd name="connsiteX0" fmla="*/ 533536 w 1067071"/>
              <a:gd name="connsiteY0" fmla="*/ 0 h 1067071"/>
              <a:gd name="connsiteX1" fmla="*/ 0 w 1067071"/>
              <a:gd name="connsiteY1" fmla="*/ 533536 h 1067071"/>
              <a:gd name="connsiteX2" fmla="*/ 533536 w 1067071"/>
              <a:gd name="connsiteY2" fmla="*/ 1067071 h 1067071"/>
              <a:gd name="connsiteX3" fmla="*/ 1067071 w 1067071"/>
              <a:gd name="connsiteY3" fmla="*/ 533536 h 1067071"/>
              <a:gd name="connsiteX4" fmla="*/ 533536 w 1067071"/>
              <a:gd name="connsiteY4" fmla="*/ 0 h 1067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071" h="1067071">
                <a:moveTo>
                  <a:pt x="533536" y="0"/>
                </a:moveTo>
                <a:cubicBezTo>
                  <a:pt x="238919" y="0"/>
                  <a:pt x="0" y="238919"/>
                  <a:pt x="0" y="533536"/>
                </a:cubicBezTo>
                <a:cubicBezTo>
                  <a:pt x="0" y="828152"/>
                  <a:pt x="238919" y="1067071"/>
                  <a:pt x="533536" y="1067071"/>
                </a:cubicBezTo>
                <a:cubicBezTo>
                  <a:pt x="828152" y="1067071"/>
                  <a:pt x="1067071" y="828152"/>
                  <a:pt x="1067071" y="533536"/>
                </a:cubicBezTo>
                <a:cubicBezTo>
                  <a:pt x="1067071" y="238919"/>
                  <a:pt x="828152" y="0"/>
                  <a:pt x="533536" y="0"/>
                </a:cubicBezTo>
                <a:close/>
              </a:path>
            </a:pathLst>
          </a:custGeom>
          <a:solidFill>
            <a:srgbClr val="2E2562"/>
          </a:solidFill>
          <a:ln w="2132" cap="flat">
            <a:noFill/>
            <a:prstDash val="solid"/>
            <a:miter/>
          </a:ln>
        </p:spPr>
        <p:txBody>
          <a:bodyPr rtlCol="0" anchor="ctr"/>
          <a:lstStyle/>
          <a:p>
            <a:pPr algn="ctr"/>
            <a:r>
              <a:rPr lang="en-US" sz="3600" b="1">
                <a:solidFill>
                  <a:schemeClr val="bg1"/>
                </a:solidFill>
              </a:rPr>
              <a:t>A</a:t>
            </a:r>
          </a:p>
        </p:txBody>
      </p:sp>
      <p:sp>
        <p:nvSpPr>
          <p:cNvPr id="13" name="Rectangle 12">
            <a:extLst>
              <a:ext uri="{FF2B5EF4-FFF2-40B4-BE49-F238E27FC236}">
                <a16:creationId xmlns:a16="http://schemas.microsoft.com/office/drawing/2014/main" xmlns="" id="{41B16E63-0B08-4CC1-BA9E-8FF09BBB046C}"/>
              </a:ext>
            </a:extLst>
          </p:cNvPr>
          <p:cNvSpPr/>
          <p:nvPr/>
        </p:nvSpPr>
        <p:spPr>
          <a:xfrm>
            <a:off x="1690375" y="2642927"/>
            <a:ext cx="942246" cy="800219"/>
          </a:xfrm>
          <a:prstGeom prst="rect">
            <a:avLst/>
          </a:prstGeom>
          <a:noFill/>
        </p:spPr>
        <p:txBody>
          <a:bodyPr wrap="none" lIns="60960" tIns="30480" rIns="60960" bIns="30480">
            <a:spAutoFit/>
          </a:bodyPr>
          <a:lstStyle/>
          <a:p>
            <a:r>
              <a:rPr lang="en-US" sz="4800">
                <a:ln w="0"/>
                <a:effectLst>
                  <a:outerShdw blurRad="38100" dist="19050" dir="2700000" algn="tl" rotWithShape="0">
                    <a:schemeClr val="dk1">
                      <a:alpha val="40000"/>
                    </a:schemeClr>
                  </a:outerShdw>
                </a:effectLst>
              </a:rPr>
              <a:t>Hai</a:t>
            </a:r>
          </a:p>
        </p:txBody>
      </p:sp>
      <p:sp>
        <p:nvSpPr>
          <p:cNvPr id="14" name="Rectangle 13">
            <a:extLst>
              <a:ext uri="{FF2B5EF4-FFF2-40B4-BE49-F238E27FC236}">
                <a16:creationId xmlns:a16="http://schemas.microsoft.com/office/drawing/2014/main" xmlns="" id="{A503BA75-019E-4620-83E6-A16DAF9DEB8A}"/>
              </a:ext>
            </a:extLst>
          </p:cNvPr>
          <p:cNvSpPr/>
          <p:nvPr/>
        </p:nvSpPr>
        <p:spPr>
          <a:xfrm>
            <a:off x="1690375" y="4006559"/>
            <a:ext cx="753091" cy="800219"/>
          </a:xfrm>
          <a:prstGeom prst="rect">
            <a:avLst/>
          </a:prstGeom>
          <a:noFill/>
        </p:spPr>
        <p:txBody>
          <a:bodyPr wrap="none" lIns="60960" tIns="30480" rIns="60960" bIns="30480">
            <a:spAutoFit/>
          </a:bodyPr>
          <a:lstStyle/>
          <a:p>
            <a:r>
              <a:rPr lang="en-US" sz="4800">
                <a:ln w="0"/>
                <a:effectLst>
                  <a:outerShdw blurRad="38100" dist="19050" dir="2700000" algn="tl" rotWithShape="0">
                    <a:schemeClr val="dk1">
                      <a:alpha val="40000"/>
                    </a:schemeClr>
                  </a:outerShdw>
                </a:effectLst>
              </a:rPr>
              <a:t>Ba</a:t>
            </a:r>
          </a:p>
        </p:txBody>
      </p:sp>
      <p:sp>
        <p:nvSpPr>
          <p:cNvPr id="15" name="Rectangle 14">
            <a:extLst>
              <a:ext uri="{FF2B5EF4-FFF2-40B4-BE49-F238E27FC236}">
                <a16:creationId xmlns:a16="http://schemas.microsoft.com/office/drawing/2014/main" xmlns="" id="{CEA8F144-B46E-4283-B251-C5281C481EE8}"/>
              </a:ext>
            </a:extLst>
          </p:cNvPr>
          <p:cNvSpPr/>
          <p:nvPr/>
        </p:nvSpPr>
        <p:spPr>
          <a:xfrm>
            <a:off x="1690375" y="5383821"/>
            <a:ext cx="1107354" cy="800219"/>
          </a:xfrm>
          <a:prstGeom prst="rect">
            <a:avLst/>
          </a:prstGeom>
          <a:noFill/>
        </p:spPr>
        <p:txBody>
          <a:bodyPr wrap="none" lIns="60960" tIns="30480" rIns="60960" bIns="30480">
            <a:spAutoFit/>
          </a:bodyPr>
          <a:lstStyle/>
          <a:p>
            <a:r>
              <a:rPr lang="en-US" sz="4800">
                <a:ln w="0"/>
                <a:effectLst>
                  <a:outerShdw blurRad="38100" dist="19050" dir="2700000" algn="tl" rotWithShape="0">
                    <a:schemeClr val="dk1">
                      <a:alpha val="40000"/>
                    </a:schemeClr>
                  </a:outerShdw>
                </a:effectLst>
              </a:rPr>
              <a:t>Bốn</a:t>
            </a:r>
          </a:p>
        </p:txBody>
      </p:sp>
      <p:pic>
        <p:nvPicPr>
          <p:cNvPr id="16" name="Picture 6" descr="Káº¿t quáº£ hÃ¬nh áº£nh cho right wrong tick icon">
            <a:extLst>
              <a:ext uri="{FF2B5EF4-FFF2-40B4-BE49-F238E27FC236}">
                <a16:creationId xmlns:a16="http://schemas.microsoft.com/office/drawing/2014/main" xmlns="" id="{B7F8111F-EAAF-4B3D-81FF-785259695B77}"/>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2797729" y="4900841"/>
            <a:ext cx="1698600" cy="14928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a:extLst>
              <a:ext uri="{FF2B5EF4-FFF2-40B4-BE49-F238E27FC236}">
                <a16:creationId xmlns:a16="http://schemas.microsoft.com/office/drawing/2014/main" xmlns="" id="{ED58E6C7-FECB-4D89-A8A9-F73774DADAD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346176" y="0"/>
            <a:ext cx="2310897" cy="4476313"/>
          </a:xfrm>
          <a:prstGeom prst="rect">
            <a:avLst/>
          </a:prstGeom>
        </p:spPr>
      </p:pic>
      <p:pic>
        <p:nvPicPr>
          <p:cNvPr id="19" name="Picture 16">
            <a:extLst>
              <a:ext uri="{FF2B5EF4-FFF2-40B4-BE49-F238E27FC236}">
                <a16:creationId xmlns:a16="http://schemas.microsoft.com/office/drawing/2014/main" xmlns="" id="{305A87D4-E191-4CB4-A8FC-666D00A19B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705652" y="3323003"/>
            <a:ext cx="2615059" cy="3429584"/>
          </a:xfrm>
          <a:prstGeom prst="rect">
            <a:avLst/>
          </a:prstGeom>
        </p:spPr>
      </p:pic>
      <p:pic>
        <p:nvPicPr>
          <p:cNvPr id="21" name="Picture 10">
            <a:extLst>
              <a:ext uri="{FF2B5EF4-FFF2-40B4-BE49-F238E27FC236}">
                <a16:creationId xmlns:a16="http://schemas.microsoft.com/office/drawing/2014/main" xmlns="" id="{7F0EF4A1-DA40-473C-9F93-05418D3D8AA5}"/>
              </a:ext>
            </a:extLst>
          </p:cNvPr>
          <p:cNvPicPr>
            <a:picLocks noChangeAspect="1"/>
          </p:cNvPicPr>
          <p:nvPr/>
        </p:nvPicPr>
        <p:blipFill>
          <a:blip r:embed="rId7"/>
          <a:srcRect/>
          <a:stretch>
            <a:fillRect/>
          </a:stretch>
        </p:blipFill>
        <p:spPr>
          <a:xfrm>
            <a:off x="6337316" y="4063337"/>
            <a:ext cx="2819430" cy="2400039"/>
          </a:xfrm>
          <a:prstGeom prst="rect">
            <a:avLst/>
          </a:prstGeom>
        </p:spPr>
      </p:pic>
      <p:pic>
        <p:nvPicPr>
          <p:cNvPr id="18" name="Picture 6">
            <a:extLst>
              <a:ext uri="{FF2B5EF4-FFF2-40B4-BE49-F238E27FC236}">
                <a16:creationId xmlns:a16="http://schemas.microsoft.com/office/drawing/2014/main" xmlns="" id="{4C73140E-6D40-45A0-9BBB-AD81E558870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734043" y="3619103"/>
            <a:ext cx="3535161" cy="3219207"/>
          </a:xfrm>
          <a:prstGeom prst="rect">
            <a:avLst/>
          </a:prstGeom>
        </p:spPr>
      </p:pic>
      <p:sp>
        <p:nvSpPr>
          <p:cNvPr id="23" name="TextBox 22">
            <a:extLst>
              <a:ext uri="{FF2B5EF4-FFF2-40B4-BE49-F238E27FC236}">
                <a16:creationId xmlns:a16="http://schemas.microsoft.com/office/drawing/2014/main" xmlns="" id="{70E3BEC8-4EF8-41DF-9224-F87A0CDBE952}"/>
              </a:ext>
            </a:extLst>
          </p:cNvPr>
          <p:cNvSpPr txBox="1"/>
          <p:nvPr/>
        </p:nvSpPr>
        <p:spPr>
          <a:xfrm>
            <a:off x="3085150" y="463389"/>
            <a:ext cx="7923744" cy="646331"/>
          </a:xfrm>
          <a:prstGeom prst="rect">
            <a:avLst/>
          </a:prstGeom>
          <a:noFill/>
        </p:spPr>
        <p:txBody>
          <a:bodyPr wrap="square">
            <a:spAutoFit/>
          </a:bodyPr>
          <a:lstStyle/>
          <a:p>
            <a:r>
              <a:rPr lang="en-US" sz="3600" b="1">
                <a:latin typeface="Times New Roman" panose="02020603050405020304" pitchFamily="18" charset="0"/>
                <a:cs typeface="Times New Roman" panose="02020603050405020304" pitchFamily="18" charset="0"/>
              </a:rPr>
              <a:t>Câu chuyện trên có mấy nhân vật?</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19756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xmlns="" id="{714D51FC-1A3A-4A46-987F-AAE1D4B9905A}"/>
              </a:ext>
            </a:extLst>
          </p:cNvPr>
          <p:cNvGrpSpPr/>
          <p:nvPr/>
        </p:nvGrpSpPr>
        <p:grpSpPr>
          <a:xfrm>
            <a:off x="3268517" y="2432483"/>
            <a:ext cx="6725714" cy="996517"/>
            <a:chOff x="0" y="0"/>
            <a:chExt cx="3969011" cy="1373709"/>
          </a:xfrm>
          <a:solidFill>
            <a:schemeClr val="bg1">
              <a:lumMod val="95000"/>
            </a:schemeClr>
          </a:solidFill>
        </p:grpSpPr>
        <p:sp>
          <p:nvSpPr>
            <p:cNvPr id="5" name="Freeform 5">
              <a:extLst>
                <a:ext uri="{FF2B5EF4-FFF2-40B4-BE49-F238E27FC236}">
                  <a16:creationId xmlns:a16="http://schemas.microsoft.com/office/drawing/2014/main" xmlns="" id="{6F1E307B-29A0-4F6D-B508-94896A2B77FB}"/>
                </a:ext>
              </a:extLst>
            </p:cNvPr>
            <p:cNvSpPr/>
            <p:nvPr/>
          </p:nvSpPr>
          <p:spPr>
            <a:xfrm>
              <a:off x="0" y="0"/>
              <a:ext cx="3969011" cy="1373709"/>
            </a:xfrm>
            <a:custGeom>
              <a:avLst/>
              <a:gdLst/>
              <a:ahLst/>
              <a:cxnLst/>
              <a:rect l="l" t="t" r="r" b="b"/>
              <a:pathLst>
                <a:path w="3969011" h="1373709">
                  <a:moveTo>
                    <a:pt x="3844551" y="1373709"/>
                  </a:moveTo>
                  <a:lnTo>
                    <a:pt x="124460" y="1373709"/>
                  </a:lnTo>
                  <a:cubicBezTo>
                    <a:pt x="55880" y="1373709"/>
                    <a:pt x="0" y="1317829"/>
                    <a:pt x="0" y="1249249"/>
                  </a:cubicBezTo>
                  <a:lnTo>
                    <a:pt x="0" y="124460"/>
                  </a:lnTo>
                  <a:cubicBezTo>
                    <a:pt x="0" y="55880"/>
                    <a:pt x="55880" y="0"/>
                    <a:pt x="124460" y="0"/>
                  </a:cubicBezTo>
                  <a:lnTo>
                    <a:pt x="3844551" y="0"/>
                  </a:lnTo>
                  <a:cubicBezTo>
                    <a:pt x="3913131" y="0"/>
                    <a:pt x="3969011" y="55880"/>
                    <a:pt x="3969011" y="124460"/>
                  </a:cubicBezTo>
                  <a:lnTo>
                    <a:pt x="3969011" y="1249249"/>
                  </a:lnTo>
                  <a:cubicBezTo>
                    <a:pt x="3969011" y="1317829"/>
                    <a:pt x="3913131" y="1373709"/>
                    <a:pt x="3844551" y="1373709"/>
                  </a:cubicBezTo>
                  <a:close/>
                </a:path>
              </a:pathLst>
            </a:custGeom>
          </p:spPr>
          <p:style>
            <a:lnRef idx="1">
              <a:schemeClr val="accent4"/>
            </a:lnRef>
            <a:fillRef idx="2">
              <a:schemeClr val="accent4"/>
            </a:fillRef>
            <a:effectRef idx="1">
              <a:schemeClr val="accent4"/>
            </a:effectRef>
            <a:fontRef idx="minor">
              <a:schemeClr val="dk1"/>
            </a:fontRef>
          </p:style>
        </p:sp>
      </p:grpSp>
      <p:grpSp>
        <p:nvGrpSpPr>
          <p:cNvPr id="6" name="Group 6">
            <a:extLst>
              <a:ext uri="{FF2B5EF4-FFF2-40B4-BE49-F238E27FC236}">
                <a16:creationId xmlns:a16="http://schemas.microsoft.com/office/drawing/2014/main" xmlns="" id="{F4817507-FC36-49FE-92B7-97C8785663AF}"/>
              </a:ext>
            </a:extLst>
          </p:cNvPr>
          <p:cNvGrpSpPr/>
          <p:nvPr/>
        </p:nvGrpSpPr>
        <p:grpSpPr>
          <a:xfrm>
            <a:off x="3268517" y="3809745"/>
            <a:ext cx="6725714" cy="996517"/>
            <a:chOff x="0" y="0"/>
            <a:chExt cx="3969011" cy="1373709"/>
          </a:xfrm>
          <a:solidFill>
            <a:schemeClr val="bg1">
              <a:lumMod val="95000"/>
            </a:schemeClr>
          </a:solidFill>
        </p:grpSpPr>
        <p:sp>
          <p:nvSpPr>
            <p:cNvPr id="7" name="Freeform 7">
              <a:extLst>
                <a:ext uri="{FF2B5EF4-FFF2-40B4-BE49-F238E27FC236}">
                  <a16:creationId xmlns:a16="http://schemas.microsoft.com/office/drawing/2014/main" xmlns="" id="{E26DBA0F-5BD5-4683-B433-B4D8E6D61F2C}"/>
                </a:ext>
              </a:extLst>
            </p:cNvPr>
            <p:cNvSpPr/>
            <p:nvPr/>
          </p:nvSpPr>
          <p:spPr>
            <a:xfrm>
              <a:off x="0" y="0"/>
              <a:ext cx="3969011" cy="1373709"/>
            </a:xfrm>
            <a:custGeom>
              <a:avLst/>
              <a:gdLst/>
              <a:ahLst/>
              <a:cxnLst/>
              <a:rect l="l" t="t" r="r" b="b"/>
              <a:pathLst>
                <a:path w="3969011" h="1373709">
                  <a:moveTo>
                    <a:pt x="3844551" y="1373709"/>
                  </a:moveTo>
                  <a:lnTo>
                    <a:pt x="124460" y="1373709"/>
                  </a:lnTo>
                  <a:cubicBezTo>
                    <a:pt x="55880" y="1373709"/>
                    <a:pt x="0" y="1317829"/>
                    <a:pt x="0" y="1249249"/>
                  </a:cubicBezTo>
                  <a:lnTo>
                    <a:pt x="0" y="124460"/>
                  </a:lnTo>
                  <a:cubicBezTo>
                    <a:pt x="0" y="55880"/>
                    <a:pt x="55880" y="0"/>
                    <a:pt x="124460" y="0"/>
                  </a:cubicBezTo>
                  <a:lnTo>
                    <a:pt x="3844551" y="0"/>
                  </a:lnTo>
                  <a:cubicBezTo>
                    <a:pt x="3913131" y="0"/>
                    <a:pt x="3969011" y="55880"/>
                    <a:pt x="3969011" y="124460"/>
                  </a:cubicBezTo>
                  <a:lnTo>
                    <a:pt x="3969011" y="1249249"/>
                  </a:lnTo>
                  <a:cubicBezTo>
                    <a:pt x="3969011" y="1317829"/>
                    <a:pt x="3913131" y="1373709"/>
                    <a:pt x="3844551" y="1373709"/>
                  </a:cubicBezTo>
                  <a:close/>
                </a:path>
              </a:pathLst>
            </a:custGeom>
          </p:spPr>
          <p:style>
            <a:lnRef idx="1">
              <a:schemeClr val="accent4"/>
            </a:lnRef>
            <a:fillRef idx="2">
              <a:schemeClr val="accent4"/>
            </a:fillRef>
            <a:effectRef idx="1">
              <a:schemeClr val="accent4"/>
            </a:effectRef>
            <a:fontRef idx="minor">
              <a:schemeClr val="dk1"/>
            </a:fontRef>
          </p:style>
        </p:sp>
      </p:grpSp>
      <p:grpSp>
        <p:nvGrpSpPr>
          <p:cNvPr id="8" name="Group 8">
            <a:extLst>
              <a:ext uri="{FF2B5EF4-FFF2-40B4-BE49-F238E27FC236}">
                <a16:creationId xmlns:a16="http://schemas.microsoft.com/office/drawing/2014/main" xmlns="" id="{D506E4CD-899B-49F7-9A99-43E2024C93B4}"/>
              </a:ext>
            </a:extLst>
          </p:cNvPr>
          <p:cNvGrpSpPr/>
          <p:nvPr/>
        </p:nvGrpSpPr>
        <p:grpSpPr>
          <a:xfrm>
            <a:off x="3268517" y="5187112"/>
            <a:ext cx="6725714" cy="996517"/>
            <a:chOff x="0" y="0"/>
            <a:chExt cx="3969011" cy="1373709"/>
          </a:xfrm>
          <a:solidFill>
            <a:schemeClr val="bg1">
              <a:lumMod val="95000"/>
            </a:schemeClr>
          </a:solidFill>
        </p:grpSpPr>
        <p:sp>
          <p:nvSpPr>
            <p:cNvPr id="9" name="Freeform 9">
              <a:extLst>
                <a:ext uri="{FF2B5EF4-FFF2-40B4-BE49-F238E27FC236}">
                  <a16:creationId xmlns:a16="http://schemas.microsoft.com/office/drawing/2014/main" xmlns="" id="{826C242B-F5BE-4B2A-821D-6070B7567D3D}"/>
                </a:ext>
              </a:extLst>
            </p:cNvPr>
            <p:cNvSpPr/>
            <p:nvPr/>
          </p:nvSpPr>
          <p:spPr>
            <a:xfrm>
              <a:off x="0" y="0"/>
              <a:ext cx="3969011" cy="1373709"/>
            </a:xfrm>
            <a:custGeom>
              <a:avLst/>
              <a:gdLst/>
              <a:ahLst/>
              <a:cxnLst/>
              <a:rect l="l" t="t" r="r" b="b"/>
              <a:pathLst>
                <a:path w="3969011" h="1373709">
                  <a:moveTo>
                    <a:pt x="3844551" y="1373709"/>
                  </a:moveTo>
                  <a:lnTo>
                    <a:pt x="124460" y="1373709"/>
                  </a:lnTo>
                  <a:cubicBezTo>
                    <a:pt x="55880" y="1373709"/>
                    <a:pt x="0" y="1317829"/>
                    <a:pt x="0" y="1249249"/>
                  </a:cubicBezTo>
                  <a:lnTo>
                    <a:pt x="0" y="124460"/>
                  </a:lnTo>
                  <a:cubicBezTo>
                    <a:pt x="0" y="55880"/>
                    <a:pt x="55880" y="0"/>
                    <a:pt x="124460" y="0"/>
                  </a:cubicBezTo>
                  <a:lnTo>
                    <a:pt x="3844551" y="0"/>
                  </a:lnTo>
                  <a:cubicBezTo>
                    <a:pt x="3913131" y="0"/>
                    <a:pt x="3969011" y="55880"/>
                    <a:pt x="3969011" y="124460"/>
                  </a:cubicBezTo>
                  <a:lnTo>
                    <a:pt x="3969011" y="1249249"/>
                  </a:lnTo>
                  <a:cubicBezTo>
                    <a:pt x="3969011" y="1317829"/>
                    <a:pt x="3913131" y="1373709"/>
                    <a:pt x="3844551" y="1373709"/>
                  </a:cubicBezTo>
                  <a:close/>
                </a:path>
              </a:pathLst>
            </a:custGeom>
          </p:spPr>
          <p:style>
            <a:lnRef idx="1">
              <a:schemeClr val="accent4"/>
            </a:lnRef>
            <a:fillRef idx="2">
              <a:schemeClr val="accent4"/>
            </a:fillRef>
            <a:effectRef idx="1">
              <a:schemeClr val="accent4"/>
            </a:effectRef>
            <a:fontRef idx="minor">
              <a:schemeClr val="dk1"/>
            </a:fontRef>
          </p:style>
        </p:sp>
      </p:grpSp>
      <p:sp>
        <p:nvSpPr>
          <p:cNvPr id="10" name="Freeform: Shape 9">
            <a:extLst>
              <a:ext uri="{FF2B5EF4-FFF2-40B4-BE49-F238E27FC236}">
                <a16:creationId xmlns:a16="http://schemas.microsoft.com/office/drawing/2014/main" xmlns="" id="{9B3F6531-53B8-49ED-8C5D-63D0CDA10C7F}"/>
              </a:ext>
            </a:extLst>
          </p:cNvPr>
          <p:cNvSpPr/>
          <p:nvPr/>
        </p:nvSpPr>
        <p:spPr>
          <a:xfrm>
            <a:off x="2899194" y="4925500"/>
            <a:ext cx="711381" cy="711381"/>
          </a:xfrm>
          <a:custGeom>
            <a:avLst/>
            <a:gdLst>
              <a:gd name="connsiteX0" fmla="*/ 533536 w 1067071"/>
              <a:gd name="connsiteY0" fmla="*/ 0 h 1067071"/>
              <a:gd name="connsiteX1" fmla="*/ 0 w 1067071"/>
              <a:gd name="connsiteY1" fmla="*/ 533536 h 1067071"/>
              <a:gd name="connsiteX2" fmla="*/ 533536 w 1067071"/>
              <a:gd name="connsiteY2" fmla="*/ 1067071 h 1067071"/>
              <a:gd name="connsiteX3" fmla="*/ 1067071 w 1067071"/>
              <a:gd name="connsiteY3" fmla="*/ 533536 h 1067071"/>
              <a:gd name="connsiteX4" fmla="*/ 533536 w 1067071"/>
              <a:gd name="connsiteY4" fmla="*/ 0 h 1067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071" h="1067071">
                <a:moveTo>
                  <a:pt x="533536" y="0"/>
                </a:moveTo>
                <a:cubicBezTo>
                  <a:pt x="238919" y="0"/>
                  <a:pt x="0" y="238919"/>
                  <a:pt x="0" y="533536"/>
                </a:cubicBezTo>
                <a:cubicBezTo>
                  <a:pt x="0" y="828152"/>
                  <a:pt x="238919" y="1067071"/>
                  <a:pt x="533536" y="1067071"/>
                </a:cubicBezTo>
                <a:cubicBezTo>
                  <a:pt x="828152" y="1067071"/>
                  <a:pt x="1067071" y="828152"/>
                  <a:pt x="1067071" y="533536"/>
                </a:cubicBezTo>
                <a:cubicBezTo>
                  <a:pt x="1067071" y="238919"/>
                  <a:pt x="828152" y="0"/>
                  <a:pt x="533536" y="0"/>
                </a:cubicBezTo>
                <a:close/>
              </a:path>
            </a:pathLst>
          </a:custGeom>
          <a:solidFill>
            <a:srgbClr val="2E2562"/>
          </a:solidFill>
          <a:ln w="2132" cap="flat">
            <a:noFill/>
            <a:prstDash val="solid"/>
            <a:miter/>
          </a:ln>
        </p:spPr>
        <p:txBody>
          <a:bodyPr rtlCol="0" anchor="ctr"/>
          <a:lstStyle/>
          <a:p>
            <a:pPr algn="ctr"/>
            <a:r>
              <a:rPr lang="en-US" sz="3600" b="1">
                <a:solidFill>
                  <a:schemeClr val="bg1"/>
                </a:solidFill>
              </a:rPr>
              <a:t>C</a:t>
            </a:r>
          </a:p>
        </p:txBody>
      </p:sp>
      <p:sp>
        <p:nvSpPr>
          <p:cNvPr id="11" name="Freeform: Shape 10">
            <a:extLst>
              <a:ext uri="{FF2B5EF4-FFF2-40B4-BE49-F238E27FC236}">
                <a16:creationId xmlns:a16="http://schemas.microsoft.com/office/drawing/2014/main" xmlns="" id="{578CE024-CAD2-4938-8EB8-1356FB3C3400}"/>
              </a:ext>
            </a:extLst>
          </p:cNvPr>
          <p:cNvSpPr/>
          <p:nvPr/>
        </p:nvSpPr>
        <p:spPr>
          <a:xfrm>
            <a:off x="2899195" y="3532058"/>
            <a:ext cx="711381" cy="711381"/>
          </a:xfrm>
          <a:custGeom>
            <a:avLst/>
            <a:gdLst>
              <a:gd name="connsiteX0" fmla="*/ 533536 w 1067071"/>
              <a:gd name="connsiteY0" fmla="*/ 0 h 1067071"/>
              <a:gd name="connsiteX1" fmla="*/ 0 w 1067071"/>
              <a:gd name="connsiteY1" fmla="*/ 533536 h 1067071"/>
              <a:gd name="connsiteX2" fmla="*/ 533536 w 1067071"/>
              <a:gd name="connsiteY2" fmla="*/ 1067071 h 1067071"/>
              <a:gd name="connsiteX3" fmla="*/ 1067071 w 1067071"/>
              <a:gd name="connsiteY3" fmla="*/ 533536 h 1067071"/>
              <a:gd name="connsiteX4" fmla="*/ 533536 w 1067071"/>
              <a:gd name="connsiteY4" fmla="*/ 0 h 1067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071" h="1067071">
                <a:moveTo>
                  <a:pt x="533536" y="0"/>
                </a:moveTo>
                <a:cubicBezTo>
                  <a:pt x="238919" y="0"/>
                  <a:pt x="0" y="238919"/>
                  <a:pt x="0" y="533536"/>
                </a:cubicBezTo>
                <a:cubicBezTo>
                  <a:pt x="0" y="828152"/>
                  <a:pt x="238919" y="1067071"/>
                  <a:pt x="533536" y="1067071"/>
                </a:cubicBezTo>
                <a:cubicBezTo>
                  <a:pt x="828152" y="1067071"/>
                  <a:pt x="1067071" y="828152"/>
                  <a:pt x="1067071" y="533536"/>
                </a:cubicBezTo>
                <a:cubicBezTo>
                  <a:pt x="1067071" y="238919"/>
                  <a:pt x="828152" y="0"/>
                  <a:pt x="533536" y="0"/>
                </a:cubicBezTo>
                <a:close/>
              </a:path>
            </a:pathLst>
          </a:custGeom>
          <a:solidFill>
            <a:srgbClr val="2E2562"/>
          </a:solidFill>
          <a:ln w="2132" cap="flat">
            <a:noFill/>
            <a:prstDash val="solid"/>
            <a:miter/>
          </a:ln>
        </p:spPr>
        <p:txBody>
          <a:bodyPr rtlCol="0" anchor="ctr"/>
          <a:lstStyle/>
          <a:p>
            <a:pPr algn="ctr"/>
            <a:r>
              <a:rPr lang="en-US" sz="3600" b="1">
                <a:solidFill>
                  <a:schemeClr val="bg1"/>
                </a:solidFill>
              </a:rPr>
              <a:t>B</a:t>
            </a:r>
          </a:p>
        </p:txBody>
      </p:sp>
      <p:sp>
        <p:nvSpPr>
          <p:cNvPr id="12" name="Freeform: Shape 11">
            <a:extLst>
              <a:ext uri="{FF2B5EF4-FFF2-40B4-BE49-F238E27FC236}">
                <a16:creationId xmlns:a16="http://schemas.microsoft.com/office/drawing/2014/main" xmlns="" id="{50744F2C-9822-4645-AD7D-4FD208FBCE4F}"/>
              </a:ext>
            </a:extLst>
          </p:cNvPr>
          <p:cNvSpPr/>
          <p:nvPr/>
        </p:nvSpPr>
        <p:spPr>
          <a:xfrm>
            <a:off x="2899195" y="2072373"/>
            <a:ext cx="711381" cy="711381"/>
          </a:xfrm>
          <a:custGeom>
            <a:avLst/>
            <a:gdLst>
              <a:gd name="connsiteX0" fmla="*/ 533536 w 1067071"/>
              <a:gd name="connsiteY0" fmla="*/ 0 h 1067071"/>
              <a:gd name="connsiteX1" fmla="*/ 0 w 1067071"/>
              <a:gd name="connsiteY1" fmla="*/ 533536 h 1067071"/>
              <a:gd name="connsiteX2" fmla="*/ 533536 w 1067071"/>
              <a:gd name="connsiteY2" fmla="*/ 1067071 h 1067071"/>
              <a:gd name="connsiteX3" fmla="*/ 1067071 w 1067071"/>
              <a:gd name="connsiteY3" fmla="*/ 533536 h 1067071"/>
              <a:gd name="connsiteX4" fmla="*/ 533536 w 1067071"/>
              <a:gd name="connsiteY4" fmla="*/ 0 h 1067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071" h="1067071">
                <a:moveTo>
                  <a:pt x="533536" y="0"/>
                </a:moveTo>
                <a:cubicBezTo>
                  <a:pt x="238919" y="0"/>
                  <a:pt x="0" y="238919"/>
                  <a:pt x="0" y="533536"/>
                </a:cubicBezTo>
                <a:cubicBezTo>
                  <a:pt x="0" y="828152"/>
                  <a:pt x="238919" y="1067071"/>
                  <a:pt x="533536" y="1067071"/>
                </a:cubicBezTo>
                <a:cubicBezTo>
                  <a:pt x="828152" y="1067071"/>
                  <a:pt x="1067071" y="828152"/>
                  <a:pt x="1067071" y="533536"/>
                </a:cubicBezTo>
                <a:cubicBezTo>
                  <a:pt x="1067071" y="238919"/>
                  <a:pt x="828152" y="0"/>
                  <a:pt x="533536" y="0"/>
                </a:cubicBezTo>
                <a:close/>
              </a:path>
            </a:pathLst>
          </a:custGeom>
          <a:solidFill>
            <a:srgbClr val="2E2562"/>
          </a:solidFill>
          <a:ln w="2132" cap="flat">
            <a:noFill/>
            <a:prstDash val="solid"/>
            <a:miter/>
          </a:ln>
        </p:spPr>
        <p:txBody>
          <a:bodyPr rtlCol="0" anchor="ctr"/>
          <a:lstStyle/>
          <a:p>
            <a:pPr algn="ctr"/>
            <a:r>
              <a:rPr lang="en-US" sz="3600" b="1">
                <a:solidFill>
                  <a:schemeClr val="bg1"/>
                </a:solidFill>
              </a:rPr>
              <a:t>A</a:t>
            </a:r>
          </a:p>
        </p:txBody>
      </p:sp>
      <p:sp>
        <p:nvSpPr>
          <p:cNvPr id="13" name="Rectangle 12">
            <a:extLst>
              <a:ext uri="{FF2B5EF4-FFF2-40B4-BE49-F238E27FC236}">
                <a16:creationId xmlns:a16="http://schemas.microsoft.com/office/drawing/2014/main" xmlns="" id="{41B16E63-0B08-4CC1-BA9E-8FF09BBB046C}"/>
              </a:ext>
            </a:extLst>
          </p:cNvPr>
          <p:cNvSpPr/>
          <p:nvPr/>
        </p:nvSpPr>
        <p:spPr>
          <a:xfrm>
            <a:off x="3936269" y="2530632"/>
            <a:ext cx="1807867" cy="800219"/>
          </a:xfrm>
          <a:prstGeom prst="rect">
            <a:avLst/>
          </a:prstGeom>
          <a:noFill/>
        </p:spPr>
        <p:txBody>
          <a:bodyPr wrap="none" lIns="60960" tIns="30480" rIns="60960" bIns="30480">
            <a:spAutoFit/>
          </a:bodyPr>
          <a:lstStyle/>
          <a:p>
            <a:r>
              <a:rPr lang="en-US" sz="4800">
                <a:ln w="0"/>
                <a:effectLst>
                  <a:outerShdw blurRad="38100" dist="19050" dir="2700000" algn="tl" rotWithShape="0">
                    <a:schemeClr val="dk1">
                      <a:alpha val="40000"/>
                    </a:schemeClr>
                  </a:outerShdw>
                </a:effectLst>
              </a:rPr>
              <a:t>Lời nói</a:t>
            </a:r>
          </a:p>
        </p:txBody>
      </p:sp>
      <p:sp>
        <p:nvSpPr>
          <p:cNvPr id="14" name="Rectangle 13">
            <a:extLst>
              <a:ext uri="{FF2B5EF4-FFF2-40B4-BE49-F238E27FC236}">
                <a16:creationId xmlns:a16="http://schemas.microsoft.com/office/drawing/2014/main" xmlns="" id="{A503BA75-019E-4620-83E6-A16DAF9DEB8A}"/>
              </a:ext>
            </a:extLst>
          </p:cNvPr>
          <p:cNvSpPr/>
          <p:nvPr/>
        </p:nvSpPr>
        <p:spPr>
          <a:xfrm>
            <a:off x="3936269" y="3894264"/>
            <a:ext cx="2867452" cy="800219"/>
          </a:xfrm>
          <a:prstGeom prst="rect">
            <a:avLst/>
          </a:prstGeom>
          <a:noFill/>
        </p:spPr>
        <p:txBody>
          <a:bodyPr wrap="none" lIns="60960" tIns="30480" rIns="60960" bIns="30480">
            <a:spAutoFit/>
          </a:bodyPr>
          <a:lstStyle/>
          <a:p>
            <a:r>
              <a:rPr lang="en-US" sz="4800">
                <a:ln w="0"/>
                <a:effectLst>
                  <a:outerShdw blurRad="38100" dist="19050" dir="2700000" algn="tl" rotWithShape="0">
                    <a:schemeClr val="dk1">
                      <a:alpha val="40000"/>
                    </a:schemeClr>
                  </a:outerShdw>
                </a:effectLst>
              </a:rPr>
              <a:t>Hành động</a:t>
            </a:r>
          </a:p>
        </p:txBody>
      </p:sp>
      <p:sp>
        <p:nvSpPr>
          <p:cNvPr id="15" name="Rectangle 14">
            <a:extLst>
              <a:ext uri="{FF2B5EF4-FFF2-40B4-BE49-F238E27FC236}">
                <a16:creationId xmlns:a16="http://schemas.microsoft.com/office/drawing/2014/main" xmlns="" id="{CEA8F144-B46E-4283-B251-C5281C481EE8}"/>
              </a:ext>
            </a:extLst>
          </p:cNvPr>
          <p:cNvSpPr/>
          <p:nvPr/>
        </p:nvSpPr>
        <p:spPr>
          <a:xfrm>
            <a:off x="3936269" y="5271526"/>
            <a:ext cx="5981061" cy="800219"/>
          </a:xfrm>
          <a:prstGeom prst="rect">
            <a:avLst/>
          </a:prstGeom>
          <a:noFill/>
        </p:spPr>
        <p:txBody>
          <a:bodyPr wrap="none" lIns="60960" tIns="30480" rIns="60960" bIns="30480">
            <a:spAutoFit/>
          </a:bodyPr>
          <a:lstStyle/>
          <a:p>
            <a:r>
              <a:rPr lang="en-US" sz="4800">
                <a:ln w="0"/>
                <a:effectLst>
                  <a:outerShdw blurRad="38100" dist="19050" dir="2700000" algn="tl" rotWithShape="0">
                    <a:schemeClr val="dk1">
                      <a:alpha val="40000"/>
                    </a:schemeClr>
                  </a:outerShdw>
                </a:effectLst>
              </a:rPr>
              <a:t>Cả lời nói và hành động</a:t>
            </a:r>
          </a:p>
        </p:txBody>
      </p:sp>
      <p:pic>
        <p:nvPicPr>
          <p:cNvPr id="16" name="Picture 6" descr="Káº¿t quáº£ hÃ¬nh áº£nh cho right wrong tick icon">
            <a:extLst>
              <a:ext uri="{FF2B5EF4-FFF2-40B4-BE49-F238E27FC236}">
                <a16:creationId xmlns:a16="http://schemas.microsoft.com/office/drawing/2014/main" xmlns="" id="{B7F8111F-EAAF-4B3D-81FF-785259695B77}"/>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9681379" y="4806262"/>
            <a:ext cx="1698600" cy="149285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xmlns="" id="{70E3BEC8-4EF8-41DF-9224-F87A0CDBE952}"/>
              </a:ext>
            </a:extLst>
          </p:cNvPr>
          <p:cNvSpPr txBox="1"/>
          <p:nvPr/>
        </p:nvSpPr>
        <p:spPr>
          <a:xfrm>
            <a:off x="1203159" y="270010"/>
            <a:ext cx="9327520" cy="1200329"/>
          </a:xfrm>
          <a:prstGeom prst="rect">
            <a:avLst/>
          </a:prstGeom>
          <a:noFill/>
        </p:spPr>
        <p:txBody>
          <a:bodyPr wrap="square">
            <a:spAutoFit/>
          </a:bodyPr>
          <a:lstStyle/>
          <a:p>
            <a:pPr algn="ctr"/>
            <a:r>
              <a:rPr lang="vi-VN" sz="3600" b="1">
                <a:latin typeface="Times New Roman" panose="02020603050405020304" pitchFamily="18" charset="0"/>
                <a:cs typeface="Times New Roman" panose="02020603050405020304" pitchFamily="18" charset="0"/>
              </a:rPr>
              <a:t>Tính cách của các nhân vật </a:t>
            </a:r>
            <a:endParaRPr lang="en-US" sz="3600" b="1">
              <a:latin typeface="Times New Roman" panose="02020603050405020304" pitchFamily="18" charset="0"/>
              <a:cs typeface="Times New Roman" panose="02020603050405020304" pitchFamily="18" charset="0"/>
            </a:endParaRPr>
          </a:p>
          <a:p>
            <a:pPr algn="ctr"/>
            <a:r>
              <a:rPr lang="vi-VN" sz="3600" b="1">
                <a:latin typeface="Times New Roman" panose="02020603050405020304" pitchFamily="18" charset="0"/>
                <a:cs typeface="Times New Roman" panose="02020603050405020304" pitchFamily="18" charset="0"/>
              </a:rPr>
              <a:t>được thể hiện qua những mặt nào?</a:t>
            </a:r>
          </a:p>
        </p:txBody>
      </p:sp>
    </p:spTree>
    <p:extLst>
      <p:ext uri="{BB962C8B-B14F-4D97-AF65-F5344CB8AC3E}">
        <p14:creationId xmlns:p14="http://schemas.microsoft.com/office/powerpoint/2010/main" val="8339621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xmlns="" id="{714D51FC-1A3A-4A46-987F-AAE1D4B9905A}"/>
              </a:ext>
            </a:extLst>
          </p:cNvPr>
          <p:cNvGrpSpPr/>
          <p:nvPr/>
        </p:nvGrpSpPr>
        <p:grpSpPr>
          <a:xfrm>
            <a:off x="1022623" y="2544778"/>
            <a:ext cx="10351230" cy="996517"/>
            <a:chOff x="0" y="0"/>
            <a:chExt cx="3969011" cy="1373709"/>
          </a:xfrm>
          <a:solidFill>
            <a:schemeClr val="bg1">
              <a:lumMod val="95000"/>
            </a:schemeClr>
          </a:solidFill>
        </p:grpSpPr>
        <p:sp>
          <p:nvSpPr>
            <p:cNvPr id="5" name="Freeform 5">
              <a:extLst>
                <a:ext uri="{FF2B5EF4-FFF2-40B4-BE49-F238E27FC236}">
                  <a16:creationId xmlns:a16="http://schemas.microsoft.com/office/drawing/2014/main" xmlns="" id="{6F1E307B-29A0-4F6D-B508-94896A2B77FB}"/>
                </a:ext>
              </a:extLst>
            </p:cNvPr>
            <p:cNvSpPr/>
            <p:nvPr/>
          </p:nvSpPr>
          <p:spPr>
            <a:xfrm>
              <a:off x="0" y="0"/>
              <a:ext cx="3969011" cy="1373709"/>
            </a:xfrm>
            <a:custGeom>
              <a:avLst/>
              <a:gdLst/>
              <a:ahLst/>
              <a:cxnLst/>
              <a:rect l="l" t="t" r="r" b="b"/>
              <a:pathLst>
                <a:path w="3969011" h="1373709">
                  <a:moveTo>
                    <a:pt x="3844551" y="1373709"/>
                  </a:moveTo>
                  <a:lnTo>
                    <a:pt x="124460" y="1373709"/>
                  </a:lnTo>
                  <a:cubicBezTo>
                    <a:pt x="55880" y="1373709"/>
                    <a:pt x="0" y="1317829"/>
                    <a:pt x="0" y="1249249"/>
                  </a:cubicBezTo>
                  <a:lnTo>
                    <a:pt x="0" y="124460"/>
                  </a:lnTo>
                  <a:cubicBezTo>
                    <a:pt x="0" y="55880"/>
                    <a:pt x="55880" y="0"/>
                    <a:pt x="124460" y="0"/>
                  </a:cubicBezTo>
                  <a:lnTo>
                    <a:pt x="3844551" y="0"/>
                  </a:lnTo>
                  <a:cubicBezTo>
                    <a:pt x="3913131" y="0"/>
                    <a:pt x="3969011" y="55880"/>
                    <a:pt x="3969011" y="124460"/>
                  </a:cubicBezTo>
                  <a:lnTo>
                    <a:pt x="3969011" y="1249249"/>
                  </a:lnTo>
                  <a:cubicBezTo>
                    <a:pt x="3969011" y="1317829"/>
                    <a:pt x="3913131" y="1373709"/>
                    <a:pt x="3844551" y="1373709"/>
                  </a:cubicBezTo>
                  <a:close/>
                </a:path>
              </a:pathLst>
            </a:custGeom>
          </p:spPr>
          <p:style>
            <a:lnRef idx="1">
              <a:schemeClr val="accent4"/>
            </a:lnRef>
            <a:fillRef idx="2">
              <a:schemeClr val="accent4"/>
            </a:fillRef>
            <a:effectRef idx="1">
              <a:schemeClr val="accent4"/>
            </a:effectRef>
            <a:fontRef idx="minor">
              <a:schemeClr val="dk1"/>
            </a:fontRef>
          </p:style>
        </p:sp>
      </p:grpSp>
      <p:grpSp>
        <p:nvGrpSpPr>
          <p:cNvPr id="6" name="Group 6">
            <a:extLst>
              <a:ext uri="{FF2B5EF4-FFF2-40B4-BE49-F238E27FC236}">
                <a16:creationId xmlns:a16="http://schemas.microsoft.com/office/drawing/2014/main" xmlns="" id="{F4817507-FC36-49FE-92B7-97C8785663AF}"/>
              </a:ext>
            </a:extLst>
          </p:cNvPr>
          <p:cNvGrpSpPr/>
          <p:nvPr/>
        </p:nvGrpSpPr>
        <p:grpSpPr>
          <a:xfrm>
            <a:off x="1022623" y="3922040"/>
            <a:ext cx="10351230" cy="996517"/>
            <a:chOff x="0" y="0"/>
            <a:chExt cx="3969011" cy="1373709"/>
          </a:xfrm>
          <a:solidFill>
            <a:schemeClr val="bg1">
              <a:lumMod val="95000"/>
            </a:schemeClr>
          </a:solidFill>
        </p:grpSpPr>
        <p:sp>
          <p:nvSpPr>
            <p:cNvPr id="7" name="Freeform 7">
              <a:extLst>
                <a:ext uri="{FF2B5EF4-FFF2-40B4-BE49-F238E27FC236}">
                  <a16:creationId xmlns:a16="http://schemas.microsoft.com/office/drawing/2014/main" xmlns="" id="{E26DBA0F-5BD5-4683-B433-B4D8E6D61F2C}"/>
                </a:ext>
              </a:extLst>
            </p:cNvPr>
            <p:cNvSpPr/>
            <p:nvPr/>
          </p:nvSpPr>
          <p:spPr>
            <a:xfrm>
              <a:off x="0" y="0"/>
              <a:ext cx="3969011" cy="1373709"/>
            </a:xfrm>
            <a:custGeom>
              <a:avLst/>
              <a:gdLst/>
              <a:ahLst/>
              <a:cxnLst/>
              <a:rect l="l" t="t" r="r" b="b"/>
              <a:pathLst>
                <a:path w="3969011" h="1373709">
                  <a:moveTo>
                    <a:pt x="3844551" y="1373709"/>
                  </a:moveTo>
                  <a:lnTo>
                    <a:pt x="124460" y="1373709"/>
                  </a:lnTo>
                  <a:cubicBezTo>
                    <a:pt x="55880" y="1373709"/>
                    <a:pt x="0" y="1317829"/>
                    <a:pt x="0" y="1249249"/>
                  </a:cubicBezTo>
                  <a:lnTo>
                    <a:pt x="0" y="124460"/>
                  </a:lnTo>
                  <a:cubicBezTo>
                    <a:pt x="0" y="55880"/>
                    <a:pt x="55880" y="0"/>
                    <a:pt x="124460" y="0"/>
                  </a:cubicBezTo>
                  <a:lnTo>
                    <a:pt x="3844551" y="0"/>
                  </a:lnTo>
                  <a:cubicBezTo>
                    <a:pt x="3913131" y="0"/>
                    <a:pt x="3969011" y="55880"/>
                    <a:pt x="3969011" y="124460"/>
                  </a:cubicBezTo>
                  <a:lnTo>
                    <a:pt x="3969011" y="1249249"/>
                  </a:lnTo>
                  <a:cubicBezTo>
                    <a:pt x="3969011" y="1317829"/>
                    <a:pt x="3913131" y="1373709"/>
                    <a:pt x="3844551" y="1373709"/>
                  </a:cubicBezTo>
                  <a:close/>
                </a:path>
              </a:pathLst>
            </a:custGeom>
          </p:spPr>
          <p:style>
            <a:lnRef idx="1">
              <a:schemeClr val="accent4"/>
            </a:lnRef>
            <a:fillRef idx="2">
              <a:schemeClr val="accent4"/>
            </a:fillRef>
            <a:effectRef idx="1">
              <a:schemeClr val="accent4"/>
            </a:effectRef>
            <a:fontRef idx="minor">
              <a:schemeClr val="dk1"/>
            </a:fontRef>
          </p:style>
        </p:sp>
      </p:grpSp>
      <p:grpSp>
        <p:nvGrpSpPr>
          <p:cNvPr id="8" name="Group 8">
            <a:extLst>
              <a:ext uri="{FF2B5EF4-FFF2-40B4-BE49-F238E27FC236}">
                <a16:creationId xmlns:a16="http://schemas.microsoft.com/office/drawing/2014/main" xmlns="" id="{D506E4CD-899B-49F7-9A99-43E2024C93B4}"/>
              </a:ext>
            </a:extLst>
          </p:cNvPr>
          <p:cNvGrpSpPr/>
          <p:nvPr/>
        </p:nvGrpSpPr>
        <p:grpSpPr>
          <a:xfrm>
            <a:off x="1022623" y="5299407"/>
            <a:ext cx="10351230" cy="996517"/>
            <a:chOff x="0" y="0"/>
            <a:chExt cx="3969011" cy="1373709"/>
          </a:xfrm>
          <a:solidFill>
            <a:schemeClr val="bg1">
              <a:lumMod val="95000"/>
            </a:schemeClr>
          </a:solidFill>
        </p:grpSpPr>
        <p:sp>
          <p:nvSpPr>
            <p:cNvPr id="9" name="Freeform 9">
              <a:extLst>
                <a:ext uri="{FF2B5EF4-FFF2-40B4-BE49-F238E27FC236}">
                  <a16:creationId xmlns:a16="http://schemas.microsoft.com/office/drawing/2014/main" xmlns="" id="{826C242B-F5BE-4B2A-821D-6070B7567D3D}"/>
                </a:ext>
              </a:extLst>
            </p:cNvPr>
            <p:cNvSpPr/>
            <p:nvPr/>
          </p:nvSpPr>
          <p:spPr>
            <a:xfrm>
              <a:off x="0" y="0"/>
              <a:ext cx="3969011" cy="1373709"/>
            </a:xfrm>
            <a:custGeom>
              <a:avLst/>
              <a:gdLst/>
              <a:ahLst/>
              <a:cxnLst/>
              <a:rect l="l" t="t" r="r" b="b"/>
              <a:pathLst>
                <a:path w="3969011" h="1373709">
                  <a:moveTo>
                    <a:pt x="3844551" y="1373709"/>
                  </a:moveTo>
                  <a:lnTo>
                    <a:pt x="124460" y="1373709"/>
                  </a:lnTo>
                  <a:cubicBezTo>
                    <a:pt x="55880" y="1373709"/>
                    <a:pt x="0" y="1317829"/>
                    <a:pt x="0" y="1249249"/>
                  </a:cubicBezTo>
                  <a:lnTo>
                    <a:pt x="0" y="124460"/>
                  </a:lnTo>
                  <a:cubicBezTo>
                    <a:pt x="0" y="55880"/>
                    <a:pt x="55880" y="0"/>
                    <a:pt x="124460" y="0"/>
                  </a:cubicBezTo>
                  <a:lnTo>
                    <a:pt x="3844551" y="0"/>
                  </a:lnTo>
                  <a:cubicBezTo>
                    <a:pt x="3913131" y="0"/>
                    <a:pt x="3969011" y="55880"/>
                    <a:pt x="3969011" y="124460"/>
                  </a:cubicBezTo>
                  <a:lnTo>
                    <a:pt x="3969011" y="1249249"/>
                  </a:lnTo>
                  <a:cubicBezTo>
                    <a:pt x="3969011" y="1317829"/>
                    <a:pt x="3913131" y="1373709"/>
                    <a:pt x="3844551" y="1373709"/>
                  </a:cubicBezTo>
                  <a:close/>
                </a:path>
              </a:pathLst>
            </a:custGeom>
          </p:spPr>
          <p:style>
            <a:lnRef idx="1">
              <a:schemeClr val="accent4"/>
            </a:lnRef>
            <a:fillRef idx="2">
              <a:schemeClr val="accent4"/>
            </a:fillRef>
            <a:effectRef idx="1">
              <a:schemeClr val="accent4"/>
            </a:effectRef>
            <a:fontRef idx="minor">
              <a:schemeClr val="dk1"/>
            </a:fontRef>
          </p:style>
        </p:sp>
      </p:grpSp>
      <p:sp>
        <p:nvSpPr>
          <p:cNvPr id="10" name="Freeform: Shape 9">
            <a:extLst>
              <a:ext uri="{FF2B5EF4-FFF2-40B4-BE49-F238E27FC236}">
                <a16:creationId xmlns:a16="http://schemas.microsoft.com/office/drawing/2014/main" xmlns="" id="{9B3F6531-53B8-49ED-8C5D-63D0CDA10C7F}"/>
              </a:ext>
            </a:extLst>
          </p:cNvPr>
          <p:cNvSpPr/>
          <p:nvPr/>
        </p:nvSpPr>
        <p:spPr>
          <a:xfrm>
            <a:off x="653300" y="5037795"/>
            <a:ext cx="711381" cy="711381"/>
          </a:xfrm>
          <a:custGeom>
            <a:avLst/>
            <a:gdLst>
              <a:gd name="connsiteX0" fmla="*/ 533536 w 1067071"/>
              <a:gd name="connsiteY0" fmla="*/ 0 h 1067071"/>
              <a:gd name="connsiteX1" fmla="*/ 0 w 1067071"/>
              <a:gd name="connsiteY1" fmla="*/ 533536 h 1067071"/>
              <a:gd name="connsiteX2" fmla="*/ 533536 w 1067071"/>
              <a:gd name="connsiteY2" fmla="*/ 1067071 h 1067071"/>
              <a:gd name="connsiteX3" fmla="*/ 1067071 w 1067071"/>
              <a:gd name="connsiteY3" fmla="*/ 533536 h 1067071"/>
              <a:gd name="connsiteX4" fmla="*/ 533536 w 1067071"/>
              <a:gd name="connsiteY4" fmla="*/ 0 h 1067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071" h="1067071">
                <a:moveTo>
                  <a:pt x="533536" y="0"/>
                </a:moveTo>
                <a:cubicBezTo>
                  <a:pt x="238919" y="0"/>
                  <a:pt x="0" y="238919"/>
                  <a:pt x="0" y="533536"/>
                </a:cubicBezTo>
                <a:cubicBezTo>
                  <a:pt x="0" y="828152"/>
                  <a:pt x="238919" y="1067071"/>
                  <a:pt x="533536" y="1067071"/>
                </a:cubicBezTo>
                <a:cubicBezTo>
                  <a:pt x="828152" y="1067071"/>
                  <a:pt x="1067071" y="828152"/>
                  <a:pt x="1067071" y="533536"/>
                </a:cubicBezTo>
                <a:cubicBezTo>
                  <a:pt x="1067071" y="238919"/>
                  <a:pt x="828152" y="0"/>
                  <a:pt x="533536" y="0"/>
                </a:cubicBezTo>
                <a:close/>
              </a:path>
            </a:pathLst>
          </a:custGeom>
          <a:solidFill>
            <a:srgbClr val="2E2562"/>
          </a:solidFill>
          <a:ln w="2132" cap="flat">
            <a:noFill/>
            <a:prstDash val="solid"/>
            <a:miter/>
          </a:ln>
        </p:spPr>
        <p:txBody>
          <a:bodyPr rtlCol="0" anchor="ctr"/>
          <a:lstStyle/>
          <a:p>
            <a:pPr algn="ctr"/>
            <a:r>
              <a:rPr lang="en-US" sz="3600" b="1">
                <a:solidFill>
                  <a:schemeClr val="bg1"/>
                </a:solidFill>
              </a:rPr>
              <a:t>C</a:t>
            </a:r>
          </a:p>
        </p:txBody>
      </p:sp>
      <p:sp>
        <p:nvSpPr>
          <p:cNvPr id="11" name="Freeform: Shape 10">
            <a:extLst>
              <a:ext uri="{FF2B5EF4-FFF2-40B4-BE49-F238E27FC236}">
                <a16:creationId xmlns:a16="http://schemas.microsoft.com/office/drawing/2014/main" xmlns="" id="{578CE024-CAD2-4938-8EB8-1356FB3C3400}"/>
              </a:ext>
            </a:extLst>
          </p:cNvPr>
          <p:cNvSpPr/>
          <p:nvPr/>
        </p:nvSpPr>
        <p:spPr>
          <a:xfrm>
            <a:off x="653301" y="3644353"/>
            <a:ext cx="711381" cy="711381"/>
          </a:xfrm>
          <a:custGeom>
            <a:avLst/>
            <a:gdLst>
              <a:gd name="connsiteX0" fmla="*/ 533536 w 1067071"/>
              <a:gd name="connsiteY0" fmla="*/ 0 h 1067071"/>
              <a:gd name="connsiteX1" fmla="*/ 0 w 1067071"/>
              <a:gd name="connsiteY1" fmla="*/ 533536 h 1067071"/>
              <a:gd name="connsiteX2" fmla="*/ 533536 w 1067071"/>
              <a:gd name="connsiteY2" fmla="*/ 1067071 h 1067071"/>
              <a:gd name="connsiteX3" fmla="*/ 1067071 w 1067071"/>
              <a:gd name="connsiteY3" fmla="*/ 533536 h 1067071"/>
              <a:gd name="connsiteX4" fmla="*/ 533536 w 1067071"/>
              <a:gd name="connsiteY4" fmla="*/ 0 h 1067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071" h="1067071">
                <a:moveTo>
                  <a:pt x="533536" y="0"/>
                </a:moveTo>
                <a:cubicBezTo>
                  <a:pt x="238919" y="0"/>
                  <a:pt x="0" y="238919"/>
                  <a:pt x="0" y="533536"/>
                </a:cubicBezTo>
                <a:cubicBezTo>
                  <a:pt x="0" y="828152"/>
                  <a:pt x="238919" y="1067071"/>
                  <a:pt x="533536" y="1067071"/>
                </a:cubicBezTo>
                <a:cubicBezTo>
                  <a:pt x="828152" y="1067071"/>
                  <a:pt x="1067071" y="828152"/>
                  <a:pt x="1067071" y="533536"/>
                </a:cubicBezTo>
                <a:cubicBezTo>
                  <a:pt x="1067071" y="238919"/>
                  <a:pt x="828152" y="0"/>
                  <a:pt x="533536" y="0"/>
                </a:cubicBezTo>
                <a:close/>
              </a:path>
            </a:pathLst>
          </a:custGeom>
          <a:solidFill>
            <a:srgbClr val="2E2562"/>
          </a:solidFill>
          <a:ln w="2132" cap="flat">
            <a:noFill/>
            <a:prstDash val="solid"/>
            <a:miter/>
          </a:ln>
        </p:spPr>
        <p:txBody>
          <a:bodyPr rtlCol="0" anchor="ctr"/>
          <a:lstStyle/>
          <a:p>
            <a:pPr algn="ctr"/>
            <a:r>
              <a:rPr lang="en-US" sz="3600" b="1">
                <a:solidFill>
                  <a:schemeClr val="bg1"/>
                </a:solidFill>
              </a:rPr>
              <a:t>B</a:t>
            </a:r>
          </a:p>
        </p:txBody>
      </p:sp>
      <p:sp>
        <p:nvSpPr>
          <p:cNvPr id="12" name="Freeform: Shape 11">
            <a:extLst>
              <a:ext uri="{FF2B5EF4-FFF2-40B4-BE49-F238E27FC236}">
                <a16:creationId xmlns:a16="http://schemas.microsoft.com/office/drawing/2014/main" xmlns="" id="{50744F2C-9822-4645-AD7D-4FD208FBCE4F}"/>
              </a:ext>
            </a:extLst>
          </p:cNvPr>
          <p:cNvSpPr/>
          <p:nvPr/>
        </p:nvSpPr>
        <p:spPr>
          <a:xfrm>
            <a:off x="653301" y="2184668"/>
            <a:ext cx="711381" cy="711381"/>
          </a:xfrm>
          <a:custGeom>
            <a:avLst/>
            <a:gdLst>
              <a:gd name="connsiteX0" fmla="*/ 533536 w 1067071"/>
              <a:gd name="connsiteY0" fmla="*/ 0 h 1067071"/>
              <a:gd name="connsiteX1" fmla="*/ 0 w 1067071"/>
              <a:gd name="connsiteY1" fmla="*/ 533536 h 1067071"/>
              <a:gd name="connsiteX2" fmla="*/ 533536 w 1067071"/>
              <a:gd name="connsiteY2" fmla="*/ 1067071 h 1067071"/>
              <a:gd name="connsiteX3" fmla="*/ 1067071 w 1067071"/>
              <a:gd name="connsiteY3" fmla="*/ 533536 h 1067071"/>
              <a:gd name="connsiteX4" fmla="*/ 533536 w 1067071"/>
              <a:gd name="connsiteY4" fmla="*/ 0 h 1067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071" h="1067071">
                <a:moveTo>
                  <a:pt x="533536" y="0"/>
                </a:moveTo>
                <a:cubicBezTo>
                  <a:pt x="238919" y="0"/>
                  <a:pt x="0" y="238919"/>
                  <a:pt x="0" y="533536"/>
                </a:cubicBezTo>
                <a:cubicBezTo>
                  <a:pt x="0" y="828152"/>
                  <a:pt x="238919" y="1067071"/>
                  <a:pt x="533536" y="1067071"/>
                </a:cubicBezTo>
                <a:cubicBezTo>
                  <a:pt x="828152" y="1067071"/>
                  <a:pt x="1067071" y="828152"/>
                  <a:pt x="1067071" y="533536"/>
                </a:cubicBezTo>
                <a:cubicBezTo>
                  <a:pt x="1067071" y="238919"/>
                  <a:pt x="828152" y="0"/>
                  <a:pt x="533536" y="0"/>
                </a:cubicBezTo>
                <a:close/>
              </a:path>
            </a:pathLst>
          </a:custGeom>
          <a:solidFill>
            <a:srgbClr val="2E2562"/>
          </a:solidFill>
          <a:ln w="2132" cap="flat">
            <a:noFill/>
            <a:prstDash val="solid"/>
            <a:miter/>
          </a:ln>
        </p:spPr>
        <p:txBody>
          <a:bodyPr rtlCol="0" anchor="ctr"/>
          <a:lstStyle/>
          <a:p>
            <a:pPr algn="ctr"/>
            <a:r>
              <a:rPr lang="en-US" sz="3600" b="1">
                <a:solidFill>
                  <a:schemeClr val="bg1"/>
                </a:solidFill>
              </a:rPr>
              <a:t>A</a:t>
            </a:r>
          </a:p>
        </p:txBody>
      </p:sp>
      <p:sp>
        <p:nvSpPr>
          <p:cNvPr id="13" name="Rectangle 12">
            <a:extLst>
              <a:ext uri="{FF2B5EF4-FFF2-40B4-BE49-F238E27FC236}">
                <a16:creationId xmlns:a16="http://schemas.microsoft.com/office/drawing/2014/main" xmlns="" id="{41B16E63-0B08-4CC1-BA9E-8FF09BBB046C}"/>
              </a:ext>
            </a:extLst>
          </p:cNvPr>
          <p:cNvSpPr/>
          <p:nvPr/>
        </p:nvSpPr>
        <p:spPr>
          <a:xfrm>
            <a:off x="1476630" y="2696719"/>
            <a:ext cx="9479002" cy="553998"/>
          </a:xfrm>
          <a:prstGeom prst="rect">
            <a:avLst/>
          </a:prstGeom>
          <a:noFill/>
        </p:spPr>
        <p:txBody>
          <a:bodyPr wrap="square" lIns="60960" tIns="30480" rIns="60960" bIns="30480">
            <a:spAutoFit/>
          </a:bodyPr>
          <a:lstStyle/>
          <a:p>
            <a:r>
              <a:rPr lang="en-US" sz="3200">
                <a:ln w="0"/>
                <a:effectLst>
                  <a:outerShdw blurRad="38100" dist="19050" dir="2700000" algn="tl" rotWithShape="0">
                    <a:schemeClr val="dk1">
                      <a:alpha val="40000"/>
                    </a:schemeClr>
                  </a:outerShdw>
                </a:effectLst>
              </a:rPr>
              <a:t>Khen ngợi Sóc thông minh và có tài trồng cây, gieo hạt.</a:t>
            </a:r>
          </a:p>
        </p:txBody>
      </p:sp>
      <p:sp>
        <p:nvSpPr>
          <p:cNvPr id="14" name="Rectangle 13">
            <a:extLst>
              <a:ext uri="{FF2B5EF4-FFF2-40B4-BE49-F238E27FC236}">
                <a16:creationId xmlns:a16="http://schemas.microsoft.com/office/drawing/2014/main" xmlns="" id="{A503BA75-019E-4620-83E6-A16DAF9DEB8A}"/>
              </a:ext>
            </a:extLst>
          </p:cNvPr>
          <p:cNvSpPr/>
          <p:nvPr/>
        </p:nvSpPr>
        <p:spPr>
          <a:xfrm>
            <a:off x="1476630" y="4060351"/>
            <a:ext cx="4916089" cy="553998"/>
          </a:xfrm>
          <a:prstGeom prst="rect">
            <a:avLst/>
          </a:prstGeom>
          <a:noFill/>
        </p:spPr>
        <p:txBody>
          <a:bodyPr wrap="none" lIns="60960" tIns="30480" rIns="60960" bIns="30480">
            <a:spAutoFit/>
          </a:bodyPr>
          <a:lstStyle/>
          <a:p>
            <a:r>
              <a:rPr lang="vi-VN" sz="3200">
                <a:ln w="0"/>
                <a:effectLst>
                  <a:outerShdw blurRad="38100" dist="19050" dir="2700000" algn="tl" rotWithShape="0">
                    <a:schemeClr val="dk1">
                      <a:alpha val="40000"/>
                    </a:schemeClr>
                  </a:outerShdw>
                </a:effectLst>
              </a:rPr>
              <a:t>Khuyên người ta tiết kiệm</a:t>
            </a:r>
            <a:r>
              <a:rPr lang="en-US" sz="3200">
                <a:ln w="0"/>
                <a:effectLst>
                  <a:outerShdw blurRad="38100" dist="19050" dir="2700000" algn="tl" rotWithShape="0">
                    <a:schemeClr val="dk1">
                      <a:alpha val="40000"/>
                    </a:schemeClr>
                  </a:outerShdw>
                </a:effectLst>
              </a:rPr>
              <a:t>.</a:t>
            </a:r>
          </a:p>
        </p:txBody>
      </p:sp>
      <p:sp>
        <p:nvSpPr>
          <p:cNvPr id="15" name="Rectangle 14">
            <a:extLst>
              <a:ext uri="{FF2B5EF4-FFF2-40B4-BE49-F238E27FC236}">
                <a16:creationId xmlns:a16="http://schemas.microsoft.com/office/drawing/2014/main" xmlns="" id="{CEA8F144-B46E-4283-B251-C5281C481EE8}"/>
              </a:ext>
            </a:extLst>
          </p:cNvPr>
          <p:cNvSpPr/>
          <p:nvPr/>
        </p:nvSpPr>
        <p:spPr>
          <a:xfrm>
            <a:off x="1476630" y="5437613"/>
            <a:ext cx="8843447" cy="553998"/>
          </a:xfrm>
          <a:prstGeom prst="rect">
            <a:avLst/>
          </a:prstGeom>
          <a:noFill/>
        </p:spPr>
        <p:txBody>
          <a:bodyPr wrap="none" lIns="60960" tIns="30480" rIns="60960" bIns="30480">
            <a:spAutoFit/>
          </a:bodyPr>
          <a:lstStyle/>
          <a:p>
            <a:r>
              <a:rPr lang="vi-VN" sz="3200">
                <a:ln w="0"/>
                <a:effectLst>
                  <a:outerShdw blurRad="38100" dist="19050" dir="2700000" algn="tl" rotWithShape="0">
                    <a:schemeClr val="dk1">
                      <a:alpha val="40000"/>
                    </a:schemeClr>
                  </a:outerShdw>
                </a:effectLst>
              </a:rPr>
              <a:t>Khuyên người ta biết lo xa và chăm chỉ làm việc</a:t>
            </a:r>
            <a:endParaRPr lang="en-US" sz="3200">
              <a:ln w="0"/>
              <a:effectLst>
                <a:outerShdw blurRad="38100" dist="19050" dir="2700000" algn="tl" rotWithShape="0">
                  <a:schemeClr val="dk1">
                    <a:alpha val="40000"/>
                  </a:schemeClr>
                </a:outerShdw>
              </a:effectLst>
            </a:endParaRPr>
          </a:p>
        </p:txBody>
      </p:sp>
      <p:pic>
        <p:nvPicPr>
          <p:cNvPr id="16" name="Picture 6" descr="Káº¿t quáº£ hÃ¬nh áº£nh cho right wrong tick icon">
            <a:extLst>
              <a:ext uri="{FF2B5EF4-FFF2-40B4-BE49-F238E27FC236}">
                <a16:creationId xmlns:a16="http://schemas.microsoft.com/office/drawing/2014/main" xmlns="" id="{B7F8111F-EAAF-4B3D-81FF-785259695B77}"/>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320077" y="5109869"/>
            <a:ext cx="1698600" cy="149285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xmlns="" id="{70E3BEC8-4EF8-41DF-9224-F87A0CDBE952}"/>
              </a:ext>
            </a:extLst>
          </p:cNvPr>
          <p:cNvSpPr txBox="1"/>
          <p:nvPr/>
        </p:nvSpPr>
        <p:spPr>
          <a:xfrm>
            <a:off x="3085150" y="463389"/>
            <a:ext cx="7923744" cy="646331"/>
          </a:xfrm>
          <a:prstGeom prst="rect">
            <a:avLst/>
          </a:prstGeom>
          <a:noFill/>
        </p:spPr>
        <p:txBody>
          <a:bodyPr wrap="square">
            <a:spAutoFit/>
          </a:bodyPr>
          <a:lstStyle/>
          <a:p>
            <a:r>
              <a:rPr lang="en-US" sz="3600" b="1">
                <a:latin typeface="Times New Roman" panose="02020603050405020304" pitchFamily="18" charset="0"/>
                <a:cs typeface="Times New Roman" panose="02020603050405020304" pitchFamily="18" charset="0"/>
              </a:rPr>
              <a:t>Ý nghĩa của câu chuyện trên là gì?</a:t>
            </a:r>
          </a:p>
        </p:txBody>
      </p:sp>
    </p:spTree>
    <p:extLst>
      <p:ext uri="{BB962C8B-B14F-4D97-AF65-F5344CB8AC3E}">
        <p14:creationId xmlns:p14="http://schemas.microsoft.com/office/powerpoint/2010/main" val="12731796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9">
            <a:extLst>
              <a:ext uri="{FF2B5EF4-FFF2-40B4-BE49-F238E27FC236}">
                <a16:creationId xmlns:a16="http://schemas.microsoft.com/office/drawing/2014/main" xmlns="" id="{DB224F60-F7FF-4115-878F-AE3ACAB24A5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9447" y="224589"/>
            <a:ext cx="6567079" cy="6633411"/>
          </a:xfrm>
          <a:prstGeom prst="rect">
            <a:avLst/>
          </a:prstGeom>
        </p:spPr>
      </p:pic>
      <p:sp>
        <p:nvSpPr>
          <p:cNvPr id="6" name="Text Box 4">
            <a:extLst>
              <a:ext uri="{FF2B5EF4-FFF2-40B4-BE49-F238E27FC236}">
                <a16:creationId xmlns:a16="http://schemas.microsoft.com/office/drawing/2014/main" xmlns="" id="{642DF3B8-E864-4340-8561-D7632FF13E2E}"/>
              </a:ext>
            </a:extLst>
          </p:cNvPr>
          <p:cNvSpPr txBox="1">
            <a:spLocks noChangeArrowheads="1"/>
          </p:cNvSpPr>
          <p:nvPr/>
        </p:nvSpPr>
        <p:spPr bwMode="auto">
          <a:xfrm>
            <a:off x="2114549" y="1638300"/>
            <a:ext cx="7671789" cy="553998"/>
          </a:xfrm>
          <a:prstGeom prst="rect">
            <a:avLst/>
          </a:prstGeom>
          <a:no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defRPr/>
            </a:pPr>
            <a:r>
              <a:rPr lang="vi-VN" sz="3000">
                <a:latin typeface="+mj-lt"/>
              </a:rPr>
              <a:t>1. Hãy kể lại một kỉ niệm khó quên về tình bạn.</a:t>
            </a:r>
          </a:p>
        </p:txBody>
      </p:sp>
      <p:sp>
        <p:nvSpPr>
          <p:cNvPr id="7" name="Text Box 5">
            <a:extLst>
              <a:ext uri="{FF2B5EF4-FFF2-40B4-BE49-F238E27FC236}">
                <a16:creationId xmlns:a16="http://schemas.microsoft.com/office/drawing/2014/main" xmlns="" id="{9809A24C-7B69-44D1-BB4C-128AB62368C4}"/>
              </a:ext>
            </a:extLst>
          </p:cNvPr>
          <p:cNvSpPr txBox="1">
            <a:spLocks noChangeArrowheads="1"/>
          </p:cNvSpPr>
          <p:nvPr/>
        </p:nvSpPr>
        <p:spPr bwMode="auto">
          <a:xfrm>
            <a:off x="2114550" y="2476500"/>
            <a:ext cx="7500706" cy="1015663"/>
          </a:xfrm>
          <a:prstGeom prst="rect">
            <a:avLst/>
          </a:prstGeom>
          <a:no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defRPr/>
            </a:pPr>
            <a:r>
              <a:rPr lang="vi-VN" sz="3000">
                <a:latin typeface="+mj-lt"/>
              </a:rPr>
              <a:t>2. Hãy kể lại một câu chuyện mà em thích nhất trong những truyện em đã được học.</a:t>
            </a:r>
          </a:p>
        </p:txBody>
      </p:sp>
      <p:sp>
        <p:nvSpPr>
          <p:cNvPr id="8" name="Text Box 6">
            <a:extLst>
              <a:ext uri="{FF2B5EF4-FFF2-40B4-BE49-F238E27FC236}">
                <a16:creationId xmlns:a16="http://schemas.microsoft.com/office/drawing/2014/main" xmlns="" id="{C17230E2-F32D-487E-AFC9-9EBE52DE97DA}"/>
              </a:ext>
            </a:extLst>
          </p:cNvPr>
          <p:cNvSpPr txBox="1">
            <a:spLocks noChangeArrowheads="1"/>
          </p:cNvSpPr>
          <p:nvPr/>
        </p:nvSpPr>
        <p:spPr bwMode="auto">
          <a:xfrm>
            <a:off x="2114549" y="3689687"/>
            <a:ext cx="7406609" cy="1015663"/>
          </a:xfrm>
          <a:prstGeom prst="rect">
            <a:avLst/>
          </a:prstGeom>
          <a:no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defRPr/>
            </a:pPr>
            <a:r>
              <a:rPr lang="vi-VN" sz="3000">
                <a:latin typeface="+mj-lt"/>
              </a:rPr>
              <a:t>3. Kể lại một chuyện cổ tích mà em biết theo lời một nhân vật trong câu chuyện đó.</a:t>
            </a:r>
          </a:p>
        </p:txBody>
      </p:sp>
      <p:sp>
        <p:nvSpPr>
          <p:cNvPr id="3" name="Rectangle 2">
            <a:extLst>
              <a:ext uri="{FF2B5EF4-FFF2-40B4-BE49-F238E27FC236}">
                <a16:creationId xmlns:a16="http://schemas.microsoft.com/office/drawing/2014/main" xmlns="" id="{52474352-A956-4460-9BBD-416A6B46F8C7}"/>
              </a:ext>
            </a:extLst>
          </p:cNvPr>
          <p:cNvSpPr/>
          <p:nvPr/>
        </p:nvSpPr>
        <p:spPr>
          <a:xfrm>
            <a:off x="3164092" y="546724"/>
            <a:ext cx="6025880" cy="769441"/>
          </a:xfrm>
          <a:custGeom>
            <a:avLst/>
            <a:gdLst>
              <a:gd name="connsiteX0" fmla="*/ 0 w 6025880"/>
              <a:gd name="connsiteY0" fmla="*/ 0 h 769441"/>
              <a:gd name="connsiteX1" fmla="*/ 487548 w 6025880"/>
              <a:gd name="connsiteY1" fmla="*/ 0 h 769441"/>
              <a:gd name="connsiteX2" fmla="*/ 1155873 w 6025880"/>
              <a:gd name="connsiteY2" fmla="*/ 0 h 769441"/>
              <a:gd name="connsiteX3" fmla="*/ 1583163 w 6025880"/>
              <a:gd name="connsiteY3" fmla="*/ 0 h 769441"/>
              <a:gd name="connsiteX4" fmla="*/ 2191229 w 6025880"/>
              <a:gd name="connsiteY4" fmla="*/ 0 h 769441"/>
              <a:gd name="connsiteX5" fmla="*/ 2558260 w 6025880"/>
              <a:gd name="connsiteY5" fmla="*/ 0 h 769441"/>
              <a:gd name="connsiteX6" fmla="*/ 3106067 w 6025880"/>
              <a:gd name="connsiteY6" fmla="*/ 0 h 769441"/>
              <a:gd name="connsiteX7" fmla="*/ 3774392 w 6025880"/>
              <a:gd name="connsiteY7" fmla="*/ 0 h 769441"/>
              <a:gd name="connsiteX8" fmla="*/ 4141423 w 6025880"/>
              <a:gd name="connsiteY8" fmla="*/ 0 h 769441"/>
              <a:gd name="connsiteX9" fmla="*/ 4809748 w 6025880"/>
              <a:gd name="connsiteY9" fmla="*/ 0 h 769441"/>
              <a:gd name="connsiteX10" fmla="*/ 5297296 w 6025880"/>
              <a:gd name="connsiteY10" fmla="*/ 0 h 769441"/>
              <a:gd name="connsiteX11" fmla="*/ 6025880 w 6025880"/>
              <a:gd name="connsiteY11" fmla="*/ 0 h 769441"/>
              <a:gd name="connsiteX12" fmla="*/ 6025880 w 6025880"/>
              <a:gd name="connsiteY12" fmla="*/ 377026 h 769441"/>
              <a:gd name="connsiteX13" fmla="*/ 6025880 w 6025880"/>
              <a:gd name="connsiteY13" fmla="*/ 769441 h 769441"/>
              <a:gd name="connsiteX14" fmla="*/ 5538332 w 6025880"/>
              <a:gd name="connsiteY14" fmla="*/ 769441 h 769441"/>
              <a:gd name="connsiteX15" fmla="*/ 4930265 w 6025880"/>
              <a:gd name="connsiteY15" fmla="*/ 769441 h 769441"/>
              <a:gd name="connsiteX16" fmla="*/ 4502976 w 6025880"/>
              <a:gd name="connsiteY16" fmla="*/ 769441 h 769441"/>
              <a:gd name="connsiteX17" fmla="*/ 3834651 w 6025880"/>
              <a:gd name="connsiteY17" fmla="*/ 769441 h 769441"/>
              <a:gd name="connsiteX18" fmla="*/ 3286844 w 6025880"/>
              <a:gd name="connsiteY18" fmla="*/ 769441 h 769441"/>
              <a:gd name="connsiteX19" fmla="*/ 2919813 w 6025880"/>
              <a:gd name="connsiteY19" fmla="*/ 769441 h 769441"/>
              <a:gd name="connsiteX20" fmla="*/ 2311747 w 6025880"/>
              <a:gd name="connsiteY20" fmla="*/ 769441 h 769441"/>
              <a:gd name="connsiteX21" fmla="*/ 1703681 w 6025880"/>
              <a:gd name="connsiteY21" fmla="*/ 769441 h 769441"/>
              <a:gd name="connsiteX22" fmla="*/ 1336650 w 6025880"/>
              <a:gd name="connsiteY22" fmla="*/ 769441 h 769441"/>
              <a:gd name="connsiteX23" fmla="*/ 728584 w 6025880"/>
              <a:gd name="connsiteY23" fmla="*/ 769441 h 769441"/>
              <a:gd name="connsiteX24" fmla="*/ 0 w 6025880"/>
              <a:gd name="connsiteY24" fmla="*/ 769441 h 769441"/>
              <a:gd name="connsiteX25" fmla="*/ 0 w 6025880"/>
              <a:gd name="connsiteY25" fmla="*/ 369332 h 769441"/>
              <a:gd name="connsiteX26" fmla="*/ 0 w 6025880"/>
              <a:gd name="connsiteY26"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880" h="769441" extrusionOk="0">
                <a:moveTo>
                  <a:pt x="0" y="0"/>
                </a:moveTo>
                <a:cubicBezTo>
                  <a:pt x="192632" y="-53113"/>
                  <a:pt x="257013" y="51841"/>
                  <a:pt x="487548" y="0"/>
                </a:cubicBezTo>
                <a:cubicBezTo>
                  <a:pt x="718083" y="-51841"/>
                  <a:pt x="972631" y="70000"/>
                  <a:pt x="1155873" y="0"/>
                </a:cubicBezTo>
                <a:cubicBezTo>
                  <a:pt x="1339115" y="-70000"/>
                  <a:pt x="1435056" y="48047"/>
                  <a:pt x="1583163" y="0"/>
                </a:cubicBezTo>
                <a:cubicBezTo>
                  <a:pt x="1731270" y="-48047"/>
                  <a:pt x="1997691" y="53282"/>
                  <a:pt x="2191229" y="0"/>
                </a:cubicBezTo>
                <a:cubicBezTo>
                  <a:pt x="2384767" y="-53282"/>
                  <a:pt x="2440647" y="41143"/>
                  <a:pt x="2558260" y="0"/>
                </a:cubicBezTo>
                <a:cubicBezTo>
                  <a:pt x="2675873" y="-41143"/>
                  <a:pt x="2853285" y="13870"/>
                  <a:pt x="3106067" y="0"/>
                </a:cubicBezTo>
                <a:cubicBezTo>
                  <a:pt x="3358849" y="-13870"/>
                  <a:pt x="3466827" y="36802"/>
                  <a:pt x="3774392" y="0"/>
                </a:cubicBezTo>
                <a:cubicBezTo>
                  <a:pt x="4081957" y="-36802"/>
                  <a:pt x="4013902" y="18721"/>
                  <a:pt x="4141423" y="0"/>
                </a:cubicBezTo>
                <a:cubicBezTo>
                  <a:pt x="4268944" y="-18721"/>
                  <a:pt x="4525742" y="2219"/>
                  <a:pt x="4809748" y="0"/>
                </a:cubicBezTo>
                <a:cubicBezTo>
                  <a:pt x="5093755" y="-2219"/>
                  <a:pt x="5086256" y="48541"/>
                  <a:pt x="5297296" y="0"/>
                </a:cubicBezTo>
                <a:cubicBezTo>
                  <a:pt x="5508336" y="-48541"/>
                  <a:pt x="5807962" y="78840"/>
                  <a:pt x="6025880" y="0"/>
                </a:cubicBezTo>
                <a:cubicBezTo>
                  <a:pt x="6052863" y="157268"/>
                  <a:pt x="6023088" y="244724"/>
                  <a:pt x="6025880" y="377026"/>
                </a:cubicBezTo>
                <a:cubicBezTo>
                  <a:pt x="6028672" y="509328"/>
                  <a:pt x="6022820" y="646669"/>
                  <a:pt x="6025880" y="769441"/>
                </a:cubicBezTo>
                <a:cubicBezTo>
                  <a:pt x="5852106" y="793168"/>
                  <a:pt x="5701135" y="732952"/>
                  <a:pt x="5538332" y="769441"/>
                </a:cubicBezTo>
                <a:cubicBezTo>
                  <a:pt x="5375529" y="805930"/>
                  <a:pt x="5121314" y="699519"/>
                  <a:pt x="4930265" y="769441"/>
                </a:cubicBezTo>
                <a:cubicBezTo>
                  <a:pt x="4739216" y="839363"/>
                  <a:pt x="4679730" y="755540"/>
                  <a:pt x="4502976" y="769441"/>
                </a:cubicBezTo>
                <a:cubicBezTo>
                  <a:pt x="4326222" y="783342"/>
                  <a:pt x="3980118" y="761231"/>
                  <a:pt x="3834651" y="769441"/>
                </a:cubicBezTo>
                <a:cubicBezTo>
                  <a:pt x="3689184" y="777651"/>
                  <a:pt x="3409921" y="712457"/>
                  <a:pt x="3286844" y="769441"/>
                </a:cubicBezTo>
                <a:cubicBezTo>
                  <a:pt x="3163767" y="826425"/>
                  <a:pt x="3085452" y="756913"/>
                  <a:pt x="2919813" y="769441"/>
                </a:cubicBezTo>
                <a:cubicBezTo>
                  <a:pt x="2754174" y="781969"/>
                  <a:pt x="2497983" y="706745"/>
                  <a:pt x="2311747" y="769441"/>
                </a:cubicBezTo>
                <a:cubicBezTo>
                  <a:pt x="2125511" y="832137"/>
                  <a:pt x="1905912" y="723380"/>
                  <a:pt x="1703681" y="769441"/>
                </a:cubicBezTo>
                <a:cubicBezTo>
                  <a:pt x="1501450" y="815502"/>
                  <a:pt x="1502069" y="742866"/>
                  <a:pt x="1336650" y="769441"/>
                </a:cubicBezTo>
                <a:cubicBezTo>
                  <a:pt x="1171231" y="796016"/>
                  <a:pt x="1005967" y="737264"/>
                  <a:pt x="728584" y="769441"/>
                </a:cubicBezTo>
                <a:cubicBezTo>
                  <a:pt x="451201" y="801618"/>
                  <a:pt x="190270" y="713169"/>
                  <a:pt x="0" y="769441"/>
                </a:cubicBezTo>
                <a:cubicBezTo>
                  <a:pt x="-2476" y="605380"/>
                  <a:pt x="42377" y="519961"/>
                  <a:pt x="0" y="369332"/>
                </a:cubicBezTo>
                <a:cubicBezTo>
                  <a:pt x="-42377" y="218703"/>
                  <a:pt x="42324" y="175547"/>
                  <a:pt x="0" y="0"/>
                </a:cubicBezTo>
                <a:close/>
              </a:path>
            </a:pathLst>
          </a:custGeom>
          <a:solidFill>
            <a:srgbClr val="FFFF00"/>
          </a:solidFill>
          <a:ln>
            <a:extLst>
              <a:ext uri="{C807C97D-BFC1-408E-A445-0C87EB9F89A2}">
                <ask:lineSketchStyleProps xmlns:ask="http://schemas.microsoft.com/office/drawing/2018/sketchyshapes" xmlns="" sd="63775549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4400" b="0" cap="none" spc="0">
                <a:ln w="0"/>
                <a:solidFill>
                  <a:schemeClr val="tx1"/>
                </a:solidFill>
                <a:effectLst>
                  <a:outerShdw blurRad="38100" dist="19050" dir="2700000" algn="tl" rotWithShape="0">
                    <a:schemeClr val="dk1">
                      <a:alpha val="40000"/>
                    </a:schemeClr>
                  </a:outerShdw>
                </a:effectLst>
              </a:rPr>
              <a:t>Chuẩn bị bài kiểm tra viết</a:t>
            </a:r>
          </a:p>
        </p:txBody>
      </p:sp>
      <p:grpSp>
        <p:nvGrpSpPr>
          <p:cNvPr id="73" name="Google Shape;3637;p60">
            <a:extLst>
              <a:ext uri="{FF2B5EF4-FFF2-40B4-BE49-F238E27FC236}">
                <a16:creationId xmlns:a16="http://schemas.microsoft.com/office/drawing/2014/main" xmlns="" id="{C93399F1-9B82-4CB6-8E57-EF1DE2CEF942}"/>
              </a:ext>
            </a:extLst>
          </p:cNvPr>
          <p:cNvGrpSpPr/>
          <p:nvPr/>
        </p:nvGrpSpPr>
        <p:grpSpPr>
          <a:xfrm>
            <a:off x="9440268" y="2470199"/>
            <a:ext cx="2750144" cy="4387801"/>
            <a:chOff x="6492097" y="1265200"/>
            <a:chExt cx="1166358" cy="1895337"/>
          </a:xfrm>
        </p:grpSpPr>
        <p:grpSp>
          <p:nvGrpSpPr>
            <p:cNvPr id="74" name="Google Shape;3638;p60">
              <a:extLst>
                <a:ext uri="{FF2B5EF4-FFF2-40B4-BE49-F238E27FC236}">
                  <a16:creationId xmlns:a16="http://schemas.microsoft.com/office/drawing/2014/main" xmlns="" id="{41706660-75E2-4C6E-A64A-89762C958F82}"/>
                </a:ext>
              </a:extLst>
            </p:cNvPr>
            <p:cNvGrpSpPr/>
            <p:nvPr/>
          </p:nvGrpSpPr>
          <p:grpSpPr>
            <a:xfrm>
              <a:off x="6492097" y="1265200"/>
              <a:ext cx="1166358" cy="1895337"/>
              <a:chOff x="6492097" y="1265200"/>
              <a:chExt cx="1166358" cy="1895337"/>
            </a:xfrm>
          </p:grpSpPr>
          <p:sp>
            <p:nvSpPr>
              <p:cNvPr id="78" name="Google Shape;3639;p60">
                <a:extLst>
                  <a:ext uri="{FF2B5EF4-FFF2-40B4-BE49-F238E27FC236}">
                    <a16:creationId xmlns:a16="http://schemas.microsoft.com/office/drawing/2014/main" xmlns="" id="{1E086B52-0657-406C-80AB-52EF4423B593}"/>
                  </a:ext>
                </a:extLst>
              </p:cNvPr>
              <p:cNvSpPr/>
              <p:nvPr/>
            </p:nvSpPr>
            <p:spPr>
              <a:xfrm>
                <a:off x="7025546" y="2525791"/>
                <a:ext cx="273291" cy="596100"/>
              </a:xfrm>
              <a:custGeom>
                <a:avLst/>
                <a:gdLst/>
                <a:ahLst/>
                <a:cxnLst/>
                <a:rect l="l" t="t" r="r" b="b"/>
                <a:pathLst>
                  <a:path w="4625" h="10088" extrusionOk="0">
                    <a:moveTo>
                      <a:pt x="2260" y="0"/>
                    </a:moveTo>
                    <a:lnTo>
                      <a:pt x="0" y="649"/>
                    </a:lnTo>
                    <a:cubicBezTo>
                      <a:pt x="0" y="649"/>
                      <a:pt x="1609" y="9517"/>
                      <a:pt x="1620" y="9795"/>
                    </a:cubicBezTo>
                    <a:cubicBezTo>
                      <a:pt x="1626" y="9982"/>
                      <a:pt x="2553" y="10088"/>
                      <a:pt x="3302" y="10088"/>
                    </a:cubicBezTo>
                    <a:cubicBezTo>
                      <a:pt x="3665" y="10088"/>
                      <a:pt x="3986" y="10063"/>
                      <a:pt x="4141" y="10011"/>
                    </a:cubicBezTo>
                    <a:cubicBezTo>
                      <a:pt x="4624" y="9854"/>
                      <a:pt x="3052" y="9090"/>
                      <a:pt x="3052" y="9090"/>
                    </a:cubicBezTo>
                    <a:cubicBezTo>
                      <a:pt x="3265" y="6215"/>
                      <a:pt x="2260" y="0"/>
                      <a:pt x="2260"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3640;p60">
                <a:extLst>
                  <a:ext uri="{FF2B5EF4-FFF2-40B4-BE49-F238E27FC236}">
                    <a16:creationId xmlns:a16="http://schemas.microsoft.com/office/drawing/2014/main" xmlns="" id="{931DC50E-138B-4E0C-A9F8-D7CA26B6E798}"/>
                  </a:ext>
                </a:extLst>
              </p:cNvPr>
              <p:cNvSpPr/>
              <p:nvPr/>
            </p:nvSpPr>
            <p:spPr>
              <a:xfrm>
                <a:off x="7105020" y="2977758"/>
                <a:ext cx="153457" cy="144239"/>
              </a:xfrm>
              <a:custGeom>
                <a:avLst/>
                <a:gdLst/>
                <a:ahLst/>
                <a:cxnLst/>
                <a:rect l="l" t="t" r="r" b="b"/>
                <a:pathLst>
                  <a:path w="2597" h="2441" extrusionOk="0">
                    <a:moveTo>
                      <a:pt x="1729" y="1"/>
                    </a:moveTo>
                    <a:lnTo>
                      <a:pt x="1729" y="1"/>
                    </a:lnTo>
                    <a:cubicBezTo>
                      <a:pt x="1235" y="139"/>
                      <a:pt x="573" y="335"/>
                      <a:pt x="0" y="495"/>
                    </a:cubicBezTo>
                    <a:cubicBezTo>
                      <a:pt x="160" y="1421"/>
                      <a:pt x="275" y="2078"/>
                      <a:pt x="278" y="2149"/>
                    </a:cubicBezTo>
                    <a:cubicBezTo>
                      <a:pt x="281" y="2272"/>
                      <a:pt x="811" y="2370"/>
                      <a:pt x="1438" y="2427"/>
                    </a:cubicBezTo>
                    <a:cubicBezTo>
                      <a:pt x="1615" y="2436"/>
                      <a:pt x="1796" y="2441"/>
                      <a:pt x="1968" y="2441"/>
                    </a:cubicBezTo>
                    <a:cubicBezTo>
                      <a:pt x="2209" y="2441"/>
                      <a:pt x="2431" y="2431"/>
                      <a:pt x="2597" y="2410"/>
                    </a:cubicBezTo>
                    <a:lnTo>
                      <a:pt x="2558" y="1927"/>
                    </a:lnTo>
                    <a:cubicBezTo>
                      <a:pt x="2207" y="1685"/>
                      <a:pt x="1707" y="1441"/>
                      <a:pt x="1707" y="1441"/>
                    </a:cubicBezTo>
                    <a:cubicBezTo>
                      <a:pt x="1738" y="1023"/>
                      <a:pt x="1741" y="532"/>
                      <a:pt x="1729"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3641;p60">
                <a:extLst>
                  <a:ext uri="{FF2B5EF4-FFF2-40B4-BE49-F238E27FC236}">
                    <a16:creationId xmlns:a16="http://schemas.microsoft.com/office/drawing/2014/main" xmlns="" id="{67BDD14A-2B59-4E60-9744-38F4AF9D52D8}"/>
                  </a:ext>
                </a:extLst>
              </p:cNvPr>
              <p:cNvSpPr/>
              <p:nvPr/>
            </p:nvSpPr>
            <p:spPr>
              <a:xfrm>
                <a:off x="6661917" y="2476984"/>
                <a:ext cx="318909" cy="683553"/>
              </a:xfrm>
              <a:custGeom>
                <a:avLst/>
                <a:gdLst/>
                <a:ahLst/>
                <a:cxnLst/>
                <a:rect l="l" t="t" r="r" b="b"/>
                <a:pathLst>
                  <a:path w="5397" h="11568" extrusionOk="0">
                    <a:moveTo>
                      <a:pt x="3052" y="1"/>
                    </a:moveTo>
                    <a:cubicBezTo>
                      <a:pt x="3052" y="1"/>
                      <a:pt x="2317" y="8605"/>
                      <a:pt x="2373" y="10211"/>
                    </a:cubicBezTo>
                    <a:cubicBezTo>
                      <a:pt x="2373" y="10211"/>
                      <a:pt x="1" y="11508"/>
                      <a:pt x="503" y="11564"/>
                    </a:cubicBezTo>
                    <a:cubicBezTo>
                      <a:pt x="524" y="11566"/>
                      <a:pt x="549" y="11567"/>
                      <a:pt x="578" y="11567"/>
                    </a:cubicBezTo>
                    <a:cubicBezTo>
                      <a:pt x="1261" y="11567"/>
                      <a:pt x="4210" y="10958"/>
                      <a:pt x="4167" y="10694"/>
                    </a:cubicBezTo>
                    <a:cubicBezTo>
                      <a:pt x="4119" y="10419"/>
                      <a:pt x="5397" y="172"/>
                      <a:pt x="5397" y="172"/>
                    </a:cubicBezTo>
                    <a:lnTo>
                      <a:pt x="3052" y="1"/>
                    </a:ln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3642;p60">
                <a:extLst>
                  <a:ext uri="{FF2B5EF4-FFF2-40B4-BE49-F238E27FC236}">
                    <a16:creationId xmlns:a16="http://schemas.microsoft.com/office/drawing/2014/main" xmlns="" id="{AE34AD5C-CA6B-4A01-9DA1-A8DB0E8A0FBF}"/>
                  </a:ext>
                </a:extLst>
              </p:cNvPr>
              <p:cNvSpPr/>
              <p:nvPr/>
            </p:nvSpPr>
            <p:spPr>
              <a:xfrm>
                <a:off x="6759944" y="3004820"/>
                <a:ext cx="158479" cy="147725"/>
              </a:xfrm>
              <a:custGeom>
                <a:avLst/>
                <a:gdLst/>
                <a:ahLst/>
                <a:cxnLst/>
                <a:rect l="l" t="t" r="r" b="b"/>
                <a:pathLst>
                  <a:path w="2682" h="2500" extrusionOk="0">
                    <a:moveTo>
                      <a:pt x="745" y="1"/>
                    </a:moveTo>
                    <a:cubicBezTo>
                      <a:pt x="720" y="565"/>
                      <a:pt x="706" y="1014"/>
                      <a:pt x="717" y="1278"/>
                    </a:cubicBezTo>
                    <a:cubicBezTo>
                      <a:pt x="717" y="1278"/>
                      <a:pt x="459" y="1418"/>
                      <a:pt x="130" y="1609"/>
                    </a:cubicBezTo>
                    <a:lnTo>
                      <a:pt x="1" y="2499"/>
                    </a:lnTo>
                    <a:cubicBezTo>
                      <a:pt x="1099" y="2303"/>
                      <a:pt x="2536" y="1946"/>
                      <a:pt x="2508" y="1764"/>
                    </a:cubicBezTo>
                    <a:cubicBezTo>
                      <a:pt x="2497" y="1699"/>
                      <a:pt x="2567" y="1003"/>
                      <a:pt x="2682" y="1"/>
                    </a:cubicBezTo>
                    <a:lnTo>
                      <a:pt x="2682" y="1"/>
                    </a:lnTo>
                    <a:cubicBezTo>
                      <a:pt x="2305" y="11"/>
                      <a:pt x="1960" y="14"/>
                      <a:pt x="1657" y="14"/>
                    </a:cubicBezTo>
                    <a:cubicBezTo>
                      <a:pt x="1279" y="14"/>
                      <a:pt x="968" y="8"/>
                      <a:pt x="745"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3643;p60">
                <a:extLst>
                  <a:ext uri="{FF2B5EF4-FFF2-40B4-BE49-F238E27FC236}">
                    <a16:creationId xmlns:a16="http://schemas.microsoft.com/office/drawing/2014/main" xmlns="" id="{EAE5F5C8-623C-4E3E-8E27-C752B323576B}"/>
                  </a:ext>
                </a:extLst>
              </p:cNvPr>
              <p:cNvSpPr/>
              <p:nvPr/>
            </p:nvSpPr>
            <p:spPr>
              <a:xfrm>
                <a:off x="6661917" y="3019888"/>
                <a:ext cx="263719" cy="140634"/>
              </a:xfrm>
              <a:custGeom>
                <a:avLst/>
                <a:gdLst/>
                <a:ahLst/>
                <a:cxnLst/>
                <a:rect l="l" t="t" r="r" b="b"/>
                <a:pathLst>
                  <a:path w="4463" h="2380" extrusionOk="0">
                    <a:moveTo>
                      <a:pt x="2485" y="1"/>
                    </a:moveTo>
                    <a:cubicBezTo>
                      <a:pt x="2466" y="1"/>
                      <a:pt x="2446" y="2"/>
                      <a:pt x="2426" y="4"/>
                    </a:cubicBezTo>
                    <a:lnTo>
                      <a:pt x="2398" y="7"/>
                    </a:lnTo>
                    <a:cubicBezTo>
                      <a:pt x="2106" y="40"/>
                      <a:pt x="1885" y="282"/>
                      <a:pt x="1882" y="574"/>
                    </a:cubicBezTo>
                    <a:cubicBezTo>
                      <a:pt x="1879" y="723"/>
                      <a:pt x="1879" y="854"/>
                      <a:pt x="1882" y="956"/>
                    </a:cubicBezTo>
                    <a:cubicBezTo>
                      <a:pt x="1882" y="956"/>
                      <a:pt x="1" y="2317"/>
                      <a:pt x="503" y="2376"/>
                    </a:cubicBezTo>
                    <a:cubicBezTo>
                      <a:pt x="522" y="2378"/>
                      <a:pt x="545" y="2379"/>
                      <a:pt x="573" y="2379"/>
                    </a:cubicBezTo>
                    <a:cubicBezTo>
                      <a:pt x="1260" y="2379"/>
                      <a:pt x="4463" y="1714"/>
                      <a:pt x="4420" y="1450"/>
                    </a:cubicBezTo>
                    <a:cubicBezTo>
                      <a:pt x="4411" y="1410"/>
                      <a:pt x="4420" y="1155"/>
                      <a:pt x="4434" y="751"/>
                    </a:cubicBezTo>
                    <a:cubicBezTo>
                      <a:pt x="4439" y="560"/>
                      <a:pt x="4287" y="403"/>
                      <a:pt x="4101" y="403"/>
                    </a:cubicBezTo>
                    <a:cubicBezTo>
                      <a:pt x="4082" y="403"/>
                      <a:pt x="4063" y="405"/>
                      <a:pt x="4043" y="408"/>
                    </a:cubicBezTo>
                    <a:lnTo>
                      <a:pt x="3064" y="568"/>
                    </a:lnTo>
                    <a:cubicBezTo>
                      <a:pt x="3058" y="248"/>
                      <a:pt x="2797" y="1"/>
                      <a:pt x="2485" y="1"/>
                    </a:cubicBezTo>
                    <a:close/>
                  </a:path>
                </a:pathLst>
              </a:custGeom>
              <a:solidFill>
                <a:srgbClr val="FF3A6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3644;p60">
                <a:extLst>
                  <a:ext uri="{FF2B5EF4-FFF2-40B4-BE49-F238E27FC236}">
                    <a16:creationId xmlns:a16="http://schemas.microsoft.com/office/drawing/2014/main" xmlns="" id="{5E998D50-217A-4A22-A98E-5EC9284E5021}"/>
                  </a:ext>
                </a:extLst>
              </p:cNvPr>
              <p:cNvSpPr/>
              <p:nvPr/>
            </p:nvSpPr>
            <p:spPr>
              <a:xfrm>
                <a:off x="6759826" y="3076317"/>
                <a:ext cx="31377" cy="13177"/>
              </a:xfrm>
              <a:custGeom>
                <a:avLst/>
                <a:gdLst/>
                <a:ahLst/>
                <a:cxnLst/>
                <a:rect l="l" t="t" r="r" b="b"/>
                <a:pathLst>
                  <a:path w="531" h="223" fill="none" extrusionOk="0">
                    <a:moveTo>
                      <a:pt x="0" y="6"/>
                    </a:moveTo>
                    <a:cubicBezTo>
                      <a:pt x="0" y="6"/>
                      <a:pt x="376" y="1"/>
                      <a:pt x="531" y="222"/>
                    </a:cubicBezTo>
                  </a:path>
                </a:pathLst>
              </a:custGeom>
              <a:noFill/>
              <a:ln w="1325" cap="rnd" cmpd="sng">
                <a:solidFill>
                  <a:srgbClr val="FFF6E5"/>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3645;p60">
                <a:extLst>
                  <a:ext uri="{FF2B5EF4-FFF2-40B4-BE49-F238E27FC236}">
                    <a16:creationId xmlns:a16="http://schemas.microsoft.com/office/drawing/2014/main" xmlns="" id="{CDC34C04-CDDF-45AA-A5AF-38A42EF3267C}"/>
                  </a:ext>
                </a:extLst>
              </p:cNvPr>
              <p:cNvSpPr/>
              <p:nvPr/>
            </p:nvSpPr>
            <p:spPr>
              <a:xfrm>
                <a:off x="6744404" y="3091266"/>
                <a:ext cx="31377" cy="13118"/>
              </a:xfrm>
              <a:custGeom>
                <a:avLst/>
                <a:gdLst/>
                <a:ahLst/>
                <a:cxnLst/>
                <a:rect l="l" t="t" r="r" b="b"/>
                <a:pathLst>
                  <a:path w="531" h="222" fill="none" extrusionOk="0">
                    <a:moveTo>
                      <a:pt x="0" y="6"/>
                    </a:moveTo>
                    <a:cubicBezTo>
                      <a:pt x="0" y="6"/>
                      <a:pt x="376" y="0"/>
                      <a:pt x="531" y="222"/>
                    </a:cubicBezTo>
                  </a:path>
                </a:pathLst>
              </a:custGeom>
              <a:noFill/>
              <a:ln w="1325" cap="rnd" cmpd="sng">
                <a:solidFill>
                  <a:srgbClr val="FFF6E5"/>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3646;p60">
                <a:extLst>
                  <a:ext uri="{FF2B5EF4-FFF2-40B4-BE49-F238E27FC236}">
                    <a16:creationId xmlns:a16="http://schemas.microsoft.com/office/drawing/2014/main" xmlns="" id="{1FFD0EEE-0958-46F3-B948-60278FD9AD4F}"/>
                  </a:ext>
                </a:extLst>
              </p:cNvPr>
              <p:cNvSpPr/>
              <p:nvPr/>
            </p:nvSpPr>
            <p:spPr>
              <a:xfrm>
                <a:off x="6684488" y="3098534"/>
                <a:ext cx="240969" cy="61985"/>
              </a:xfrm>
              <a:custGeom>
                <a:avLst/>
                <a:gdLst/>
                <a:ahLst/>
                <a:cxnLst/>
                <a:rect l="l" t="t" r="r" b="b"/>
                <a:pathLst>
                  <a:path w="4078" h="1049" extrusionOk="0">
                    <a:moveTo>
                      <a:pt x="4029" y="1"/>
                    </a:moveTo>
                    <a:cubicBezTo>
                      <a:pt x="2690" y="352"/>
                      <a:pt x="1039" y="747"/>
                      <a:pt x="107" y="823"/>
                    </a:cubicBezTo>
                    <a:cubicBezTo>
                      <a:pt x="15" y="947"/>
                      <a:pt x="1" y="1031"/>
                      <a:pt x="116" y="1045"/>
                    </a:cubicBezTo>
                    <a:cubicBezTo>
                      <a:pt x="135" y="1047"/>
                      <a:pt x="158" y="1048"/>
                      <a:pt x="185" y="1048"/>
                    </a:cubicBezTo>
                    <a:cubicBezTo>
                      <a:pt x="876" y="1048"/>
                      <a:pt x="4078" y="383"/>
                      <a:pt x="4032" y="119"/>
                    </a:cubicBezTo>
                    <a:cubicBezTo>
                      <a:pt x="4032" y="105"/>
                      <a:pt x="4029" y="62"/>
                      <a:pt x="4029"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3647;p60">
                <a:extLst>
                  <a:ext uri="{FF2B5EF4-FFF2-40B4-BE49-F238E27FC236}">
                    <a16:creationId xmlns:a16="http://schemas.microsoft.com/office/drawing/2014/main" xmlns="" id="{1FB2EFA1-A1D7-4E18-BD89-BE74641E0B68}"/>
                  </a:ext>
                </a:extLst>
              </p:cNvPr>
              <p:cNvSpPr/>
              <p:nvPr/>
            </p:nvSpPr>
            <p:spPr>
              <a:xfrm>
                <a:off x="7102361" y="3025206"/>
                <a:ext cx="239610" cy="122966"/>
              </a:xfrm>
              <a:custGeom>
                <a:avLst/>
                <a:gdLst/>
                <a:ahLst/>
                <a:cxnLst/>
                <a:rect l="l" t="t" r="r" b="b"/>
                <a:pathLst>
                  <a:path w="4055" h="2081" extrusionOk="0">
                    <a:moveTo>
                      <a:pt x="2240" y="1"/>
                    </a:moveTo>
                    <a:cubicBezTo>
                      <a:pt x="2238" y="1"/>
                      <a:pt x="2236" y="1"/>
                      <a:pt x="2235" y="1"/>
                    </a:cubicBezTo>
                    <a:lnTo>
                      <a:pt x="1643" y="12"/>
                    </a:lnTo>
                    <a:cubicBezTo>
                      <a:pt x="1446" y="15"/>
                      <a:pt x="1303" y="206"/>
                      <a:pt x="1353" y="394"/>
                    </a:cubicBezTo>
                    <a:lnTo>
                      <a:pt x="1460" y="793"/>
                    </a:lnTo>
                    <a:lnTo>
                      <a:pt x="1460" y="793"/>
                    </a:lnTo>
                    <a:lnTo>
                      <a:pt x="475" y="694"/>
                    </a:lnTo>
                    <a:cubicBezTo>
                      <a:pt x="460" y="693"/>
                      <a:pt x="445" y="692"/>
                      <a:pt x="431" y="692"/>
                    </a:cubicBezTo>
                    <a:cubicBezTo>
                      <a:pt x="205" y="692"/>
                      <a:pt x="17" y="872"/>
                      <a:pt x="14" y="1101"/>
                    </a:cubicBezTo>
                    <a:cubicBezTo>
                      <a:pt x="6" y="1466"/>
                      <a:pt x="0" y="1697"/>
                      <a:pt x="0" y="1739"/>
                    </a:cubicBezTo>
                    <a:cubicBezTo>
                      <a:pt x="0" y="1946"/>
                      <a:pt x="1708" y="2081"/>
                      <a:pt x="2780" y="2081"/>
                    </a:cubicBezTo>
                    <a:cubicBezTo>
                      <a:pt x="3148" y="2081"/>
                      <a:pt x="3442" y="2065"/>
                      <a:pt x="3566" y="2031"/>
                    </a:cubicBezTo>
                    <a:cubicBezTo>
                      <a:pt x="4054" y="1890"/>
                      <a:pt x="2429" y="849"/>
                      <a:pt x="2429" y="849"/>
                    </a:cubicBezTo>
                    <a:cubicBezTo>
                      <a:pt x="2468" y="739"/>
                      <a:pt x="2504" y="554"/>
                      <a:pt x="2541" y="363"/>
                    </a:cubicBezTo>
                    <a:cubicBezTo>
                      <a:pt x="2574" y="174"/>
                      <a:pt x="2431" y="1"/>
                      <a:pt x="2240" y="1"/>
                    </a:cubicBezTo>
                    <a:close/>
                  </a:path>
                </a:pathLst>
              </a:custGeom>
              <a:solidFill>
                <a:srgbClr val="FF3A6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3648;p60">
                <a:extLst>
                  <a:ext uri="{FF2B5EF4-FFF2-40B4-BE49-F238E27FC236}">
                    <a16:creationId xmlns:a16="http://schemas.microsoft.com/office/drawing/2014/main" xmlns="" id="{3A1A44A2-A1DB-4FBB-AD78-950D3EBE2F52}"/>
                  </a:ext>
                </a:extLst>
              </p:cNvPr>
              <p:cNvSpPr/>
              <p:nvPr/>
            </p:nvSpPr>
            <p:spPr>
              <a:xfrm>
                <a:off x="7239032" y="3079153"/>
                <a:ext cx="31731" cy="13000"/>
              </a:xfrm>
              <a:custGeom>
                <a:avLst/>
                <a:gdLst/>
                <a:ahLst/>
                <a:cxnLst/>
                <a:rect l="l" t="t" r="r" b="b"/>
                <a:pathLst>
                  <a:path w="537" h="220" fill="none" extrusionOk="0">
                    <a:moveTo>
                      <a:pt x="537" y="20"/>
                    </a:moveTo>
                    <a:cubicBezTo>
                      <a:pt x="537" y="20"/>
                      <a:pt x="161" y="0"/>
                      <a:pt x="0" y="219"/>
                    </a:cubicBezTo>
                  </a:path>
                </a:pathLst>
              </a:custGeom>
              <a:noFill/>
              <a:ln w="1325" cap="rnd" cmpd="sng">
                <a:solidFill>
                  <a:srgbClr val="FFF6E5"/>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3649;p60">
                <a:extLst>
                  <a:ext uri="{FF2B5EF4-FFF2-40B4-BE49-F238E27FC236}">
                    <a16:creationId xmlns:a16="http://schemas.microsoft.com/office/drawing/2014/main" xmlns="" id="{5F864D10-6811-421E-A2D1-D7638D2460C6}"/>
                  </a:ext>
                </a:extLst>
              </p:cNvPr>
              <p:cNvSpPr/>
              <p:nvPr/>
            </p:nvSpPr>
            <p:spPr>
              <a:xfrm>
                <a:off x="7253981" y="3094575"/>
                <a:ext cx="31731" cy="12823"/>
              </a:xfrm>
              <a:custGeom>
                <a:avLst/>
                <a:gdLst/>
                <a:ahLst/>
                <a:cxnLst/>
                <a:rect l="l" t="t" r="r" b="b"/>
                <a:pathLst>
                  <a:path w="537" h="217" fill="none" extrusionOk="0">
                    <a:moveTo>
                      <a:pt x="536" y="17"/>
                    </a:moveTo>
                    <a:cubicBezTo>
                      <a:pt x="536" y="17"/>
                      <a:pt x="160" y="0"/>
                      <a:pt x="0" y="217"/>
                    </a:cubicBezTo>
                  </a:path>
                </a:pathLst>
              </a:custGeom>
              <a:noFill/>
              <a:ln w="1325" cap="rnd" cmpd="sng">
                <a:solidFill>
                  <a:srgbClr val="FFF6E5"/>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3650;p60">
                <a:extLst>
                  <a:ext uri="{FF2B5EF4-FFF2-40B4-BE49-F238E27FC236}">
                    <a16:creationId xmlns:a16="http://schemas.microsoft.com/office/drawing/2014/main" xmlns="" id="{204F8159-3234-49BB-B7DE-44516F2E21C9}"/>
                  </a:ext>
                </a:extLst>
              </p:cNvPr>
              <p:cNvSpPr/>
              <p:nvPr/>
            </p:nvSpPr>
            <p:spPr>
              <a:xfrm>
                <a:off x="6492097" y="1265200"/>
                <a:ext cx="1122887" cy="1046779"/>
              </a:xfrm>
              <a:custGeom>
                <a:avLst/>
                <a:gdLst/>
                <a:ahLst/>
                <a:cxnLst/>
                <a:rect l="l" t="t" r="r" b="b"/>
                <a:pathLst>
                  <a:path w="19003" h="17715" extrusionOk="0">
                    <a:moveTo>
                      <a:pt x="6843" y="1"/>
                    </a:moveTo>
                    <a:cubicBezTo>
                      <a:pt x="6010" y="1"/>
                      <a:pt x="5106" y="106"/>
                      <a:pt x="4248" y="414"/>
                    </a:cubicBezTo>
                    <a:cubicBezTo>
                      <a:pt x="1028" y="1570"/>
                      <a:pt x="463" y="8176"/>
                      <a:pt x="1496" y="10652"/>
                    </a:cubicBezTo>
                    <a:cubicBezTo>
                      <a:pt x="1496" y="10652"/>
                      <a:pt x="1474" y="10648"/>
                      <a:pt x="1434" y="10648"/>
                    </a:cubicBezTo>
                    <a:cubicBezTo>
                      <a:pt x="1248" y="10648"/>
                      <a:pt x="691" y="10741"/>
                      <a:pt x="379" y="11803"/>
                    </a:cubicBezTo>
                    <a:cubicBezTo>
                      <a:pt x="0" y="13092"/>
                      <a:pt x="1219" y="13445"/>
                      <a:pt x="1219" y="13445"/>
                    </a:cubicBezTo>
                    <a:cubicBezTo>
                      <a:pt x="1219" y="13445"/>
                      <a:pt x="646" y="12682"/>
                      <a:pt x="1261" y="11817"/>
                    </a:cubicBezTo>
                    <a:lnTo>
                      <a:pt x="1261" y="11817"/>
                    </a:lnTo>
                    <a:cubicBezTo>
                      <a:pt x="1261" y="11817"/>
                      <a:pt x="758" y="13642"/>
                      <a:pt x="2187" y="14178"/>
                    </a:cubicBezTo>
                    <a:cubicBezTo>
                      <a:pt x="2187" y="14178"/>
                      <a:pt x="2100" y="15635"/>
                      <a:pt x="3428" y="15997"/>
                    </a:cubicBezTo>
                    <a:cubicBezTo>
                      <a:pt x="3976" y="16147"/>
                      <a:pt x="4530" y="16190"/>
                      <a:pt x="4992" y="16190"/>
                    </a:cubicBezTo>
                    <a:cubicBezTo>
                      <a:pt x="5651" y="16190"/>
                      <a:pt x="6123" y="16101"/>
                      <a:pt x="6123" y="16101"/>
                    </a:cubicBezTo>
                    <a:cubicBezTo>
                      <a:pt x="6123" y="16101"/>
                      <a:pt x="6552" y="17421"/>
                      <a:pt x="7998" y="17679"/>
                    </a:cubicBezTo>
                    <a:cubicBezTo>
                      <a:pt x="8135" y="17703"/>
                      <a:pt x="8278" y="17714"/>
                      <a:pt x="8426" y="17714"/>
                    </a:cubicBezTo>
                    <a:cubicBezTo>
                      <a:pt x="9832" y="17714"/>
                      <a:pt x="11597" y="16713"/>
                      <a:pt x="11597" y="16713"/>
                    </a:cubicBezTo>
                    <a:cubicBezTo>
                      <a:pt x="11597" y="16713"/>
                      <a:pt x="11995" y="17127"/>
                      <a:pt x="12567" y="17127"/>
                    </a:cubicBezTo>
                    <a:cubicBezTo>
                      <a:pt x="12748" y="17127"/>
                      <a:pt x="12946" y="17086"/>
                      <a:pt x="13155" y="16977"/>
                    </a:cubicBezTo>
                    <a:cubicBezTo>
                      <a:pt x="14025" y="16522"/>
                      <a:pt x="14621" y="15096"/>
                      <a:pt x="14621" y="15096"/>
                    </a:cubicBezTo>
                    <a:lnTo>
                      <a:pt x="14621" y="15096"/>
                    </a:lnTo>
                    <a:cubicBezTo>
                      <a:pt x="14621" y="15096"/>
                      <a:pt x="14525" y="16663"/>
                      <a:pt x="13882" y="17047"/>
                    </a:cubicBezTo>
                    <a:cubicBezTo>
                      <a:pt x="13882" y="17047"/>
                      <a:pt x="15794" y="17022"/>
                      <a:pt x="15356" y="14970"/>
                    </a:cubicBezTo>
                    <a:lnTo>
                      <a:pt x="15356" y="14970"/>
                    </a:lnTo>
                    <a:cubicBezTo>
                      <a:pt x="15356" y="14970"/>
                      <a:pt x="15626" y="15028"/>
                      <a:pt x="15969" y="15028"/>
                    </a:cubicBezTo>
                    <a:cubicBezTo>
                      <a:pt x="16418" y="15028"/>
                      <a:pt x="16992" y="14928"/>
                      <a:pt x="17245" y="14465"/>
                    </a:cubicBezTo>
                    <a:cubicBezTo>
                      <a:pt x="17689" y="13645"/>
                      <a:pt x="17035" y="12311"/>
                      <a:pt x="17035" y="12311"/>
                    </a:cubicBezTo>
                    <a:cubicBezTo>
                      <a:pt x="17035" y="12311"/>
                      <a:pt x="18498" y="12289"/>
                      <a:pt x="18425" y="11663"/>
                    </a:cubicBezTo>
                    <a:cubicBezTo>
                      <a:pt x="18349" y="11040"/>
                      <a:pt x="17487" y="10425"/>
                      <a:pt x="17487" y="10425"/>
                    </a:cubicBezTo>
                    <a:cubicBezTo>
                      <a:pt x="17487" y="10425"/>
                      <a:pt x="19003" y="9501"/>
                      <a:pt x="18851" y="8311"/>
                    </a:cubicBezTo>
                    <a:cubicBezTo>
                      <a:pt x="18697" y="7123"/>
                      <a:pt x="17041" y="6626"/>
                      <a:pt x="16437" y="5411"/>
                    </a:cubicBezTo>
                    <a:cubicBezTo>
                      <a:pt x="15833" y="4193"/>
                      <a:pt x="15177" y="1060"/>
                      <a:pt x="13290" y="666"/>
                    </a:cubicBezTo>
                    <a:cubicBezTo>
                      <a:pt x="12371" y="478"/>
                      <a:pt x="11590" y="430"/>
                      <a:pt x="11030" y="430"/>
                    </a:cubicBezTo>
                    <a:cubicBezTo>
                      <a:pt x="10437" y="430"/>
                      <a:pt x="10092" y="484"/>
                      <a:pt x="10092" y="484"/>
                    </a:cubicBezTo>
                    <a:cubicBezTo>
                      <a:pt x="10092" y="484"/>
                      <a:pt x="8630" y="1"/>
                      <a:pt x="6843" y="1"/>
                    </a:cubicBezTo>
                    <a:close/>
                  </a:path>
                </a:pathLst>
              </a:custGeom>
              <a:solidFill>
                <a:srgbClr val="7E4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3651;p60">
                <a:extLst>
                  <a:ext uri="{FF2B5EF4-FFF2-40B4-BE49-F238E27FC236}">
                    <a16:creationId xmlns:a16="http://schemas.microsoft.com/office/drawing/2014/main" xmlns="" id="{3AFE27C3-8A66-441C-B4D3-C837F78D102F}"/>
                  </a:ext>
                </a:extLst>
              </p:cNvPr>
              <p:cNvSpPr/>
              <p:nvPr/>
            </p:nvSpPr>
            <p:spPr>
              <a:xfrm>
                <a:off x="7184966" y="1935439"/>
                <a:ext cx="473488" cy="426512"/>
              </a:xfrm>
              <a:custGeom>
                <a:avLst/>
                <a:gdLst/>
                <a:ahLst/>
                <a:cxnLst/>
                <a:rect l="l" t="t" r="r" b="b"/>
                <a:pathLst>
                  <a:path w="8013" h="7218" extrusionOk="0">
                    <a:moveTo>
                      <a:pt x="6882" y="0"/>
                    </a:moveTo>
                    <a:cubicBezTo>
                      <a:pt x="6113" y="0"/>
                      <a:pt x="5559" y="958"/>
                      <a:pt x="5396" y="1277"/>
                    </a:cubicBezTo>
                    <a:cubicBezTo>
                      <a:pt x="5323" y="1328"/>
                      <a:pt x="5286" y="1361"/>
                      <a:pt x="5286" y="1361"/>
                    </a:cubicBezTo>
                    <a:cubicBezTo>
                      <a:pt x="5286" y="1361"/>
                      <a:pt x="5294" y="717"/>
                      <a:pt x="5085" y="717"/>
                    </a:cubicBezTo>
                    <a:cubicBezTo>
                      <a:pt x="5033" y="717"/>
                      <a:pt x="4969" y="756"/>
                      <a:pt x="4888" y="853"/>
                    </a:cubicBezTo>
                    <a:cubicBezTo>
                      <a:pt x="4694" y="1086"/>
                      <a:pt x="4795" y="2091"/>
                      <a:pt x="4795" y="2091"/>
                    </a:cubicBezTo>
                    <a:cubicBezTo>
                      <a:pt x="4776" y="2743"/>
                      <a:pt x="5317" y="2773"/>
                      <a:pt x="5317" y="2773"/>
                    </a:cubicBezTo>
                    <a:cubicBezTo>
                      <a:pt x="5317" y="2773"/>
                      <a:pt x="5407" y="4180"/>
                      <a:pt x="4349" y="4991"/>
                    </a:cubicBezTo>
                    <a:cubicBezTo>
                      <a:pt x="4233" y="5080"/>
                      <a:pt x="4095" y="5120"/>
                      <a:pt x="3940" y="5120"/>
                    </a:cubicBezTo>
                    <a:cubicBezTo>
                      <a:pt x="2685" y="5120"/>
                      <a:pt x="356" y="2498"/>
                      <a:pt x="351" y="2498"/>
                    </a:cubicBezTo>
                    <a:lnTo>
                      <a:pt x="0" y="5137"/>
                    </a:lnTo>
                    <a:cubicBezTo>
                      <a:pt x="0" y="5137"/>
                      <a:pt x="1021" y="7218"/>
                      <a:pt x="3591" y="7218"/>
                    </a:cubicBezTo>
                    <a:cubicBezTo>
                      <a:pt x="3845" y="7218"/>
                      <a:pt x="4114" y="7198"/>
                      <a:pt x="4399" y="7153"/>
                    </a:cubicBezTo>
                    <a:cubicBezTo>
                      <a:pt x="6583" y="6808"/>
                      <a:pt x="6774" y="3829"/>
                      <a:pt x="6788" y="3228"/>
                    </a:cubicBezTo>
                    <a:cubicBezTo>
                      <a:pt x="6831" y="3217"/>
                      <a:pt x="6875" y="3209"/>
                      <a:pt x="6923" y="3194"/>
                    </a:cubicBezTo>
                    <a:cubicBezTo>
                      <a:pt x="7785" y="2936"/>
                      <a:pt x="8012" y="508"/>
                      <a:pt x="7428" y="163"/>
                    </a:cubicBezTo>
                    <a:cubicBezTo>
                      <a:pt x="7237" y="49"/>
                      <a:pt x="7054" y="0"/>
                      <a:pt x="688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3652;p60">
                <a:extLst>
                  <a:ext uri="{FF2B5EF4-FFF2-40B4-BE49-F238E27FC236}">
                    <a16:creationId xmlns:a16="http://schemas.microsoft.com/office/drawing/2014/main" xmlns="" id="{43FCF615-F970-450B-86AC-ECB448CE6CC0}"/>
                  </a:ext>
                </a:extLst>
              </p:cNvPr>
              <p:cNvSpPr/>
              <p:nvPr/>
            </p:nvSpPr>
            <p:spPr>
              <a:xfrm>
                <a:off x="6539013" y="2065256"/>
                <a:ext cx="321036" cy="458775"/>
              </a:xfrm>
              <a:custGeom>
                <a:avLst/>
                <a:gdLst/>
                <a:ahLst/>
                <a:cxnLst/>
                <a:rect l="l" t="t" r="r" b="b"/>
                <a:pathLst>
                  <a:path w="5433" h="7764" extrusionOk="0">
                    <a:moveTo>
                      <a:pt x="5433" y="1"/>
                    </a:moveTo>
                    <a:cubicBezTo>
                      <a:pt x="5432" y="1"/>
                      <a:pt x="562" y="1812"/>
                      <a:pt x="281" y="4394"/>
                    </a:cubicBezTo>
                    <a:cubicBezTo>
                      <a:pt x="1" y="6977"/>
                      <a:pt x="3776" y="7763"/>
                      <a:pt x="3776" y="7763"/>
                    </a:cubicBezTo>
                    <a:lnTo>
                      <a:pt x="4071" y="6514"/>
                    </a:lnTo>
                    <a:cubicBezTo>
                      <a:pt x="4071" y="6514"/>
                      <a:pt x="492" y="4451"/>
                      <a:pt x="4478" y="2584"/>
                    </a:cubicBezTo>
                    <a:lnTo>
                      <a:pt x="5433" y="1"/>
                    </a:ln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3653;p60">
                <a:extLst>
                  <a:ext uri="{FF2B5EF4-FFF2-40B4-BE49-F238E27FC236}">
                    <a16:creationId xmlns:a16="http://schemas.microsoft.com/office/drawing/2014/main" xmlns="" id="{D7316F15-7C05-4698-9E74-80DBB5FC8BA9}"/>
                  </a:ext>
                </a:extLst>
              </p:cNvPr>
              <p:cNvSpPr/>
              <p:nvPr/>
            </p:nvSpPr>
            <p:spPr>
              <a:xfrm>
                <a:off x="6680352" y="2028149"/>
                <a:ext cx="656372" cy="736261"/>
              </a:xfrm>
              <a:custGeom>
                <a:avLst/>
                <a:gdLst/>
                <a:ahLst/>
                <a:cxnLst/>
                <a:rect l="l" t="t" r="r" b="b"/>
                <a:pathLst>
                  <a:path w="11108" h="12460" extrusionOk="0">
                    <a:moveTo>
                      <a:pt x="6815" y="0"/>
                    </a:moveTo>
                    <a:cubicBezTo>
                      <a:pt x="6775" y="0"/>
                      <a:pt x="6736" y="1"/>
                      <a:pt x="6696" y="3"/>
                    </a:cubicBezTo>
                    <a:lnTo>
                      <a:pt x="4658" y="98"/>
                    </a:lnTo>
                    <a:cubicBezTo>
                      <a:pt x="3223" y="166"/>
                      <a:pt x="1996" y="691"/>
                      <a:pt x="2064" y="2128"/>
                    </a:cubicBezTo>
                    <a:lnTo>
                      <a:pt x="177" y="11409"/>
                    </a:lnTo>
                    <a:cubicBezTo>
                      <a:pt x="0" y="12066"/>
                      <a:pt x="5090" y="12420"/>
                      <a:pt x="5090" y="12420"/>
                    </a:cubicBezTo>
                    <a:cubicBezTo>
                      <a:pt x="5426" y="12447"/>
                      <a:pt x="5753" y="12460"/>
                      <a:pt x="6071" y="12460"/>
                    </a:cubicBezTo>
                    <a:cubicBezTo>
                      <a:pt x="8999" y="12460"/>
                      <a:pt x="11108" y="11385"/>
                      <a:pt x="11070" y="10904"/>
                    </a:cubicBezTo>
                    <a:lnTo>
                      <a:pt x="9416" y="2482"/>
                    </a:lnTo>
                    <a:cubicBezTo>
                      <a:pt x="9351" y="1087"/>
                      <a:pt x="8197" y="0"/>
                      <a:pt x="6815"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3654;p60">
                <a:extLst>
                  <a:ext uri="{FF2B5EF4-FFF2-40B4-BE49-F238E27FC236}">
                    <a16:creationId xmlns:a16="http://schemas.microsoft.com/office/drawing/2014/main" xmlns="" id="{95CFAD5C-A298-4101-91CE-0E86E29F79A3}"/>
                  </a:ext>
                </a:extLst>
              </p:cNvPr>
              <p:cNvSpPr/>
              <p:nvPr/>
            </p:nvSpPr>
            <p:spPr>
              <a:xfrm>
                <a:off x="6680352" y="2032935"/>
                <a:ext cx="656372" cy="731475"/>
              </a:xfrm>
              <a:custGeom>
                <a:avLst/>
                <a:gdLst/>
                <a:ahLst/>
                <a:cxnLst/>
                <a:rect l="l" t="t" r="r" b="b"/>
                <a:pathLst>
                  <a:path w="11108" h="12379" extrusionOk="0">
                    <a:moveTo>
                      <a:pt x="7462" y="0"/>
                    </a:moveTo>
                    <a:lnTo>
                      <a:pt x="7462" y="862"/>
                    </a:lnTo>
                    <a:cubicBezTo>
                      <a:pt x="7462" y="1749"/>
                      <a:pt x="6741" y="2471"/>
                      <a:pt x="5854" y="2471"/>
                    </a:cubicBezTo>
                    <a:lnTo>
                      <a:pt x="5405" y="2471"/>
                    </a:lnTo>
                    <a:cubicBezTo>
                      <a:pt x="4517" y="2471"/>
                      <a:pt x="3799" y="1749"/>
                      <a:pt x="3799" y="862"/>
                    </a:cubicBezTo>
                    <a:lnTo>
                      <a:pt x="3799" y="121"/>
                    </a:lnTo>
                    <a:cubicBezTo>
                      <a:pt x="2768" y="343"/>
                      <a:pt x="2010" y="907"/>
                      <a:pt x="2064" y="2044"/>
                    </a:cubicBezTo>
                    <a:lnTo>
                      <a:pt x="177" y="11328"/>
                    </a:lnTo>
                    <a:cubicBezTo>
                      <a:pt x="0" y="11985"/>
                      <a:pt x="5090" y="12339"/>
                      <a:pt x="5090" y="12339"/>
                    </a:cubicBezTo>
                    <a:cubicBezTo>
                      <a:pt x="5426" y="12366"/>
                      <a:pt x="5753" y="12379"/>
                      <a:pt x="6071" y="12379"/>
                    </a:cubicBezTo>
                    <a:cubicBezTo>
                      <a:pt x="8999" y="12379"/>
                      <a:pt x="11108" y="11304"/>
                      <a:pt x="11070" y="10823"/>
                    </a:cubicBezTo>
                    <a:lnTo>
                      <a:pt x="9416" y="2401"/>
                    </a:lnTo>
                    <a:cubicBezTo>
                      <a:pt x="9363" y="1227"/>
                      <a:pt x="8543" y="276"/>
                      <a:pt x="7462" y="0"/>
                    </a:cubicBezTo>
                    <a:close/>
                  </a:path>
                </a:pathLst>
              </a:custGeom>
              <a:solidFill>
                <a:srgbClr val="FF3A6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3655;p60">
                <a:extLst>
                  <a:ext uri="{FF2B5EF4-FFF2-40B4-BE49-F238E27FC236}">
                    <a16:creationId xmlns:a16="http://schemas.microsoft.com/office/drawing/2014/main" xmlns="" id="{2640BE59-2263-4C5C-8338-E7AC0AE8A97D}"/>
                  </a:ext>
                </a:extLst>
              </p:cNvPr>
              <p:cNvSpPr/>
              <p:nvPr/>
            </p:nvSpPr>
            <p:spPr>
              <a:xfrm>
                <a:off x="6738081" y="2386283"/>
                <a:ext cx="556923" cy="84617"/>
              </a:xfrm>
              <a:custGeom>
                <a:avLst/>
                <a:gdLst/>
                <a:ahLst/>
                <a:cxnLst/>
                <a:rect l="l" t="t" r="r" b="b"/>
                <a:pathLst>
                  <a:path w="9425" h="1432" extrusionOk="0">
                    <a:moveTo>
                      <a:pt x="290" y="0"/>
                    </a:moveTo>
                    <a:lnTo>
                      <a:pt x="0" y="1432"/>
                    </a:lnTo>
                    <a:lnTo>
                      <a:pt x="9425" y="1432"/>
                    </a:lnTo>
                    <a:lnTo>
                      <a:pt x="9144" y="0"/>
                    </a:ln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3656;p60">
                <a:extLst>
                  <a:ext uri="{FF2B5EF4-FFF2-40B4-BE49-F238E27FC236}">
                    <a16:creationId xmlns:a16="http://schemas.microsoft.com/office/drawing/2014/main" xmlns="" id="{481C09B4-9E1D-4B63-9EDF-3900316A16F9}"/>
                  </a:ext>
                </a:extLst>
              </p:cNvPr>
              <p:cNvSpPr/>
              <p:nvPr/>
            </p:nvSpPr>
            <p:spPr>
              <a:xfrm>
                <a:off x="6979457" y="2105082"/>
                <a:ext cx="68072" cy="132775"/>
              </a:xfrm>
              <a:custGeom>
                <a:avLst/>
                <a:gdLst/>
                <a:ahLst/>
                <a:cxnLst/>
                <a:rect l="l" t="t" r="r" b="b"/>
                <a:pathLst>
                  <a:path w="1152" h="2247" extrusionOk="0">
                    <a:moveTo>
                      <a:pt x="590" y="1"/>
                    </a:moveTo>
                    <a:lnTo>
                      <a:pt x="0" y="2247"/>
                    </a:lnTo>
                    <a:lnTo>
                      <a:pt x="1151" y="1966"/>
                    </a:lnTo>
                    <a:lnTo>
                      <a:pt x="590" y="1"/>
                    </a:lnTo>
                    <a:close/>
                  </a:path>
                </a:pathLst>
              </a:custGeom>
              <a:solidFill>
                <a:srgbClr val="45127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3657;p60">
                <a:extLst>
                  <a:ext uri="{FF2B5EF4-FFF2-40B4-BE49-F238E27FC236}">
                    <a16:creationId xmlns:a16="http://schemas.microsoft.com/office/drawing/2014/main" xmlns="" id="{6A77E84F-459D-4C19-8533-7CBFA72BEA3D}"/>
                  </a:ext>
                </a:extLst>
              </p:cNvPr>
              <p:cNvSpPr/>
              <p:nvPr/>
            </p:nvSpPr>
            <p:spPr>
              <a:xfrm>
                <a:off x="6704696" y="2420023"/>
                <a:ext cx="146543" cy="135139"/>
              </a:xfrm>
              <a:custGeom>
                <a:avLst/>
                <a:gdLst/>
                <a:ahLst/>
                <a:cxnLst/>
                <a:rect l="l" t="t" r="r" b="b"/>
                <a:pathLst>
                  <a:path w="2480" h="2287" extrusionOk="0">
                    <a:moveTo>
                      <a:pt x="1166" y="0"/>
                    </a:moveTo>
                    <a:cubicBezTo>
                      <a:pt x="1" y="0"/>
                      <a:pt x="167" y="2003"/>
                      <a:pt x="818" y="2236"/>
                    </a:cubicBezTo>
                    <a:cubicBezTo>
                      <a:pt x="906" y="2268"/>
                      <a:pt x="1049" y="2286"/>
                      <a:pt x="1211" y="2286"/>
                    </a:cubicBezTo>
                    <a:cubicBezTo>
                      <a:pt x="1627" y="2286"/>
                      <a:pt x="2164" y="2162"/>
                      <a:pt x="2182" y="1812"/>
                    </a:cubicBezTo>
                    <a:cubicBezTo>
                      <a:pt x="2196" y="1579"/>
                      <a:pt x="2129" y="1310"/>
                      <a:pt x="2129" y="1310"/>
                    </a:cubicBezTo>
                    <a:cubicBezTo>
                      <a:pt x="2129" y="1310"/>
                      <a:pt x="2480" y="1158"/>
                      <a:pt x="2460" y="802"/>
                    </a:cubicBezTo>
                    <a:cubicBezTo>
                      <a:pt x="2415" y="44"/>
                      <a:pt x="1496" y="7"/>
                      <a:pt x="1319" y="7"/>
                    </a:cubicBezTo>
                    <a:cubicBezTo>
                      <a:pt x="1300" y="7"/>
                      <a:pt x="1290" y="7"/>
                      <a:pt x="1290" y="7"/>
                    </a:cubicBezTo>
                    <a:cubicBezTo>
                      <a:pt x="1247" y="3"/>
                      <a:pt x="1205" y="0"/>
                      <a:pt x="1166"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3658;p60">
                <a:extLst>
                  <a:ext uri="{FF2B5EF4-FFF2-40B4-BE49-F238E27FC236}">
                    <a16:creationId xmlns:a16="http://schemas.microsoft.com/office/drawing/2014/main" xmlns="" id="{89A119BD-6B8C-4D19-80FC-54CEDA3A24F4}"/>
                  </a:ext>
                </a:extLst>
              </p:cNvPr>
              <p:cNvSpPr/>
              <p:nvPr/>
            </p:nvSpPr>
            <p:spPr>
              <a:xfrm>
                <a:off x="6979280" y="2221190"/>
                <a:ext cx="68072" cy="16663"/>
              </a:xfrm>
              <a:custGeom>
                <a:avLst/>
                <a:gdLst/>
                <a:ahLst/>
                <a:cxnLst/>
                <a:rect l="l" t="t" r="r" b="b"/>
                <a:pathLst>
                  <a:path w="1152" h="282" extrusionOk="0">
                    <a:moveTo>
                      <a:pt x="0" y="282"/>
                    </a:moveTo>
                    <a:lnTo>
                      <a:pt x="1151" y="1"/>
                    </a:lnTo>
                  </a:path>
                </a:pathLst>
              </a:custGeom>
              <a:solidFill>
                <a:srgbClr val="E3657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3659;p60">
                <a:extLst>
                  <a:ext uri="{FF2B5EF4-FFF2-40B4-BE49-F238E27FC236}">
                    <a16:creationId xmlns:a16="http://schemas.microsoft.com/office/drawing/2014/main" xmlns="" id="{5E80CF22-2618-45E1-A3A7-418D53D56E03}"/>
                  </a:ext>
                </a:extLst>
              </p:cNvPr>
              <p:cNvSpPr/>
              <p:nvPr/>
            </p:nvSpPr>
            <p:spPr>
              <a:xfrm>
                <a:off x="7168717" y="2365839"/>
                <a:ext cx="38172" cy="121194"/>
              </a:xfrm>
              <a:custGeom>
                <a:avLst/>
                <a:gdLst/>
                <a:ahLst/>
                <a:cxnLst/>
                <a:rect l="l" t="t" r="r" b="b"/>
                <a:pathLst>
                  <a:path w="646" h="2051" extrusionOk="0">
                    <a:moveTo>
                      <a:pt x="0" y="1"/>
                    </a:moveTo>
                    <a:lnTo>
                      <a:pt x="0" y="2050"/>
                    </a:lnTo>
                    <a:lnTo>
                      <a:pt x="646" y="2050"/>
                    </a:lnTo>
                    <a:lnTo>
                      <a:pt x="646" y="1"/>
                    </a:lnTo>
                    <a:close/>
                  </a:path>
                </a:pathLst>
              </a:custGeom>
              <a:solidFill>
                <a:srgbClr val="FF3A6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3660;p60">
                <a:extLst>
                  <a:ext uri="{FF2B5EF4-FFF2-40B4-BE49-F238E27FC236}">
                    <a16:creationId xmlns:a16="http://schemas.microsoft.com/office/drawing/2014/main" xmlns="" id="{E5CDACB0-BD68-412B-9783-7C38E6DE28F9}"/>
                  </a:ext>
                </a:extLst>
              </p:cNvPr>
              <p:cNvSpPr/>
              <p:nvPr/>
            </p:nvSpPr>
            <p:spPr>
              <a:xfrm>
                <a:off x="6841072" y="2376652"/>
                <a:ext cx="38231" cy="121135"/>
              </a:xfrm>
              <a:custGeom>
                <a:avLst/>
                <a:gdLst/>
                <a:ahLst/>
                <a:cxnLst/>
                <a:rect l="l" t="t" r="r" b="b"/>
                <a:pathLst>
                  <a:path w="647" h="2050" extrusionOk="0">
                    <a:moveTo>
                      <a:pt x="1" y="0"/>
                    </a:moveTo>
                    <a:lnTo>
                      <a:pt x="1" y="2050"/>
                    </a:lnTo>
                    <a:lnTo>
                      <a:pt x="646" y="2050"/>
                    </a:lnTo>
                    <a:lnTo>
                      <a:pt x="646" y="0"/>
                    </a:lnTo>
                    <a:close/>
                  </a:path>
                </a:pathLst>
              </a:custGeom>
              <a:solidFill>
                <a:srgbClr val="FF3A6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3661;p60">
                <a:extLst>
                  <a:ext uri="{FF2B5EF4-FFF2-40B4-BE49-F238E27FC236}">
                    <a16:creationId xmlns:a16="http://schemas.microsoft.com/office/drawing/2014/main" xmlns="" id="{9E0093CF-3238-4245-B86E-CE48669A59D8}"/>
                  </a:ext>
                </a:extLst>
              </p:cNvPr>
              <p:cNvSpPr/>
              <p:nvPr/>
            </p:nvSpPr>
            <p:spPr>
              <a:xfrm>
                <a:off x="7306215" y="1711140"/>
                <a:ext cx="170475" cy="179752"/>
              </a:xfrm>
              <a:custGeom>
                <a:avLst/>
                <a:gdLst/>
                <a:ahLst/>
                <a:cxnLst/>
                <a:rect l="l" t="t" r="r" b="b"/>
                <a:pathLst>
                  <a:path w="2885" h="3042" extrusionOk="0">
                    <a:moveTo>
                      <a:pt x="1074" y="0"/>
                    </a:moveTo>
                    <a:cubicBezTo>
                      <a:pt x="541" y="0"/>
                      <a:pt x="104" y="469"/>
                      <a:pt x="104" y="469"/>
                    </a:cubicBezTo>
                    <a:lnTo>
                      <a:pt x="0" y="2968"/>
                    </a:lnTo>
                    <a:cubicBezTo>
                      <a:pt x="218" y="3018"/>
                      <a:pt x="424" y="3041"/>
                      <a:pt x="616" y="3041"/>
                    </a:cubicBezTo>
                    <a:cubicBezTo>
                      <a:pt x="2214" y="3041"/>
                      <a:pt x="2884" y="1430"/>
                      <a:pt x="1769" y="315"/>
                    </a:cubicBezTo>
                    <a:cubicBezTo>
                      <a:pt x="1537" y="82"/>
                      <a:pt x="1297" y="0"/>
                      <a:pt x="1074"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3662;p60">
                <a:extLst>
                  <a:ext uri="{FF2B5EF4-FFF2-40B4-BE49-F238E27FC236}">
                    <a16:creationId xmlns:a16="http://schemas.microsoft.com/office/drawing/2014/main" xmlns="" id="{C9555074-D5F4-480E-8770-5F93F60D75C0}"/>
                  </a:ext>
                </a:extLst>
              </p:cNvPr>
              <p:cNvSpPr/>
              <p:nvPr/>
            </p:nvSpPr>
            <p:spPr>
              <a:xfrm>
                <a:off x="6505982" y="1712026"/>
                <a:ext cx="177565" cy="180224"/>
              </a:xfrm>
              <a:custGeom>
                <a:avLst/>
                <a:gdLst/>
                <a:ahLst/>
                <a:cxnLst/>
                <a:rect l="l" t="t" r="r" b="b"/>
                <a:pathLst>
                  <a:path w="3005" h="3050" extrusionOk="0">
                    <a:moveTo>
                      <a:pt x="1924" y="0"/>
                    </a:moveTo>
                    <a:cubicBezTo>
                      <a:pt x="1702" y="0"/>
                      <a:pt x="1464" y="83"/>
                      <a:pt x="1236" y="317"/>
                    </a:cubicBezTo>
                    <a:cubicBezTo>
                      <a:pt x="1" y="1584"/>
                      <a:pt x="745" y="3049"/>
                      <a:pt x="2336" y="3049"/>
                    </a:cubicBezTo>
                    <a:cubicBezTo>
                      <a:pt x="2545" y="3049"/>
                      <a:pt x="2769" y="3024"/>
                      <a:pt x="3005" y="2969"/>
                    </a:cubicBezTo>
                    <a:lnTo>
                      <a:pt x="2898" y="474"/>
                    </a:lnTo>
                    <a:cubicBezTo>
                      <a:pt x="2898" y="474"/>
                      <a:pt x="2457" y="0"/>
                      <a:pt x="1924"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3663;p60">
                <a:extLst>
                  <a:ext uri="{FF2B5EF4-FFF2-40B4-BE49-F238E27FC236}">
                    <a16:creationId xmlns:a16="http://schemas.microsoft.com/office/drawing/2014/main" xmlns="" id="{F5EA21B4-CE80-4A8A-8394-FB3DD54E4757}"/>
                  </a:ext>
                </a:extLst>
              </p:cNvPr>
              <p:cNvSpPr/>
              <p:nvPr/>
            </p:nvSpPr>
            <p:spPr>
              <a:xfrm>
                <a:off x="6596447" y="1433247"/>
                <a:ext cx="837069" cy="661985"/>
              </a:xfrm>
              <a:custGeom>
                <a:avLst/>
                <a:gdLst/>
                <a:ahLst/>
                <a:cxnLst/>
                <a:rect l="l" t="t" r="r" b="b"/>
                <a:pathLst>
                  <a:path w="14166" h="11203" extrusionOk="0">
                    <a:moveTo>
                      <a:pt x="6845" y="0"/>
                    </a:moveTo>
                    <a:cubicBezTo>
                      <a:pt x="2310" y="0"/>
                      <a:pt x="0" y="3639"/>
                      <a:pt x="966" y="7777"/>
                    </a:cubicBezTo>
                    <a:cubicBezTo>
                      <a:pt x="974" y="7819"/>
                      <a:pt x="985" y="7864"/>
                      <a:pt x="997" y="7906"/>
                    </a:cubicBezTo>
                    <a:cubicBezTo>
                      <a:pt x="1588" y="10282"/>
                      <a:pt x="4412" y="11202"/>
                      <a:pt x="7107" y="11202"/>
                    </a:cubicBezTo>
                    <a:cubicBezTo>
                      <a:pt x="9205" y="11202"/>
                      <a:pt x="11225" y="10644"/>
                      <a:pt x="12055" y="9782"/>
                    </a:cubicBezTo>
                    <a:cubicBezTo>
                      <a:pt x="13809" y="7957"/>
                      <a:pt x="14166" y="1000"/>
                      <a:pt x="8256" y="110"/>
                    </a:cubicBezTo>
                    <a:cubicBezTo>
                      <a:pt x="7765" y="36"/>
                      <a:pt x="7294" y="0"/>
                      <a:pt x="684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3664;p60">
                <a:extLst>
                  <a:ext uri="{FF2B5EF4-FFF2-40B4-BE49-F238E27FC236}">
                    <a16:creationId xmlns:a16="http://schemas.microsoft.com/office/drawing/2014/main" xmlns="" id="{3D2A752F-1DD3-40F0-AFD7-D4AB3AA557A2}"/>
                  </a:ext>
                </a:extLst>
              </p:cNvPr>
              <p:cNvSpPr/>
              <p:nvPr/>
            </p:nvSpPr>
            <p:spPr>
              <a:xfrm>
                <a:off x="6623686" y="1306562"/>
                <a:ext cx="775497" cy="579141"/>
              </a:xfrm>
              <a:custGeom>
                <a:avLst/>
                <a:gdLst/>
                <a:ahLst/>
                <a:cxnLst/>
                <a:rect l="l" t="t" r="r" b="b"/>
                <a:pathLst>
                  <a:path w="13124" h="9801" extrusionOk="0">
                    <a:moveTo>
                      <a:pt x="6931" y="0"/>
                    </a:moveTo>
                    <a:lnTo>
                      <a:pt x="5785" y="39"/>
                    </a:lnTo>
                    <a:cubicBezTo>
                      <a:pt x="5640" y="34"/>
                      <a:pt x="5497" y="31"/>
                      <a:pt x="5357" y="31"/>
                    </a:cubicBezTo>
                    <a:cubicBezTo>
                      <a:pt x="1873" y="31"/>
                      <a:pt x="1" y="1844"/>
                      <a:pt x="173" y="5458"/>
                    </a:cubicBezTo>
                    <a:lnTo>
                      <a:pt x="367" y="9475"/>
                    </a:lnTo>
                    <a:cubicBezTo>
                      <a:pt x="376" y="9475"/>
                      <a:pt x="384" y="9475"/>
                      <a:pt x="393" y="9475"/>
                    </a:cubicBezTo>
                    <a:cubicBezTo>
                      <a:pt x="699" y="9475"/>
                      <a:pt x="957" y="9231"/>
                      <a:pt x="971" y="8922"/>
                    </a:cubicBezTo>
                    <a:lnTo>
                      <a:pt x="1069" y="6432"/>
                    </a:lnTo>
                    <a:cubicBezTo>
                      <a:pt x="1127" y="4935"/>
                      <a:pt x="2524" y="3393"/>
                      <a:pt x="4020" y="3393"/>
                    </a:cubicBezTo>
                    <a:cubicBezTo>
                      <a:pt x="4048" y="3393"/>
                      <a:pt x="4076" y="3393"/>
                      <a:pt x="4104" y="3394"/>
                    </a:cubicBezTo>
                    <a:lnTo>
                      <a:pt x="9480" y="3608"/>
                    </a:lnTo>
                    <a:cubicBezTo>
                      <a:pt x="10962" y="3667"/>
                      <a:pt x="11950" y="5300"/>
                      <a:pt x="11891" y="6780"/>
                    </a:cubicBezTo>
                    <a:lnTo>
                      <a:pt x="11807" y="8874"/>
                    </a:lnTo>
                    <a:cubicBezTo>
                      <a:pt x="11784" y="9365"/>
                      <a:pt x="12172" y="9781"/>
                      <a:pt x="12663" y="9801"/>
                    </a:cubicBezTo>
                    <a:lnTo>
                      <a:pt x="12983" y="5407"/>
                    </a:lnTo>
                    <a:cubicBezTo>
                      <a:pt x="13124" y="1870"/>
                      <a:pt x="10471" y="143"/>
                      <a:pt x="6931" y="0"/>
                    </a:cubicBezTo>
                    <a:close/>
                  </a:path>
                </a:pathLst>
              </a:custGeom>
              <a:solidFill>
                <a:srgbClr val="7E4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3665;p60">
                <a:extLst>
                  <a:ext uri="{FF2B5EF4-FFF2-40B4-BE49-F238E27FC236}">
                    <a16:creationId xmlns:a16="http://schemas.microsoft.com/office/drawing/2014/main" xmlns="" id="{49EB3D95-F624-4A74-9507-647C5F61F3B9}"/>
                  </a:ext>
                </a:extLst>
              </p:cNvPr>
              <p:cNvSpPr/>
              <p:nvPr/>
            </p:nvSpPr>
            <p:spPr>
              <a:xfrm>
                <a:off x="6787006" y="1684668"/>
                <a:ext cx="100748" cy="161552"/>
              </a:xfrm>
              <a:custGeom>
                <a:avLst/>
                <a:gdLst/>
                <a:ahLst/>
                <a:cxnLst/>
                <a:rect l="l" t="t" r="r" b="b"/>
                <a:pathLst>
                  <a:path w="1705" h="2734" extrusionOk="0">
                    <a:moveTo>
                      <a:pt x="1586" y="0"/>
                    </a:moveTo>
                    <a:cubicBezTo>
                      <a:pt x="915" y="0"/>
                      <a:pt x="305" y="444"/>
                      <a:pt x="186" y="1139"/>
                    </a:cubicBezTo>
                    <a:cubicBezTo>
                      <a:pt x="65" y="1849"/>
                      <a:pt x="573" y="2635"/>
                      <a:pt x="1312" y="2722"/>
                    </a:cubicBezTo>
                    <a:cubicBezTo>
                      <a:pt x="1370" y="2730"/>
                      <a:pt x="1430" y="2734"/>
                      <a:pt x="1488" y="2734"/>
                    </a:cubicBezTo>
                    <a:cubicBezTo>
                      <a:pt x="1534" y="2734"/>
                      <a:pt x="1579" y="2731"/>
                      <a:pt x="1623" y="2728"/>
                    </a:cubicBezTo>
                    <a:cubicBezTo>
                      <a:pt x="17" y="2402"/>
                      <a:pt x="1" y="235"/>
                      <a:pt x="1705" y="5"/>
                    </a:cubicBezTo>
                    <a:cubicBezTo>
                      <a:pt x="1665" y="2"/>
                      <a:pt x="1625" y="0"/>
                      <a:pt x="1586"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3666;p60">
                <a:extLst>
                  <a:ext uri="{FF2B5EF4-FFF2-40B4-BE49-F238E27FC236}">
                    <a16:creationId xmlns:a16="http://schemas.microsoft.com/office/drawing/2014/main" xmlns="" id="{F1470C6F-DC14-4B60-8E7D-7A5FB74944EF}"/>
                  </a:ext>
                </a:extLst>
              </p:cNvPr>
              <p:cNvSpPr/>
              <p:nvPr/>
            </p:nvSpPr>
            <p:spPr>
              <a:xfrm>
                <a:off x="6787006" y="1684905"/>
                <a:ext cx="178393" cy="160961"/>
              </a:xfrm>
              <a:custGeom>
                <a:avLst/>
                <a:gdLst/>
                <a:ahLst/>
                <a:cxnLst/>
                <a:rect l="l" t="t" r="r" b="b"/>
                <a:pathLst>
                  <a:path w="3019" h="2724" extrusionOk="0">
                    <a:moveTo>
                      <a:pt x="1705" y="1"/>
                    </a:moveTo>
                    <a:cubicBezTo>
                      <a:pt x="1" y="231"/>
                      <a:pt x="17" y="2401"/>
                      <a:pt x="1623" y="2724"/>
                    </a:cubicBezTo>
                    <a:cubicBezTo>
                      <a:pt x="2246" y="2670"/>
                      <a:pt x="2785" y="2244"/>
                      <a:pt x="2898" y="1592"/>
                    </a:cubicBezTo>
                    <a:cubicBezTo>
                      <a:pt x="3018" y="882"/>
                      <a:pt x="2507" y="96"/>
                      <a:pt x="1772" y="9"/>
                    </a:cubicBezTo>
                    <a:cubicBezTo>
                      <a:pt x="1750" y="6"/>
                      <a:pt x="1727" y="6"/>
                      <a:pt x="1705"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3667;p60">
                <a:extLst>
                  <a:ext uri="{FF2B5EF4-FFF2-40B4-BE49-F238E27FC236}">
                    <a16:creationId xmlns:a16="http://schemas.microsoft.com/office/drawing/2014/main" xmlns="" id="{CA5DA2D5-8873-4678-8FBE-3B7CE811968D}"/>
                  </a:ext>
                </a:extLst>
              </p:cNvPr>
              <p:cNvSpPr/>
              <p:nvPr/>
            </p:nvSpPr>
            <p:spPr>
              <a:xfrm>
                <a:off x="7050777" y="1684668"/>
                <a:ext cx="100926" cy="161552"/>
              </a:xfrm>
              <a:custGeom>
                <a:avLst/>
                <a:gdLst/>
                <a:ahLst/>
                <a:cxnLst/>
                <a:rect l="l" t="t" r="r" b="b"/>
                <a:pathLst>
                  <a:path w="1708" h="2734" extrusionOk="0">
                    <a:moveTo>
                      <a:pt x="1588" y="0"/>
                    </a:moveTo>
                    <a:cubicBezTo>
                      <a:pt x="918" y="0"/>
                      <a:pt x="308" y="444"/>
                      <a:pt x="188" y="1139"/>
                    </a:cubicBezTo>
                    <a:cubicBezTo>
                      <a:pt x="70" y="1849"/>
                      <a:pt x="579" y="2635"/>
                      <a:pt x="1314" y="2722"/>
                    </a:cubicBezTo>
                    <a:cubicBezTo>
                      <a:pt x="1374" y="2730"/>
                      <a:pt x="1433" y="2734"/>
                      <a:pt x="1492" y="2734"/>
                    </a:cubicBezTo>
                    <a:cubicBezTo>
                      <a:pt x="1538" y="2734"/>
                      <a:pt x="1583" y="2731"/>
                      <a:pt x="1628" y="2728"/>
                    </a:cubicBezTo>
                    <a:cubicBezTo>
                      <a:pt x="17" y="2402"/>
                      <a:pt x="0" y="235"/>
                      <a:pt x="1707" y="5"/>
                    </a:cubicBezTo>
                    <a:cubicBezTo>
                      <a:pt x="1667" y="2"/>
                      <a:pt x="1627" y="0"/>
                      <a:pt x="1588"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3668;p60">
                <a:extLst>
                  <a:ext uri="{FF2B5EF4-FFF2-40B4-BE49-F238E27FC236}">
                    <a16:creationId xmlns:a16="http://schemas.microsoft.com/office/drawing/2014/main" xmlns="" id="{B18FE509-4197-4A3D-9B68-33DEF6A1357A}"/>
                  </a:ext>
                </a:extLst>
              </p:cNvPr>
              <p:cNvSpPr/>
              <p:nvPr/>
            </p:nvSpPr>
            <p:spPr>
              <a:xfrm>
                <a:off x="7050777" y="1684905"/>
                <a:ext cx="178393" cy="160961"/>
              </a:xfrm>
              <a:custGeom>
                <a:avLst/>
                <a:gdLst/>
                <a:ahLst/>
                <a:cxnLst/>
                <a:rect l="l" t="t" r="r" b="b"/>
                <a:pathLst>
                  <a:path w="3019" h="2724" extrusionOk="0">
                    <a:moveTo>
                      <a:pt x="1704" y="1"/>
                    </a:moveTo>
                    <a:cubicBezTo>
                      <a:pt x="0" y="231"/>
                      <a:pt x="17" y="2401"/>
                      <a:pt x="1623" y="2724"/>
                    </a:cubicBezTo>
                    <a:cubicBezTo>
                      <a:pt x="2246" y="2670"/>
                      <a:pt x="2788" y="2244"/>
                      <a:pt x="2897" y="1592"/>
                    </a:cubicBezTo>
                    <a:cubicBezTo>
                      <a:pt x="3018" y="882"/>
                      <a:pt x="2507" y="96"/>
                      <a:pt x="1772" y="9"/>
                    </a:cubicBezTo>
                    <a:cubicBezTo>
                      <a:pt x="1749" y="6"/>
                      <a:pt x="1727" y="6"/>
                      <a:pt x="1704"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3669;p60">
                <a:extLst>
                  <a:ext uri="{FF2B5EF4-FFF2-40B4-BE49-F238E27FC236}">
                    <a16:creationId xmlns:a16="http://schemas.microsoft.com/office/drawing/2014/main" xmlns="" id="{5B22275E-38CA-4439-9C38-F36882F491F7}"/>
                  </a:ext>
                </a:extLst>
              </p:cNvPr>
              <p:cNvSpPr/>
              <p:nvPr/>
            </p:nvSpPr>
            <p:spPr>
              <a:xfrm>
                <a:off x="6719823" y="1833039"/>
                <a:ext cx="113866" cy="105476"/>
              </a:xfrm>
              <a:custGeom>
                <a:avLst/>
                <a:gdLst/>
                <a:ahLst/>
                <a:cxnLst/>
                <a:rect l="l" t="t" r="r" b="b"/>
                <a:pathLst>
                  <a:path w="1927" h="1785" extrusionOk="0">
                    <a:moveTo>
                      <a:pt x="978" y="0"/>
                    </a:moveTo>
                    <a:cubicBezTo>
                      <a:pt x="580" y="0"/>
                      <a:pt x="175" y="273"/>
                      <a:pt x="93" y="680"/>
                    </a:cubicBezTo>
                    <a:cubicBezTo>
                      <a:pt x="1" y="1154"/>
                      <a:pt x="262" y="1643"/>
                      <a:pt x="750" y="1761"/>
                    </a:cubicBezTo>
                    <a:cubicBezTo>
                      <a:pt x="815" y="1777"/>
                      <a:pt x="882" y="1785"/>
                      <a:pt x="949" y="1785"/>
                    </a:cubicBezTo>
                    <a:cubicBezTo>
                      <a:pt x="1346" y="1785"/>
                      <a:pt x="1749" y="1511"/>
                      <a:pt x="1831" y="1107"/>
                    </a:cubicBezTo>
                    <a:cubicBezTo>
                      <a:pt x="1926" y="632"/>
                      <a:pt x="1663" y="144"/>
                      <a:pt x="1174" y="23"/>
                    </a:cubicBezTo>
                    <a:cubicBezTo>
                      <a:pt x="1110" y="8"/>
                      <a:pt x="1044" y="0"/>
                      <a:pt x="978" y="0"/>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3670;p60">
                <a:extLst>
                  <a:ext uri="{FF2B5EF4-FFF2-40B4-BE49-F238E27FC236}">
                    <a16:creationId xmlns:a16="http://schemas.microsoft.com/office/drawing/2014/main" xmlns="" id="{106C289D-549D-400F-B814-08DABF6B7440}"/>
                  </a:ext>
                </a:extLst>
              </p:cNvPr>
              <p:cNvSpPr/>
              <p:nvPr/>
            </p:nvSpPr>
            <p:spPr>
              <a:xfrm>
                <a:off x="7174035" y="1832271"/>
                <a:ext cx="113985" cy="105417"/>
              </a:xfrm>
              <a:custGeom>
                <a:avLst/>
                <a:gdLst/>
                <a:ahLst/>
                <a:cxnLst/>
                <a:rect l="l" t="t" r="r" b="b"/>
                <a:pathLst>
                  <a:path w="1929" h="1784" extrusionOk="0">
                    <a:moveTo>
                      <a:pt x="978" y="1"/>
                    </a:moveTo>
                    <a:cubicBezTo>
                      <a:pt x="580" y="1"/>
                      <a:pt x="177" y="275"/>
                      <a:pt x="95" y="679"/>
                    </a:cubicBezTo>
                    <a:cubicBezTo>
                      <a:pt x="0" y="1156"/>
                      <a:pt x="264" y="1642"/>
                      <a:pt x="752" y="1760"/>
                    </a:cubicBezTo>
                    <a:cubicBezTo>
                      <a:pt x="817" y="1776"/>
                      <a:pt x="884" y="1784"/>
                      <a:pt x="951" y="1784"/>
                    </a:cubicBezTo>
                    <a:cubicBezTo>
                      <a:pt x="1349" y="1784"/>
                      <a:pt x="1751" y="1510"/>
                      <a:pt x="1833" y="1106"/>
                    </a:cubicBezTo>
                    <a:cubicBezTo>
                      <a:pt x="1929" y="631"/>
                      <a:pt x="1665" y="143"/>
                      <a:pt x="1176" y="25"/>
                    </a:cubicBezTo>
                    <a:cubicBezTo>
                      <a:pt x="1111" y="9"/>
                      <a:pt x="1045" y="1"/>
                      <a:pt x="978"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3671;p60">
                <a:extLst>
                  <a:ext uri="{FF2B5EF4-FFF2-40B4-BE49-F238E27FC236}">
                    <a16:creationId xmlns:a16="http://schemas.microsoft.com/office/drawing/2014/main" xmlns="" id="{C023C53D-3FDC-4FE3-A3CF-67CD56D7F71B}"/>
                  </a:ext>
                </a:extLst>
              </p:cNvPr>
              <p:cNvSpPr/>
              <p:nvPr/>
            </p:nvSpPr>
            <p:spPr>
              <a:xfrm>
                <a:off x="6950799" y="1830853"/>
                <a:ext cx="114871" cy="47922"/>
              </a:xfrm>
              <a:custGeom>
                <a:avLst/>
                <a:gdLst/>
                <a:ahLst/>
                <a:cxnLst/>
                <a:rect l="l" t="t" r="r" b="b"/>
                <a:pathLst>
                  <a:path w="1944" h="811" extrusionOk="0">
                    <a:moveTo>
                      <a:pt x="973" y="0"/>
                    </a:moveTo>
                    <a:cubicBezTo>
                      <a:pt x="576" y="0"/>
                      <a:pt x="257" y="284"/>
                      <a:pt x="56" y="605"/>
                    </a:cubicBezTo>
                    <a:cubicBezTo>
                      <a:pt x="1" y="692"/>
                      <a:pt x="77" y="784"/>
                      <a:pt x="154" y="784"/>
                    </a:cubicBezTo>
                    <a:cubicBezTo>
                      <a:pt x="184" y="784"/>
                      <a:pt x="213" y="770"/>
                      <a:pt x="235" y="737"/>
                    </a:cubicBezTo>
                    <a:cubicBezTo>
                      <a:pt x="396" y="483"/>
                      <a:pt x="644" y="222"/>
                      <a:pt x="963" y="222"/>
                    </a:cubicBezTo>
                    <a:cubicBezTo>
                      <a:pt x="973" y="222"/>
                      <a:pt x="983" y="222"/>
                      <a:pt x="993" y="223"/>
                    </a:cubicBezTo>
                    <a:cubicBezTo>
                      <a:pt x="1308" y="240"/>
                      <a:pt x="1546" y="490"/>
                      <a:pt x="1695" y="751"/>
                    </a:cubicBezTo>
                    <a:cubicBezTo>
                      <a:pt x="1719" y="793"/>
                      <a:pt x="1757" y="811"/>
                      <a:pt x="1795" y="811"/>
                    </a:cubicBezTo>
                    <a:cubicBezTo>
                      <a:pt x="1870" y="811"/>
                      <a:pt x="1944" y="742"/>
                      <a:pt x="1897" y="658"/>
                    </a:cubicBezTo>
                    <a:cubicBezTo>
                      <a:pt x="1715" y="330"/>
                      <a:pt x="1414" y="21"/>
                      <a:pt x="1013" y="1"/>
                    </a:cubicBezTo>
                    <a:cubicBezTo>
                      <a:pt x="1000" y="1"/>
                      <a:pt x="986" y="0"/>
                      <a:pt x="973"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3672;p60">
                <a:extLst>
                  <a:ext uri="{FF2B5EF4-FFF2-40B4-BE49-F238E27FC236}">
                    <a16:creationId xmlns:a16="http://schemas.microsoft.com/office/drawing/2014/main" xmlns="" id="{721896DB-4749-4D04-B09B-AA854DCC15E1}"/>
                  </a:ext>
                </a:extLst>
              </p:cNvPr>
              <p:cNvSpPr/>
              <p:nvPr/>
            </p:nvSpPr>
            <p:spPr>
              <a:xfrm>
                <a:off x="7086289" y="1633675"/>
                <a:ext cx="127043" cy="29545"/>
              </a:xfrm>
              <a:custGeom>
                <a:avLst/>
                <a:gdLst/>
                <a:ahLst/>
                <a:cxnLst/>
                <a:rect l="l" t="t" r="r" b="b"/>
                <a:pathLst>
                  <a:path w="2150" h="500" extrusionOk="0">
                    <a:moveTo>
                      <a:pt x="1073" y="1"/>
                    </a:moveTo>
                    <a:cubicBezTo>
                      <a:pt x="746" y="1"/>
                      <a:pt x="416" y="82"/>
                      <a:pt x="115" y="222"/>
                    </a:cubicBezTo>
                    <a:cubicBezTo>
                      <a:pt x="0" y="278"/>
                      <a:pt x="60" y="439"/>
                      <a:pt x="164" y="439"/>
                    </a:cubicBezTo>
                    <a:cubicBezTo>
                      <a:pt x="180" y="439"/>
                      <a:pt x="196" y="435"/>
                      <a:pt x="213" y="427"/>
                    </a:cubicBezTo>
                    <a:cubicBezTo>
                      <a:pt x="486" y="298"/>
                      <a:pt x="784" y="222"/>
                      <a:pt x="1078" y="222"/>
                    </a:cubicBezTo>
                    <a:cubicBezTo>
                      <a:pt x="1375" y="222"/>
                      <a:pt x="1668" y="300"/>
                      <a:pt x="1926" y="480"/>
                    </a:cubicBezTo>
                    <a:cubicBezTo>
                      <a:pt x="1946" y="494"/>
                      <a:pt x="1966" y="500"/>
                      <a:pt x="1986" y="500"/>
                    </a:cubicBezTo>
                    <a:cubicBezTo>
                      <a:pt x="2080" y="500"/>
                      <a:pt x="2150" y="363"/>
                      <a:pt x="2052" y="298"/>
                    </a:cubicBezTo>
                    <a:cubicBezTo>
                      <a:pt x="1754" y="91"/>
                      <a:pt x="1416" y="1"/>
                      <a:pt x="1073"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3673;p60">
                <a:extLst>
                  <a:ext uri="{FF2B5EF4-FFF2-40B4-BE49-F238E27FC236}">
                    <a16:creationId xmlns:a16="http://schemas.microsoft.com/office/drawing/2014/main" xmlns="" id="{9F40113F-5368-45A2-9582-9A89AA468483}"/>
                  </a:ext>
                </a:extLst>
              </p:cNvPr>
              <p:cNvSpPr/>
              <p:nvPr/>
            </p:nvSpPr>
            <p:spPr>
              <a:xfrm>
                <a:off x="6816078" y="1639997"/>
                <a:ext cx="130412" cy="33859"/>
              </a:xfrm>
              <a:custGeom>
                <a:avLst/>
                <a:gdLst/>
                <a:ahLst/>
                <a:cxnLst/>
                <a:rect l="l" t="t" r="r" b="b"/>
                <a:pathLst>
                  <a:path w="2207" h="573" extrusionOk="0">
                    <a:moveTo>
                      <a:pt x="1163" y="0"/>
                    </a:moveTo>
                    <a:cubicBezTo>
                      <a:pt x="1133" y="0"/>
                      <a:pt x="1102" y="1"/>
                      <a:pt x="1072" y="3"/>
                    </a:cubicBezTo>
                    <a:cubicBezTo>
                      <a:pt x="719" y="25"/>
                      <a:pt x="387" y="160"/>
                      <a:pt x="101" y="362"/>
                    </a:cubicBezTo>
                    <a:cubicBezTo>
                      <a:pt x="1" y="432"/>
                      <a:pt x="65" y="573"/>
                      <a:pt x="157" y="573"/>
                    </a:cubicBezTo>
                    <a:cubicBezTo>
                      <a:pt x="176" y="573"/>
                      <a:pt x="196" y="567"/>
                      <a:pt x="216" y="553"/>
                    </a:cubicBezTo>
                    <a:cubicBezTo>
                      <a:pt x="471" y="376"/>
                      <a:pt x="763" y="244"/>
                      <a:pt x="1081" y="227"/>
                    </a:cubicBezTo>
                    <a:cubicBezTo>
                      <a:pt x="1107" y="226"/>
                      <a:pt x="1134" y="225"/>
                      <a:pt x="1161" y="225"/>
                    </a:cubicBezTo>
                    <a:cubicBezTo>
                      <a:pt x="1447" y="225"/>
                      <a:pt x="1725" y="306"/>
                      <a:pt x="1985" y="424"/>
                    </a:cubicBezTo>
                    <a:cubicBezTo>
                      <a:pt x="2002" y="432"/>
                      <a:pt x="2018" y="435"/>
                      <a:pt x="2034" y="435"/>
                    </a:cubicBezTo>
                    <a:cubicBezTo>
                      <a:pt x="2138" y="435"/>
                      <a:pt x="2206" y="283"/>
                      <a:pt x="2094" y="227"/>
                    </a:cubicBezTo>
                    <a:cubicBezTo>
                      <a:pt x="1801" y="94"/>
                      <a:pt x="1485" y="0"/>
                      <a:pt x="1163"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3674;p60">
                <a:extLst>
                  <a:ext uri="{FF2B5EF4-FFF2-40B4-BE49-F238E27FC236}">
                    <a16:creationId xmlns:a16="http://schemas.microsoft.com/office/drawing/2014/main" xmlns="" id="{EAA63D67-419F-4559-B893-95BB5B99EB31}"/>
                  </a:ext>
                </a:extLst>
              </p:cNvPr>
              <p:cNvSpPr/>
              <p:nvPr/>
            </p:nvSpPr>
            <p:spPr>
              <a:xfrm>
                <a:off x="6573402" y="1281036"/>
                <a:ext cx="667599" cy="458716"/>
              </a:xfrm>
              <a:custGeom>
                <a:avLst/>
                <a:gdLst/>
                <a:ahLst/>
                <a:cxnLst/>
                <a:rect l="l" t="t" r="r" b="b"/>
                <a:pathLst>
                  <a:path w="11298" h="7763" extrusionOk="0">
                    <a:moveTo>
                      <a:pt x="6053" y="1"/>
                    </a:moveTo>
                    <a:cubicBezTo>
                      <a:pt x="4854" y="1"/>
                      <a:pt x="3643" y="198"/>
                      <a:pt x="2672" y="595"/>
                    </a:cubicBezTo>
                    <a:cubicBezTo>
                      <a:pt x="1" y="1690"/>
                      <a:pt x="1237" y="6175"/>
                      <a:pt x="1645" y="7433"/>
                    </a:cubicBezTo>
                    <a:lnTo>
                      <a:pt x="1645" y="7433"/>
                    </a:lnTo>
                    <a:cubicBezTo>
                      <a:pt x="1576" y="7035"/>
                      <a:pt x="1697" y="6387"/>
                      <a:pt x="3074" y="6131"/>
                    </a:cubicBezTo>
                    <a:cubicBezTo>
                      <a:pt x="5123" y="5749"/>
                      <a:pt x="6243" y="3958"/>
                      <a:pt x="6243" y="3958"/>
                    </a:cubicBezTo>
                    <a:lnTo>
                      <a:pt x="6243" y="3958"/>
                    </a:lnTo>
                    <a:cubicBezTo>
                      <a:pt x="6128" y="4966"/>
                      <a:pt x="4379" y="6886"/>
                      <a:pt x="4379" y="6886"/>
                    </a:cubicBezTo>
                    <a:cubicBezTo>
                      <a:pt x="7532" y="6850"/>
                      <a:pt x="8986" y="4124"/>
                      <a:pt x="8986" y="4124"/>
                    </a:cubicBezTo>
                    <a:lnTo>
                      <a:pt x="8986" y="4124"/>
                    </a:lnTo>
                    <a:cubicBezTo>
                      <a:pt x="8905" y="4570"/>
                      <a:pt x="8093" y="5929"/>
                      <a:pt x="8093" y="5929"/>
                    </a:cubicBezTo>
                    <a:cubicBezTo>
                      <a:pt x="10634" y="5797"/>
                      <a:pt x="11145" y="2846"/>
                      <a:pt x="11145" y="2846"/>
                    </a:cubicBezTo>
                    <a:cubicBezTo>
                      <a:pt x="11297" y="961"/>
                      <a:pt x="8702" y="1"/>
                      <a:pt x="6053" y="1"/>
                    </a:cubicBezTo>
                    <a:close/>
                    <a:moveTo>
                      <a:pt x="1645" y="7433"/>
                    </a:moveTo>
                    <a:cubicBezTo>
                      <a:pt x="1678" y="7627"/>
                      <a:pt x="1757" y="7762"/>
                      <a:pt x="1757" y="7762"/>
                    </a:cubicBezTo>
                    <a:cubicBezTo>
                      <a:pt x="1757" y="7762"/>
                      <a:pt x="1712" y="7642"/>
                      <a:pt x="1645" y="7433"/>
                    </a:cubicBezTo>
                    <a:close/>
                  </a:path>
                </a:pathLst>
              </a:custGeom>
              <a:solidFill>
                <a:srgbClr val="7E4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3675;p60">
                <a:extLst>
                  <a:ext uri="{FF2B5EF4-FFF2-40B4-BE49-F238E27FC236}">
                    <a16:creationId xmlns:a16="http://schemas.microsoft.com/office/drawing/2014/main" xmlns="" id="{B3E8C796-1A52-4D86-A18C-08FF8DFFD5CC}"/>
                  </a:ext>
                </a:extLst>
              </p:cNvPr>
              <p:cNvSpPr/>
              <p:nvPr/>
            </p:nvSpPr>
            <p:spPr>
              <a:xfrm>
                <a:off x="6688329" y="1392772"/>
                <a:ext cx="650995" cy="271991"/>
              </a:xfrm>
              <a:custGeom>
                <a:avLst/>
                <a:gdLst/>
                <a:ahLst/>
                <a:cxnLst/>
                <a:rect l="l" t="t" r="r" b="b"/>
                <a:pathLst>
                  <a:path w="11017" h="4603" extrusionOk="0">
                    <a:moveTo>
                      <a:pt x="4211" y="1"/>
                    </a:moveTo>
                    <a:lnTo>
                      <a:pt x="4172" y="153"/>
                    </a:lnTo>
                    <a:cubicBezTo>
                      <a:pt x="4051" y="605"/>
                      <a:pt x="3860" y="1037"/>
                      <a:pt x="3582" y="1416"/>
                    </a:cubicBezTo>
                    <a:cubicBezTo>
                      <a:pt x="3445" y="1604"/>
                      <a:pt x="3293" y="1784"/>
                      <a:pt x="3125" y="1949"/>
                    </a:cubicBezTo>
                    <a:lnTo>
                      <a:pt x="3063" y="2011"/>
                    </a:lnTo>
                    <a:lnTo>
                      <a:pt x="2996" y="2070"/>
                    </a:lnTo>
                    <a:cubicBezTo>
                      <a:pt x="2951" y="2109"/>
                      <a:pt x="2909" y="2151"/>
                      <a:pt x="2864" y="2188"/>
                    </a:cubicBezTo>
                    <a:lnTo>
                      <a:pt x="2726" y="2300"/>
                    </a:lnTo>
                    <a:lnTo>
                      <a:pt x="2586" y="2404"/>
                    </a:lnTo>
                    <a:cubicBezTo>
                      <a:pt x="2207" y="2685"/>
                      <a:pt x="1788" y="2918"/>
                      <a:pt x="1353" y="3103"/>
                    </a:cubicBezTo>
                    <a:cubicBezTo>
                      <a:pt x="1137" y="3193"/>
                      <a:pt x="913" y="3280"/>
                      <a:pt x="688" y="3353"/>
                    </a:cubicBezTo>
                    <a:cubicBezTo>
                      <a:pt x="463" y="3426"/>
                      <a:pt x="233" y="3493"/>
                      <a:pt x="0" y="3538"/>
                    </a:cubicBezTo>
                    <a:cubicBezTo>
                      <a:pt x="469" y="3462"/>
                      <a:pt x="929" y="3325"/>
                      <a:pt x="1381" y="3145"/>
                    </a:cubicBezTo>
                    <a:cubicBezTo>
                      <a:pt x="1825" y="2971"/>
                      <a:pt x="2252" y="2749"/>
                      <a:pt x="2648" y="2474"/>
                    </a:cubicBezTo>
                    <a:cubicBezTo>
                      <a:pt x="2850" y="2342"/>
                      <a:pt x="3035" y="2188"/>
                      <a:pt x="3209" y="2022"/>
                    </a:cubicBezTo>
                    <a:cubicBezTo>
                      <a:pt x="3386" y="1857"/>
                      <a:pt x="3546" y="1674"/>
                      <a:pt x="3692" y="1483"/>
                    </a:cubicBezTo>
                    <a:cubicBezTo>
                      <a:pt x="3838" y="1292"/>
                      <a:pt x="3961" y="1082"/>
                      <a:pt x="4071" y="866"/>
                    </a:cubicBezTo>
                    <a:lnTo>
                      <a:pt x="4147" y="700"/>
                    </a:lnTo>
                    <a:cubicBezTo>
                      <a:pt x="4172" y="644"/>
                      <a:pt x="4192" y="588"/>
                      <a:pt x="4214" y="532"/>
                    </a:cubicBezTo>
                    <a:lnTo>
                      <a:pt x="4245" y="447"/>
                    </a:lnTo>
                    <a:lnTo>
                      <a:pt x="4273" y="360"/>
                    </a:lnTo>
                    <a:lnTo>
                      <a:pt x="4279" y="339"/>
                    </a:lnTo>
                    <a:lnTo>
                      <a:pt x="4279" y="339"/>
                    </a:lnTo>
                    <a:cubicBezTo>
                      <a:pt x="4301" y="374"/>
                      <a:pt x="4321" y="411"/>
                      <a:pt x="4340" y="447"/>
                    </a:cubicBezTo>
                    <a:cubicBezTo>
                      <a:pt x="4382" y="532"/>
                      <a:pt x="4422" y="619"/>
                      <a:pt x="4455" y="706"/>
                    </a:cubicBezTo>
                    <a:cubicBezTo>
                      <a:pt x="4523" y="885"/>
                      <a:pt x="4571" y="1071"/>
                      <a:pt x="4599" y="1259"/>
                    </a:cubicBezTo>
                    <a:cubicBezTo>
                      <a:pt x="4627" y="1447"/>
                      <a:pt x="4635" y="1638"/>
                      <a:pt x="4624" y="1826"/>
                    </a:cubicBezTo>
                    <a:cubicBezTo>
                      <a:pt x="4613" y="2017"/>
                      <a:pt x="4582" y="2202"/>
                      <a:pt x="4537" y="2387"/>
                    </a:cubicBezTo>
                    <a:cubicBezTo>
                      <a:pt x="4444" y="2755"/>
                      <a:pt x="4281" y="3106"/>
                      <a:pt x="4079" y="3434"/>
                    </a:cubicBezTo>
                    <a:cubicBezTo>
                      <a:pt x="3880" y="3760"/>
                      <a:pt x="3636" y="4060"/>
                      <a:pt x="3372" y="4341"/>
                    </a:cubicBezTo>
                    <a:lnTo>
                      <a:pt x="3130" y="4602"/>
                    </a:lnTo>
                    <a:lnTo>
                      <a:pt x="3470" y="4510"/>
                    </a:lnTo>
                    <a:cubicBezTo>
                      <a:pt x="3529" y="4493"/>
                      <a:pt x="3582" y="4476"/>
                      <a:pt x="3636" y="4459"/>
                    </a:cubicBezTo>
                    <a:cubicBezTo>
                      <a:pt x="3686" y="4439"/>
                      <a:pt x="3737" y="4420"/>
                      <a:pt x="3790" y="4397"/>
                    </a:cubicBezTo>
                    <a:cubicBezTo>
                      <a:pt x="3841" y="4378"/>
                      <a:pt x="3891" y="4352"/>
                      <a:pt x="3939" y="4333"/>
                    </a:cubicBezTo>
                    <a:lnTo>
                      <a:pt x="4015" y="4296"/>
                    </a:lnTo>
                    <a:lnTo>
                      <a:pt x="4088" y="4257"/>
                    </a:lnTo>
                    <a:lnTo>
                      <a:pt x="4234" y="4184"/>
                    </a:lnTo>
                    <a:lnTo>
                      <a:pt x="4380" y="4102"/>
                    </a:lnTo>
                    <a:cubicBezTo>
                      <a:pt x="4472" y="4055"/>
                      <a:pt x="4565" y="3990"/>
                      <a:pt x="4655" y="3931"/>
                    </a:cubicBezTo>
                    <a:cubicBezTo>
                      <a:pt x="5020" y="3690"/>
                      <a:pt x="5354" y="3409"/>
                      <a:pt x="5665" y="3103"/>
                    </a:cubicBezTo>
                    <a:lnTo>
                      <a:pt x="5896" y="2867"/>
                    </a:lnTo>
                    <a:cubicBezTo>
                      <a:pt x="5932" y="2831"/>
                      <a:pt x="5969" y="2789"/>
                      <a:pt x="6002" y="2747"/>
                    </a:cubicBezTo>
                    <a:lnTo>
                      <a:pt x="6109" y="2623"/>
                    </a:lnTo>
                    <a:lnTo>
                      <a:pt x="6213" y="2500"/>
                    </a:lnTo>
                    <a:lnTo>
                      <a:pt x="6266" y="2438"/>
                    </a:lnTo>
                    <a:lnTo>
                      <a:pt x="6317" y="2373"/>
                    </a:lnTo>
                    <a:lnTo>
                      <a:pt x="6513" y="2115"/>
                    </a:lnTo>
                    <a:cubicBezTo>
                      <a:pt x="6578" y="2031"/>
                      <a:pt x="6640" y="1938"/>
                      <a:pt x="6698" y="1848"/>
                    </a:cubicBezTo>
                    <a:lnTo>
                      <a:pt x="6881" y="1576"/>
                    </a:lnTo>
                    <a:cubicBezTo>
                      <a:pt x="6965" y="1437"/>
                      <a:pt x="7048" y="1297"/>
                      <a:pt x="7132" y="1158"/>
                    </a:cubicBezTo>
                    <a:lnTo>
                      <a:pt x="7132" y="1158"/>
                    </a:lnTo>
                    <a:cubicBezTo>
                      <a:pt x="7133" y="1159"/>
                      <a:pt x="7133" y="1160"/>
                      <a:pt x="7134" y="1160"/>
                    </a:cubicBezTo>
                    <a:lnTo>
                      <a:pt x="7167" y="1231"/>
                    </a:lnTo>
                    <a:cubicBezTo>
                      <a:pt x="7179" y="1253"/>
                      <a:pt x="7187" y="1278"/>
                      <a:pt x="7195" y="1304"/>
                    </a:cubicBezTo>
                    <a:cubicBezTo>
                      <a:pt x="7207" y="1323"/>
                      <a:pt x="7215" y="1351"/>
                      <a:pt x="7221" y="1377"/>
                    </a:cubicBezTo>
                    <a:cubicBezTo>
                      <a:pt x="7229" y="1405"/>
                      <a:pt x="7237" y="1430"/>
                      <a:pt x="7243" y="1455"/>
                    </a:cubicBezTo>
                    <a:lnTo>
                      <a:pt x="7257" y="1531"/>
                    </a:lnTo>
                    <a:lnTo>
                      <a:pt x="7263" y="1570"/>
                    </a:lnTo>
                    <a:lnTo>
                      <a:pt x="7266" y="1610"/>
                    </a:lnTo>
                    <a:cubicBezTo>
                      <a:pt x="7277" y="1713"/>
                      <a:pt x="7277" y="1823"/>
                      <a:pt x="7271" y="1932"/>
                    </a:cubicBezTo>
                    <a:lnTo>
                      <a:pt x="7252" y="2092"/>
                    </a:lnTo>
                    <a:cubicBezTo>
                      <a:pt x="7243" y="2146"/>
                      <a:pt x="7232" y="2202"/>
                      <a:pt x="7221" y="2255"/>
                    </a:cubicBezTo>
                    <a:cubicBezTo>
                      <a:pt x="7215" y="2283"/>
                      <a:pt x="7209" y="2306"/>
                      <a:pt x="7204" y="2334"/>
                    </a:cubicBezTo>
                    <a:lnTo>
                      <a:pt x="7181" y="2415"/>
                    </a:lnTo>
                    <a:lnTo>
                      <a:pt x="7136" y="2573"/>
                    </a:lnTo>
                    <a:lnTo>
                      <a:pt x="7080" y="2733"/>
                    </a:lnTo>
                    <a:lnTo>
                      <a:pt x="7052" y="2808"/>
                    </a:lnTo>
                    <a:cubicBezTo>
                      <a:pt x="7041" y="2834"/>
                      <a:pt x="7033" y="2862"/>
                      <a:pt x="7021" y="2887"/>
                    </a:cubicBezTo>
                    <a:lnTo>
                      <a:pt x="6954" y="3041"/>
                    </a:lnTo>
                    <a:lnTo>
                      <a:pt x="6920" y="3117"/>
                    </a:lnTo>
                    <a:cubicBezTo>
                      <a:pt x="6909" y="3145"/>
                      <a:pt x="6898" y="3170"/>
                      <a:pt x="6884" y="3193"/>
                    </a:cubicBezTo>
                    <a:lnTo>
                      <a:pt x="6729" y="3493"/>
                    </a:lnTo>
                    <a:lnTo>
                      <a:pt x="6631" y="3681"/>
                    </a:lnTo>
                    <a:lnTo>
                      <a:pt x="6828" y="3622"/>
                    </a:lnTo>
                    <a:cubicBezTo>
                      <a:pt x="6870" y="3608"/>
                      <a:pt x="6901" y="3594"/>
                      <a:pt x="6937" y="3580"/>
                    </a:cubicBezTo>
                    <a:cubicBezTo>
                      <a:pt x="6971" y="3566"/>
                      <a:pt x="7002" y="3549"/>
                      <a:pt x="7038" y="3533"/>
                    </a:cubicBezTo>
                    <a:cubicBezTo>
                      <a:pt x="7106" y="3496"/>
                      <a:pt x="7167" y="3462"/>
                      <a:pt x="7226" y="3420"/>
                    </a:cubicBezTo>
                    <a:cubicBezTo>
                      <a:pt x="7350" y="3339"/>
                      <a:pt x="7462" y="3243"/>
                      <a:pt x="7569" y="3145"/>
                    </a:cubicBezTo>
                    <a:cubicBezTo>
                      <a:pt x="7774" y="2946"/>
                      <a:pt x="7951" y="2713"/>
                      <a:pt x="8102" y="2471"/>
                    </a:cubicBezTo>
                    <a:cubicBezTo>
                      <a:pt x="8136" y="2410"/>
                      <a:pt x="8175" y="2348"/>
                      <a:pt x="8209" y="2286"/>
                    </a:cubicBezTo>
                    <a:lnTo>
                      <a:pt x="8304" y="2092"/>
                    </a:lnTo>
                    <a:cubicBezTo>
                      <a:pt x="8318" y="2062"/>
                      <a:pt x="8335" y="2031"/>
                      <a:pt x="8349" y="1997"/>
                    </a:cubicBezTo>
                    <a:lnTo>
                      <a:pt x="8391" y="1899"/>
                    </a:lnTo>
                    <a:lnTo>
                      <a:pt x="8473" y="1702"/>
                    </a:lnTo>
                    <a:cubicBezTo>
                      <a:pt x="8501" y="1640"/>
                      <a:pt x="8518" y="1570"/>
                      <a:pt x="8543" y="1503"/>
                    </a:cubicBezTo>
                    <a:lnTo>
                      <a:pt x="8610" y="1301"/>
                    </a:lnTo>
                    <a:lnTo>
                      <a:pt x="8705" y="944"/>
                    </a:lnTo>
                    <a:lnTo>
                      <a:pt x="8705" y="944"/>
                    </a:lnTo>
                    <a:cubicBezTo>
                      <a:pt x="8832" y="978"/>
                      <a:pt x="8957" y="1018"/>
                      <a:pt x="9085" y="1065"/>
                    </a:cubicBezTo>
                    <a:cubicBezTo>
                      <a:pt x="9228" y="1118"/>
                      <a:pt x="9368" y="1177"/>
                      <a:pt x="9506" y="1245"/>
                    </a:cubicBezTo>
                    <a:cubicBezTo>
                      <a:pt x="9778" y="1377"/>
                      <a:pt x="10034" y="1545"/>
                      <a:pt x="10264" y="1750"/>
                    </a:cubicBezTo>
                    <a:cubicBezTo>
                      <a:pt x="10376" y="1851"/>
                      <a:pt x="10480" y="1966"/>
                      <a:pt x="10573" y="2087"/>
                    </a:cubicBezTo>
                    <a:cubicBezTo>
                      <a:pt x="10592" y="2115"/>
                      <a:pt x="10617" y="2146"/>
                      <a:pt x="10637" y="2177"/>
                    </a:cubicBezTo>
                    <a:lnTo>
                      <a:pt x="10702" y="2272"/>
                    </a:lnTo>
                    <a:cubicBezTo>
                      <a:pt x="10721" y="2303"/>
                      <a:pt x="10741" y="2339"/>
                      <a:pt x="10758" y="2370"/>
                    </a:cubicBezTo>
                    <a:cubicBezTo>
                      <a:pt x="10777" y="2401"/>
                      <a:pt x="10792" y="2438"/>
                      <a:pt x="10811" y="2471"/>
                    </a:cubicBezTo>
                    <a:cubicBezTo>
                      <a:pt x="10946" y="2749"/>
                      <a:pt x="11008" y="3055"/>
                      <a:pt x="11016" y="3364"/>
                    </a:cubicBezTo>
                    <a:lnTo>
                      <a:pt x="11013" y="3246"/>
                    </a:lnTo>
                    <a:lnTo>
                      <a:pt x="11013" y="3190"/>
                    </a:lnTo>
                    <a:cubicBezTo>
                      <a:pt x="11013" y="3173"/>
                      <a:pt x="11010" y="3154"/>
                      <a:pt x="11010" y="3134"/>
                    </a:cubicBezTo>
                    <a:lnTo>
                      <a:pt x="10999" y="3019"/>
                    </a:lnTo>
                    <a:cubicBezTo>
                      <a:pt x="10996" y="2980"/>
                      <a:pt x="10988" y="2943"/>
                      <a:pt x="10982" y="2904"/>
                    </a:cubicBezTo>
                    <a:lnTo>
                      <a:pt x="10971" y="2848"/>
                    </a:lnTo>
                    <a:lnTo>
                      <a:pt x="10957" y="2791"/>
                    </a:lnTo>
                    <a:cubicBezTo>
                      <a:pt x="10952" y="2752"/>
                      <a:pt x="10940" y="2718"/>
                      <a:pt x="10929" y="2679"/>
                    </a:cubicBezTo>
                    <a:lnTo>
                      <a:pt x="10890" y="2570"/>
                    </a:lnTo>
                    <a:cubicBezTo>
                      <a:pt x="10881" y="2530"/>
                      <a:pt x="10862" y="2497"/>
                      <a:pt x="10848" y="2460"/>
                    </a:cubicBezTo>
                    <a:cubicBezTo>
                      <a:pt x="10834" y="2427"/>
                      <a:pt x="10817" y="2390"/>
                      <a:pt x="10800" y="2356"/>
                    </a:cubicBezTo>
                    <a:cubicBezTo>
                      <a:pt x="10783" y="2325"/>
                      <a:pt x="10769" y="2289"/>
                      <a:pt x="10747" y="2255"/>
                    </a:cubicBezTo>
                    <a:lnTo>
                      <a:pt x="10688" y="2157"/>
                    </a:lnTo>
                    <a:cubicBezTo>
                      <a:pt x="10665" y="2123"/>
                      <a:pt x="10643" y="2092"/>
                      <a:pt x="10620" y="2062"/>
                    </a:cubicBezTo>
                    <a:cubicBezTo>
                      <a:pt x="10530" y="1935"/>
                      <a:pt x="10427" y="1820"/>
                      <a:pt x="10314" y="1711"/>
                    </a:cubicBezTo>
                    <a:cubicBezTo>
                      <a:pt x="10090" y="1497"/>
                      <a:pt x="9831" y="1318"/>
                      <a:pt x="9556" y="1169"/>
                    </a:cubicBezTo>
                    <a:cubicBezTo>
                      <a:pt x="9281" y="1023"/>
                      <a:pt x="8992" y="908"/>
                      <a:pt x="8686" y="826"/>
                    </a:cubicBezTo>
                    <a:lnTo>
                      <a:pt x="8636" y="812"/>
                    </a:lnTo>
                    <a:lnTo>
                      <a:pt x="8616" y="868"/>
                    </a:lnTo>
                    <a:lnTo>
                      <a:pt x="8501" y="1273"/>
                    </a:lnTo>
                    <a:lnTo>
                      <a:pt x="8431" y="1469"/>
                    </a:lnTo>
                    <a:cubicBezTo>
                      <a:pt x="8405" y="1534"/>
                      <a:pt x="8386" y="1601"/>
                      <a:pt x="8358" y="1666"/>
                    </a:cubicBezTo>
                    <a:lnTo>
                      <a:pt x="8273" y="1854"/>
                    </a:lnTo>
                    <a:lnTo>
                      <a:pt x="8231" y="1949"/>
                    </a:lnTo>
                    <a:cubicBezTo>
                      <a:pt x="8214" y="1980"/>
                      <a:pt x="8200" y="2008"/>
                      <a:pt x="8181" y="2039"/>
                    </a:cubicBezTo>
                    <a:lnTo>
                      <a:pt x="8088" y="2222"/>
                    </a:lnTo>
                    <a:cubicBezTo>
                      <a:pt x="8052" y="2281"/>
                      <a:pt x="8012" y="2337"/>
                      <a:pt x="7979" y="2398"/>
                    </a:cubicBezTo>
                    <a:cubicBezTo>
                      <a:pt x="7830" y="2629"/>
                      <a:pt x="7659" y="2848"/>
                      <a:pt x="7459" y="3033"/>
                    </a:cubicBezTo>
                    <a:cubicBezTo>
                      <a:pt x="7358" y="3120"/>
                      <a:pt x="7257" y="3207"/>
                      <a:pt x="7139" y="3283"/>
                    </a:cubicBezTo>
                    <a:cubicBezTo>
                      <a:pt x="7094" y="3312"/>
                      <a:pt x="7047" y="3340"/>
                      <a:pt x="7000" y="3365"/>
                    </a:cubicBezTo>
                    <a:lnTo>
                      <a:pt x="7000" y="3365"/>
                    </a:lnTo>
                    <a:lnTo>
                      <a:pt x="7047" y="3277"/>
                    </a:lnTo>
                    <a:cubicBezTo>
                      <a:pt x="7061" y="3255"/>
                      <a:pt x="7072" y="3229"/>
                      <a:pt x="7083" y="3201"/>
                    </a:cubicBezTo>
                    <a:lnTo>
                      <a:pt x="7120" y="3123"/>
                    </a:lnTo>
                    <a:lnTo>
                      <a:pt x="7190" y="2966"/>
                    </a:lnTo>
                    <a:cubicBezTo>
                      <a:pt x="7201" y="2940"/>
                      <a:pt x="7209" y="2912"/>
                      <a:pt x="7221" y="2884"/>
                    </a:cubicBezTo>
                    <a:lnTo>
                      <a:pt x="7252" y="2806"/>
                    </a:lnTo>
                    <a:lnTo>
                      <a:pt x="7310" y="2640"/>
                    </a:lnTo>
                    <a:lnTo>
                      <a:pt x="7361" y="2471"/>
                    </a:lnTo>
                    <a:lnTo>
                      <a:pt x="7386" y="2387"/>
                    </a:lnTo>
                    <a:cubicBezTo>
                      <a:pt x="7392" y="2356"/>
                      <a:pt x="7397" y="2328"/>
                      <a:pt x="7403" y="2300"/>
                    </a:cubicBezTo>
                    <a:cubicBezTo>
                      <a:pt x="7414" y="2244"/>
                      <a:pt x="7428" y="2182"/>
                      <a:pt x="7437" y="2126"/>
                    </a:cubicBezTo>
                    <a:lnTo>
                      <a:pt x="7459" y="1952"/>
                    </a:lnTo>
                    <a:cubicBezTo>
                      <a:pt x="7470" y="1831"/>
                      <a:pt x="7473" y="1713"/>
                      <a:pt x="7459" y="1593"/>
                    </a:cubicBezTo>
                    <a:lnTo>
                      <a:pt x="7456" y="1548"/>
                    </a:lnTo>
                    <a:lnTo>
                      <a:pt x="7448" y="1503"/>
                    </a:lnTo>
                    <a:lnTo>
                      <a:pt x="7434" y="1410"/>
                    </a:lnTo>
                    <a:cubicBezTo>
                      <a:pt x="7431" y="1382"/>
                      <a:pt x="7420" y="1351"/>
                      <a:pt x="7414" y="1323"/>
                    </a:cubicBezTo>
                    <a:cubicBezTo>
                      <a:pt x="7403" y="1295"/>
                      <a:pt x="7397" y="1264"/>
                      <a:pt x="7386" y="1236"/>
                    </a:cubicBezTo>
                    <a:cubicBezTo>
                      <a:pt x="7372" y="1205"/>
                      <a:pt x="7361" y="1177"/>
                      <a:pt x="7350" y="1149"/>
                    </a:cubicBezTo>
                    <a:lnTo>
                      <a:pt x="7308" y="1065"/>
                    </a:lnTo>
                    <a:cubicBezTo>
                      <a:pt x="7294" y="1037"/>
                      <a:pt x="7277" y="1012"/>
                      <a:pt x="7260" y="984"/>
                    </a:cubicBezTo>
                    <a:cubicBezTo>
                      <a:pt x="7237" y="955"/>
                      <a:pt x="7223" y="933"/>
                      <a:pt x="7193" y="902"/>
                    </a:cubicBezTo>
                    <a:lnTo>
                      <a:pt x="7106" y="812"/>
                    </a:lnTo>
                    <a:lnTo>
                      <a:pt x="7035" y="927"/>
                    </a:lnTo>
                    <a:cubicBezTo>
                      <a:pt x="6926" y="1110"/>
                      <a:pt x="6816" y="1295"/>
                      <a:pt x="6704" y="1475"/>
                    </a:cubicBezTo>
                    <a:lnTo>
                      <a:pt x="6524" y="1739"/>
                    </a:lnTo>
                    <a:cubicBezTo>
                      <a:pt x="6463" y="1826"/>
                      <a:pt x="6407" y="1916"/>
                      <a:pt x="6339" y="1997"/>
                    </a:cubicBezTo>
                    <a:lnTo>
                      <a:pt x="6145" y="2250"/>
                    </a:lnTo>
                    <a:lnTo>
                      <a:pt x="6098" y="2314"/>
                    </a:lnTo>
                    <a:cubicBezTo>
                      <a:pt x="6081" y="2334"/>
                      <a:pt x="6061" y="2351"/>
                      <a:pt x="6044" y="2373"/>
                    </a:cubicBezTo>
                    <a:lnTo>
                      <a:pt x="5940" y="2491"/>
                    </a:lnTo>
                    <a:lnTo>
                      <a:pt x="5834" y="2612"/>
                    </a:lnTo>
                    <a:cubicBezTo>
                      <a:pt x="5803" y="2654"/>
                      <a:pt x="5766" y="2693"/>
                      <a:pt x="5730" y="2730"/>
                    </a:cubicBezTo>
                    <a:lnTo>
                      <a:pt x="5508" y="2960"/>
                    </a:lnTo>
                    <a:cubicBezTo>
                      <a:pt x="5202" y="3255"/>
                      <a:pt x="4879" y="3527"/>
                      <a:pt x="4528" y="3763"/>
                    </a:cubicBezTo>
                    <a:cubicBezTo>
                      <a:pt x="4441" y="3819"/>
                      <a:pt x="4354" y="3881"/>
                      <a:pt x="4262" y="3931"/>
                    </a:cubicBezTo>
                    <a:lnTo>
                      <a:pt x="4124" y="4013"/>
                    </a:lnTo>
                    <a:cubicBezTo>
                      <a:pt x="4079" y="4035"/>
                      <a:pt x="4032" y="4060"/>
                      <a:pt x="3984" y="4086"/>
                    </a:cubicBezTo>
                    <a:lnTo>
                      <a:pt x="3914" y="4119"/>
                    </a:lnTo>
                    <a:lnTo>
                      <a:pt x="3843" y="4153"/>
                    </a:lnTo>
                    <a:cubicBezTo>
                      <a:pt x="3821" y="4162"/>
                      <a:pt x="3800" y="4172"/>
                      <a:pt x="3778" y="4182"/>
                    </a:cubicBezTo>
                    <a:lnTo>
                      <a:pt x="3778" y="4182"/>
                    </a:lnTo>
                    <a:lnTo>
                      <a:pt x="3900" y="4032"/>
                    </a:lnTo>
                    <a:cubicBezTo>
                      <a:pt x="3956" y="3951"/>
                      <a:pt x="4020" y="3872"/>
                      <a:pt x="4076" y="3791"/>
                    </a:cubicBezTo>
                    <a:lnTo>
                      <a:pt x="4161" y="3665"/>
                    </a:lnTo>
                    <a:cubicBezTo>
                      <a:pt x="4189" y="3622"/>
                      <a:pt x="4217" y="3580"/>
                      <a:pt x="4242" y="3538"/>
                    </a:cubicBezTo>
                    <a:cubicBezTo>
                      <a:pt x="4450" y="3199"/>
                      <a:pt x="4618" y="2828"/>
                      <a:pt x="4711" y="2438"/>
                    </a:cubicBezTo>
                    <a:cubicBezTo>
                      <a:pt x="4759" y="2244"/>
                      <a:pt x="4789" y="2039"/>
                      <a:pt x="4801" y="1840"/>
                    </a:cubicBezTo>
                    <a:cubicBezTo>
                      <a:pt x="4809" y="1640"/>
                      <a:pt x="4795" y="1436"/>
                      <a:pt x="4764" y="1236"/>
                    </a:cubicBezTo>
                    <a:cubicBezTo>
                      <a:pt x="4731" y="1037"/>
                      <a:pt x="4674" y="840"/>
                      <a:pt x="4599" y="655"/>
                    </a:cubicBezTo>
                    <a:cubicBezTo>
                      <a:pt x="4562" y="560"/>
                      <a:pt x="4520" y="467"/>
                      <a:pt x="4469" y="380"/>
                    </a:cubicBezTo>
                    <a:cubicBezTo>
                      <a:pt x="4444" y="338"/>
                      <a:pt x="4422" y="293"/>
                      <a:pt x="4394" y="251"/>
                    </a:cubicBezTo>
                    <a:cubicBezTo>
                      <a:pt x="4368" y="206"/>
                      <a:pt x="4340" y="167"/>
                      <a:pt x="4304" y="122"/>
                    </a:cubicBezTo>
                    <a:lnTo>
                      <a:pt x="4211" y="1"/>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3676;p60">
                <a:extLst>
                  <a:ext uri="{FF2B5EF4-FFF2-40B4-BE49-F238E27FC236}">
                    <a16:creationId xmlns:a16="http://schemas.microsoft.com/office/drawing/2014/main" xmlns="" id="{59345156-F5AA-45AB-A08B-6E5BB6B89EA6}"/>
                  </a:ext>
                </a:extLst>
              </p:cNvPr>
              <p:cNvSpPr/>
              <p:nvPr/>
            </p:nvSpPr>
            <p:spPr>
              <a:xfrm>
                <a:off x="6709542" y="1524893"/>
                <a:ext cx="119007" cy="126807"/>
              </a:xfrm>
              <a:custGeom>
                <a:avLst/>
                <a:gdLst/>
                <a:ahLst/>
                <a:cxnLst/>
                <a:rect l="l" t="t" r="r" b="b"/>
                <a:pathLst>
                  <a:path w="2014" h="2146" extrusionOk="0">
                    <a:moveTo>
                      <a:pt x="646" y="1"/>
                    </a:moveTo>
                    <a:cubicBezTo>
                      <a:pt x="531" y="1"/>
                      <a:pt x="415" y="36"/>
                      <a:pt x="315" y="109"/>
                    </a:cubicBezTo>
                    <a:cubicBezTo>
                      <a:pt x="62" y="292"/>
                      <a:pt x="1" y="651"/>
                      <a:pt x="189" y="904"/>
                    </a:cubicBezTo>
                    <a:lnTo>
                      <a:pt x="1006" y="2032"/>
                    </a:lnTo>
                    <a:cubicBezTo>
                      <a:pt x="1056" y="2106"/>
                      <a:pt x="1139" y="2146"/>
                      <a:pt x="1224" y="2146"/>
                    </a:cubicBezTo>
                    <a:cubicBezTo>
                      <a:pt x="1280" y="2146"/>
                      <a:pt x="1338" y="2128"/>
                      <a:pt x="1387" y="2091"/>
                    </a:cubicBezTo>
                    <a:lnTo>
                      <a:pt x="1862" y="1751"/>
                    </a:lnTo>
                    <a:cubicBezTo>
                      <a:pt x="1985" y="1662"/>
                      <a:pt x="2013" y="1488"/>
                      <a:pt x="1924" y="1367"/>
                    </a:cubicBezTo>
                    <a:lnTo>
                      <a:pt x="1107" y="235"/>
                    </a:lnTo>
                    <a:cubicBezTo>
                      <a:pt x="996" y="83"/>
                      <a:pt x="822" y="1"/>
                      <a:pt x="646"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3677;p60">
                <a:extLst>
                  <a:ext uri="{FF2B5EF4-FFF2-40B4-BE49-F238E27FC236}">
                    <a16:creationId xmlns:a16="http://schemas.microsoft.com/office/drawing/2014/main" xmlns="" id="{5BF353CF-6E3C-4649-8A43-FCC1BA7794A4}"/>
                  </a:ext>
                </a:extLst>
              </p:cNvPr>
              <p:cNvSpPr/>
              <p:nvPr/>
            </p:nvSpPr>
            <p:spPr>
              <a:xfrm>
                <a:off x="6779561" y="1478273"/>
                <a:ext cx="119657" cy="127989"/>
              </a:xfrm>
              <a:custGeom>
                <a:avLst/>
                <a:gdLst/>
                <a:ahLst/>
                <a:cxnLst/>
                <a:rect l="l" t="t" r="r" b="b"/>
                <a:pathLst>
                  <a:path w="2025" h="2166" extrusionOk="0">
                    <a:moveTo>
                      <a:pt x="643" y="1"/>
                    </a:moveTo>
                    <a:cubicBezTo>
                      <a:pt x="528" y="1"/>
                      <a:pt x="412" y="36"/>
                      <a:pt x="312" y="109"/>
                    </a:cubicBezTo>
                    <a:cubicBezTo>
                      <a:pt x="59" y="292"/>
                      <a:pt x="0" y="648"/>
                      <a:pt x="186" y="901"/>
                    </a:cubicBezTo>
                    <a:lnTo>
                      <a:pt x="1028" y="2066"/>
                    </a:lnTo>
                    <a:cubicBezTo>
                      <a:pt x="1072" y="2130"/>
                      <a:pt x="1144" y="2165"/>
                      <a:pt x="1217" y="2165"/>
                    </a:cubicBezTo>
                    <a:cubicBezTo>
                      <a:pt x="1264" y="2165"/>
                      <a:pt x="1312" y="2150"/>
                      <a:pt x="1353" y="2119"/>
                    </a:cubicBezTo>
                    <a:lnTo>
                      <a:pt x="1895" y="1726"/>
                    </a:lnTo>
                    <a:cubicBezTo>
                      <a:pt x="1999" y="1650"/>
                      <a:pt x="2024" y="1504"/>
                      <a:pt x="1946" y="1401"/>
                    </a:cubicBezTo>
                    <a:lnTo>
                      <a:pt x="1104" y="236"/>
                    </a:lnTo>
                    <a:cubicBezTo>
                      <a:pt x="993" y="83"/>
                      <a:pt x="819" y="1"/>
                      <a:pt x="643"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3678;p60">
                <a:extLst>
                  <a:ext uri="{FF2B5EF4-FFF2-40B4-BE49-F238E27FC236}">
                    <a16:creationId xmlns:a16="http://schemas.microsoft.com/office/drawing/2014/main" xmlns="" id="{A972EB84-4F31-48E1-BF41-75E13940DE1D}"/>
                  </a:ext>
                </a:extLst>
              </p:cNvPr>
              <p:cNvSpPr/>
              <p:nvPr/>
            </p:nvSpPr>
            <p:spPr>
              <a:xfrm>
                <a:off x="6918360" y="1911981"/>
                <a:ext cx="179752" cy="84735"/>
              </a:xfrm>
              <a:custGeom>
                <a:avLst/>
                <a:gdLst/>
                <a:ahLst/>
                <a:cxnLst/>
                <a:rect l="l" t="t" r="r" b="b"/>
                <a:pathLst>
                  <a:path w="3042" h="1434" extrusionOk="0">
                    <a:moveTo>
                      <a:pt x="1" y="1"/>
                    </a:moveTo>
                    <a:lnTo>
                      <a:pt x="1" y="1"/>
                    </a:lnTo>
                    <a:cubicBezTo>
                      <a:pt x="113" y="958"/>
                      <a:pt x="829" y="1434"/>
                      <a:pt x="1541" y="1434"/>
                    </a:cubicBezTo>
                    <a:cubicBezTo>
                      <a:pt x="2216" y="1434"/>
                      <a:pt x="2888" y="1006"/>
                      <a:pt x="3041" y="155"/>
                    </a:cubicBezTo>
                    <a:lnTo>
                      <a:pt x="3041" y="155"/>
                    </a:lnTo>
                    <a:cubicBezTo>
                      <a:pt x="2688" y="206"/>
                      <a:pt x="2303" y="234"/>
                      <a:pt x="1905" y="234"/>
                    </a:cubicBezTo>
                    <a:cubicBezTo>
                      <a:pt x="1279" y="234"/>
                      <a:pt x="621" y="164"/>
                      <a:pt x="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3679;p60">
                <a:extLst>
                  <a:ext uri="{FF2B5EF4-FFF2-40B4-BE49-F238E27FC236}">
                    <a16:creationId xmlns:a16="http://schemas.microsoft.com/office/drawing/2014/main" xmlns="" id="{706B5E92-80E3-4011-B07A-8008A6C9BB3C}"/>
                  </a:ext>
                </a:extLst>
              </p:cNvPr>
              <p:cNvSpPr/>
              <p:nvPr/>
            </p:nvSpPr>
            <p:spPr>
              <a:xfrm>
                <a:off x="6825473" y="2112881"/>
                <a:ext cx="46386" cy="36045"/>
              </a:xfrm>
              <a:custGeom>
                <a:avLst/>
                <a:gdLst/>
                <a:ahLst/>
                <a:cxnLst/>
                <a:rect l="l" t="t" r="r" b="b"/>
                <a:pathLst>
                  <a:path w="785" h="610" extrusionOk="0">
                    <a:moveTo>
                      <a:pt x="394" y="1"/>
                    </a:moveTo>
                    <a:cubicBezTo>
                      <a:pt x="4" y="6"/>
                      <a:pt x="1" y="610"/>
                      <a:pt x="394" y="610"/>
                    </a:cubicBezTo>
                    <a:cubicBezTo>
                      <a:pt x="784" y="610"/>
                      <a:pt x="784" y="1"/>
                      <a:pt x="394"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3680;p60">
                <a:extLst>
                  <a:ext uri="{FF2B5EF4-FFF2-40B4-BE49-F238E27FC236}">
                    <a16:creationId xmlns:a16="http://schemas.microsoft.com/office/drawing/2014/main" xmlns="" id="{B7DC7A9A-2D91-4F4D-A3B6-3E1FF697694E}"/>
                  </a:ext>
                </a:extLst>
              </p:cNvPr>
              <p:cNvSpPr/>
              <p:nvPr/>
            </p:nvSpPr>
            <p:spPr>
              <a:xfrm>
                <a:off x="6908078" y="2199978"/>
                <a:ext cx="46031" cy="36045"/>
              </a:xfrm>
              <a:custGeom>
                <a:avLst/>
                <a:gdLst/>
                <a:ahLst/>
                <a:cxnLst/>
                <a:rect l="l" t="t" r="r" b="b"/>
                <a:pathLst>
                  <a:path w="779" h="610" extrusionOk="0">
                    <a:moveTo>
                      <a:pt x="388" y="0"/>
                    </a:moveTo>
                    <a:cubicBezTo>
                      <a:pt x="1" y="0"/>
                      <a:pt x="1" y="610"/>
                      <a:pt x="388" y="610"/>
                    </a:cubicBezTo>
                    <a:cubicBezTo>
                      <a:pt x="779" y="610"/>
                      <a:pt x="779" y="0"/>
                      <a:pt x="388"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3681;p60">
                <a:extLst>
                  <a:ext uri="{FF2B5EF4-FFF2-40B4-BE49-F238E27FC236}">
                    <a16:creationId xmlns:a16="http://schemas.microsoft.com/office/drawing/2014/main" xmlns="" id="{3C5B2FB6-298C-4941-AA25-DDCCE8DEF0CD}"/>
                  </a:ext>
                </a:extLst>
              </p:cNvPr>
              <p:cNvSpPr/>
              <p:nvPr/>
            </p:nvSpPr>
            <p:spPr>
              <a:xfrm>
                <a:off x="6991216" y="2303973"/>
                <a:ext cx="46327" cy="35927"/>
              </a:xfrm>
              <a:custGeom>
                <a:avLst/>
                <a:gdLst/>
                <a:ahLst/>
                <a:cxnLst/>
                <a:rect l="l" t="t" r="r" b="b"/>
                <a:pathLst>
                  <a:path w="784" h="608" extrusionOk="0">
                    <a:moveTo>
                      <a:pt x="393" y="1"/>
                    </a:moveTo>
                    <a:cubicBezTo>
                      <a:pt x="0" y="1"/>
                      <a:pt x="0" y="607"/>
                      <a:pt x="393" y="607"/>
                    </a:cubicBezTo>
                    <a:cubicBezTo>
                      <a:pt x="784" y="607"/>
                      <a:pt x="784" y="1"/>
                      <a:pt x="3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3682;p60">
                <a:extLst>
                  <a:ext uri="{FF2B5EF4-FFF2-40B4-BE49-F238E27FC236}">
                    <a16:creationId xmlns:a16="http://schemas.microsoft.com/office/drawing/2014/main" xmlns="" id="{D4A5CD8B-F1D1-4220-B6EF-387E8DA957A6}"/>
                  </a:ext>
                </a:extLst>
              </p:cNvPr>
              <p:cNvSpPr/>
              <p:nvPr/>
            </p:nvSpPr>
            <p:spPr>
              <a:xfrm>
                <a:off x="7059522" y="2208782"/>
                <a:ext cx="46208" cy="35868"/>
              </a:xfrm>
              <a:custGeom>
                <a:avLst/>
                <a:gdLst/>
                <a:ahLst/>
                <a:cxnLst/>
                <a:rect l="l" t="t" r="r" b="b"/>
                <a:pathLst>
                  <a:path w="782" h="607" extrusionOk="0">
                    <a:moveTo>
                      <a:pt x="391" y="0"/>
                    </a:moveTo>
                    <a:cubicBezTo>
                      <a:pt x="1" y="0"/>
                      <a:pt x="1" y="607"/>
                      <a:pt x="391" y="607"/>
                    </a:cubicBezTo>
                    <a:cubicBezTo>
                      <a:pt x="781" y="607"/>
                      <a:pt x="781" y="0"/>
                      <a:pt x="3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3683;p60">
                <a:extLst>
                  <a:ext uri="{FF2B5EF4-FFF2-40B4-BE49-F238E27FC236}">
                    <a16:creationId xmlns:a16="http://schemas.microsoft.com/office/drawing/2014/main" xmlns="" id="{F2970144-8DA9-4054-91F1-09D6AA75E4A4}"/>
                  </a:ext>
                </a:extLst>
              </p:cNvPr>
              <p:cNvSpPr/>
              <p:nvPr/>
            </p:nvSpPr>
            <p:spPr>
              <a:xfrm>
                <a:off x="6736604" y="2574362"/>
                <a:ext cx="45972" cy="35868"/>
              </a:xfrm>
              <a:custGeom>
                <a:avLst/>
                <a:gdLst/>
                <a:ahLst/>
                <a:cxnLst/>
                <a:rect l="l" t="t" r="r" b="b"/>
                <a:pathLst>
                  <a:path w="778" h="607" extrusionOk="0">
                    <a:moveTo>
                      <a:pt x="390" y="1"/>
                    </a:moveTo>
                    <a:cubicBezTo>
                      <a:pt x="0" y="1"/>
                      <a:pt x="0" y="607"/>
                      <a:pt x="390" y="607"/>
                    </a:cubicBezTo>
                    <a:cubicBezTo>
                      <a:pt x="778" y="607"/>
                      <a:pt x="778" y="1"/>
                      <a:pt x="3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3684;p60">
                <a:extLst>
                  <a:ext uri="{FF2B5EF4-FFF2-40B4-BE49-F238E27FC236}">
                    <a16:creationId xmlns:a16="http://schemas.microsoft.com/office/drawing/2014/main" xmlns="" id="{C36C386B-03B8-4ABE-9A5F-4D98F7F15FD1}"/>
                  </a:ext>
                </a:extLst>
              </p:cNvPr>
              <p:cNvSpPr/>
              <p:nvPr/>
            </p:nvSpPr>
            <p:spPr>
              <a:xfrm>
                <a:off x="7149927" y="2158852"/>
                <a:ext cx="46208" cy="35868"/>
              </a:xfrm>
              <a:custGeom>
                <a:avLst/>
                <a:gdLst/>
                <a:ahLst/>
                <a:cxnLst/>
                <a:rect l="l" t="t" r="r" b="b"/>
                <a:pathLst>
                  <a:path w="782" h="607" extrusionOk="0">
                    <a:moveTo>
                      <a:pt x="391" y="0"/>
                    </a:moveTo>
                    <a:cubicBezTo>
                      <a:pt x="1" y="3"/>
                      <a:pt x="1" y="607"/>
                      <a:pt x="391" y="607"/>
                    </a:cubicBezTo>
                    <a:cubicBezTo>
                      <a:pt x="781" y="607"/>
                      <a:pt x="781" y="0"/>
                      <a:pt x="3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3685;p60">
                <a:extLst>
                  <a:ext uri="{FF2B5EF4-FFF2-40B4-BE49-F238E27FC236}">
                    <a16:creationId xmlns:a16="http://schemas.microsoft.com/office/drawing/2014/main" xmlns="" id="{38300BEB-1949-48C9-A638-0C4AAEE1C585}"/>
                  </a:ext>
                </a:extLst>
              </p:cNvPr>
              <p:cNvSpPr/>
              <p:nvPr/>
            </p:nvSpPr>
            <p:spPr>
              <a:xfrm>
                <a:off x="6949086" y="2497724"/>
                <a:ext cx="46149" cy="36045"/>
              </a:xfrm>
              <a:custGeom>
                <a:avLst/>
                <a:gdLst/>
                <a:ahLst/>
                <a:cxnLst/>
                <a:rect l="l" t="t" r="r" b="b"/>
                <a:pathLst>
                  <a:path w="781" h="610" extrusionOk="0">
                    <a:moveTo>
                      <a:pt x="391" y="1"/>
                    </a:moveTo>
                    <a:cubicBezTo>
                      <a:pt x="0" y="3"/>
                      <a:pt x="0" y="610"/>
                      <a:pt x="391" y="610"/>
                    </a:cubicBezTo>
                    <a:cubicBezTo>
                      <a:pt x="781" y="610"/>
                      <a:pt x="781" y="1"/>
                      <a:pt x="39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3686;p60">
                <a:extLst>
                  <a:ext uri="{FF2B5EF4-FFF2-40B4-BE49-F238E27FC236}">
                    <a16:creationId xmlns:a16="http://schemas.microsoft.com/office/drawing/2014/main" xmlns="" id="{E93C1F88-CB47-4DA9-B9F5-AFBB1800FC4D}"/>
                  </a:ext>
                </a:extLst>
              </p:cNvPr>
              <p:cNvSpPr/>
              <p:nvPr/>
            </p:nvSpPr>
            <p:spPr>
              <a:xfrm>
                <a:off x="7152290" y="2268461"/>
                <a:ext cx="46149" cy="35927"/>
              </a:xfrm>
              <a:custGeom>
                <a:avLst/>
                <a:gdLst/>
                <a:ahLst/>
                <a:cxnLst/>
                <a:rect l="l" t="t" r="r" b="b"/>
                <a:pathLst>
                  <a:path w="781" h="608" extrusionOk="0">
                    <a:moveTo>
                      <a:pt x="390" y="1"/>
                    </a:moveTo>
                    <a:cubicBezTo>
                      <a:pt x="0" y="1"/>
                      <a:pt x="0" y="607"/>
                      <a:pt x="390" y="607"/>
                    </a:cubicBezTo>
                    <a:cubicBezTo>
                      <a:pt x="781" y="607"/>
                      <a:pt x="781" y="1"/>
                      <a:pt x="3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3687;p60">
                <a:extLst>
                  <a:ext uri="{FF2B5EF4-FFF2-40B4-BE49-F238E27FC236}">
                    <a16:creationId xmlns:a16="http://schemas.microsoft.com/office/drawing/2014/main" xmlns="" id="{7A344E51-BBE4-4915-A946-83E28AE752B8}"/>
                  </a:ext>
                </a:extLst>
              </p:cNvPr>
              <p:cNvSpPr/>
              <p:nvPr/>
            </p:nvSpPr>
            <p:spPr>
              <a:xfrm>
                <a:off x="6856022" y="2511492"/>
                <a:ext cx="46031" cy="35868"/>
              </a:xfrm>
              <a:custGeom>
                <a:avLst/>
                <a:gdLst/>
                <a:ahLst/>
                <a:cxnLst/>
                <a:rect l="l" t="t" r="r" b="b"/>
                <a:pathLst>
                  <a:path w="779" h="607" extrusionOk="0">
                    <a:moveTo>
                      <a:pt x="391" y="1"/>
                    </a:moveTo>
                    <a:cubicBezTo>
                      <a:pt x="0" y="1"/>
                      <a:pt x="0" y="607"/>
                      <a:pt x="391" y="607"/>
                    </a:cubicBezTo>
                    <a:cubicBezTo>
                      <a:pt x="778" y="607"/>
                      <a:pt x="778" y="1"/>
                      <a:pt x="39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3688;p60">
                <a:extLst>
                  <a:ext uri="{FF2B5EF4-FFF2-40B4-BE49-F238E27FC236}">
                    <a16:creationId xmlns:a16="http://schemas.microsoft.com/office/drawing/2014/main" xmlns="" id="{8D8579E0-EAF8-4AD1-AE24-709D33067F4C}"/>
                  </a:ext>
                </a:extLst>
              </p:cNvPr>
              <p:cNvSpPr/>
              <p:nvPr/>
            </p:nvSpPr>
            <p:spPr>
              <a:xfrm>
                <a:off x="6919069" y="2689643"/>
                <a:ext cx="45972" cy="35927"/>
              </a:xfrm>
              <a:custGeom>
                <a:avLst/>
                <a:gdLst/>
                <a:ahLst/>
                <a:cxnLst/>
                <a:rect l="l" t="t" r="r" b="b"/>
                <a:pathLst>
                  <a:path w="778" h="608" extrusionOk="0">
                    <a:moveTo>
                      <a:pt x="390" y="1"/>
                    </a:moveTo>
                    <a:cubicBezTo>
                      <a:pt x="0" y="3"/>
                      <a:pt x="0" y="607"/>
                      <a:pt x="390" y="607"/>
                    </a:cubicBezTo>
                    <a:cubicBezTo>
                      <a:pt x="778" y="607"/>
                      <a:pt x="778" y="1"/>
                      <a:pt x="3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3689;p60">
                <a:extLst>
                  <a:ext uri="{FF2B5EF4-FFF2-40B4-BE49-F238E27FC236}">
                    <a16:creationId xmlns:a16="http://schemas.microsoft.com/office/drawing/2014/main" xmlns="" id="{D604E003-5CA0-4332-9CA3-2B632705EF9C}"/>
                  </a:ext>
                </a:extLst>
              </p:cNvPr>
              <p:cNvSpPr/>
              <p:nvPr/>
            </p:nvSpPr>
            <p:spPr>
              <a:xfrm>
                <a:off x="6756517" y="2670439"/>
                <a:ext cx="46327" cy="36045"/>
              </a:xfrm>
              <a:custGeom>
                <a:avLst/>
                <a:gdLst/>
                <a:ahLst/>
                <a:cxnLst/>
                <a:rect l="l" t="t" r="r" b="b"/>
                <a:pathLst>
                  <a:path w="784" h="610" extrusionOk="0">
                    <a:moveTo>
                      <a:pt x="393" y="0"/>
                    </a:moveTo>
                    <a:cubicBezTo>
                      <a:pt x="3" y="3"/>
                      <a:pt x="0" y="609"/>
                      <a:pt x="393" y="609"/>
                    </a:cubicBezTo>
                    <a:cubicBezTo>
                      <a:pt x="783" y="609"/>
                      <a:pt x="783" y="0"/>
                      <a:pt x="3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3690;p60">
                <a:extLst>
                  <a:ext uri="{FF2B5EF4-FFF2-40B4-BE49-F238E27FC236}">
                    <a16:creationId xmlns:a16="http://schemas.microsoft.com/office/drawing/2014/main" xmlns="" id="{7A8E60B0-39D2-4AE9-8FC6-36AE615BA023}"/>
                  </a:ext>
                </a:extLst>
              </p:cNvPr>
              <p:cNvSpPr/>
              <p:nvPr/>
            </p:nvSpPr>
            <p:spPr>
              <a:xfrm>
                <a:off x="6860158" y="2603374"/>
                <a:ext cx="46327" cy="35927"/>
              </a:xfrm>
              <a:custGeom>
                <a:avLst/>
                <a:gdLst/>
                <a:ahLst/>
                <a:cxnLst/>
                <a:rect l="l" t="t" r="r" b="b"/>
                <a:pathLst>
                  <a:path w="784" h="608" extrusionOk="0">
                    <a:moveTo>
                      <a:pt x="394" y="1"/>
                    </a:moveTo>
                    <a:cubicBezTo>
                      <a:pt x="3" y="1"/>
                      <a:pt x="1" y="607"/>
                      <a:pt x="394" y="607"/>
                    </a:cubicBezTo>
                    <a:cubicBezTo>
                      <a:pt x="784" y="607"/>
                      <a:pt x="784" y="1"/>
                      <a:pt x="394"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3691;p60">
                <a:extLst>
                  <a:ext uri="{FF2B5EF4-FFF2-40B4-BE49-F238E27FC236}">
                    <a16:creationId xmlns:a16="http://schemas.microsoft.com/office/drawing/2014/main" xmlns="" id="{DD93099E-67D1-411C-A189-A50A60557CF2}"/>
                  </a:ext>
                </a:extLst>
              </p:cNvPr>
              <p:cNvSpPr/>
              <p:nvPr/>
            </p:nvSpPr>
            <p:spPr>
              <a:xfrm>
                <a:off x="7163694" y="2593093"/>
                <a:ext cx="46031" cy="36045"/>
              </a:xfrm>
              <a:custGeom>
                <a:avLst/>
                <a:gdLst/>
                <a:ahLst/>
                <a:cxnLst/>
                <a:rect l="l" t="t" r="r" b="b"/>
                <a:pathLst>
                  <a:path w="779" h="610" extrusionOk="0">
                    <a:moveTo>
                      <a:pt x="391" y="1"/>
                    </a:moveTo>
                    <a:cubicBezTo>
                      <a:pt x="1" y="1"/>
                      <a:pt x="1" y="610"/>
                      <a:pt x="391" y="610"/>
                    </a:cubicBezTo>
                    <a:cubicBezTo>
                      <a:pt x="779" y="610"/>
                      <a:pt x="779" y="1"/>
                      <a:pt x="39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3692;p60">
                <a:extLst>
                  <a:ext uri="{FF2B5EF4-FFF2-40B4-BE49-F238E27FC236}">
                    <a16:creationId xmlns:a16="http://schemas.microsoft.com/office/drawing/2014/main" xmlns="" id="{3FFF53F2-B5EB-4792-B33D-6D1443DDDCBF}"/>
                  </a:ext>
                </a:extLst>
              </p:cNvPr>
              <p:cNvSpPr/>
              <p:nvPr/>
            </p:nvSpPr>
            <p:spPr>
              <a:xfrm>
                <a:off x="7182780" y="2499083"/>
                <a:ext cx="46031" cy="35868"/>
              </a:xfrm>
              <a:custGeom>
                <a:avLst/>
                <a:gdLst/>
                <a:ahLst/>
                <a:cxnLst/>
                <a:rect l="l" t="t" r="r" b="b"/>
                <a:pathLst>
                  <a:path w="779" h="607" extrusionOk="0">
                    <a:moveTo>
                      <a:pt x="391" y="0"/>
                    </a:moveTo>
                    <a:cubicBezTo>
                      <a:pt x="1" y="0"/>
                      <a:pt x="1" y="606"/>
                      <a:pt x="391" y="606"/>
                    </a:cubicBezTo>
                    <a:cubicBezTo>
                      <a:pt x="778" y="606"/>
                      <a:pt x="778" y="0"/>
                      <a:pt x="3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3693;p60">
                <a:extLst>
                  <a:ext uri="{FF2B5EF4-FFF2-40B4-BE49-F238E27FC236}">
                    <a16:creationId xmlns:a16="http://schemas.microsoft.com/office/drawing/2014/main" xmlns="" id="{06A145D7-D1E0-4344-AFBA-3BEF72D07807}"/>
                  </a:ext>
                </a:extLst>
              </p:cNvPr>
              <p:cNvSpPr/>
              <p:nvPr/>
            </p:nvSpPr>
            <p:spPr>
              <a:xfrm>
                <a:off x="6984716" y="2591970"/>
                <a:ext cx="46208" cy="35868"/>
              </a:xfrm>
              <a:custGeom>
                <a:avLst/>
                <a:gdLst/>
                <a:ahLst/>
                <a:cxnLst/>
                <a:rect l="l" t="t" r="r" b="b"/>
                <a:pathLst>
                  <a:path w="782" h="607" extrusionOk="0">
                    <a:moveTo>
                      <a:pt x="391" y="0"/>
                    </a:moveTo>
                    <a:cubicBezTo>
                      <a:pt x="1" y="0"/>
                      <a:pt x="1" y="607"/>
                      <a:pt x="391" y="607"/>
                    </a:cubicBezTo>
                    <a:cubicBezTo>
                      <a:pt x="781" y="607"/>
                      <a:pt x="781" y="0"/>
                      <a:pt x="3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3694;p60">
                <a:extLst>
                  <a:ext uri="{FF2B5EF4-FFF2-40B4-BE49-F238E27FC236}">
                    <a16:creationId xmlns:a16="http://schemas.microsoft.com/office/drawing/2014/main" xmlns="" id="{ED29B0D8-8879-4745-B0F5-E593FC9ED505}"/>
                  </a:ext>
                </a:extLst>
              </p:cNvPr>
              <p:cNvSpPr/>
              <p:nvPr/>
            </p:nvSpPr>
            <p:spPr>
              <a:xfrm>
                <a:off x="7259949" y="2647336"/>
                <a:ext cx="46327" cy="35927"/>
              </a:xfrm>
              <a:custGeom>
                <a:avLst/>
                <a:gdLst/>
                <a:ahLst/>
                <a:cxnLst/>
                <a:rect l="l" t="t" r="r" b="b"/>
                <a:pathLst>
                  <a:path w="784" h="608" extrusionOk="0">
                    <a:moveTo>
                      <a:pt x="393" y="1"/>
                    </a:moveTo>
                    <a:cubicBezTo>
                      <a:pt x="3" y="1"/>
                      <a:pt x="0" y="607"/>
                      <a:pt x="393" y="607"/>
                    </a:cubicBezTo>
                    <a:cubicBezTo>
                      <a:pt x="783" y="607"/>
                      <a:pt x="783" y="1"/>
                      <a:pt x="3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3695;p60">
                <a:extLst>
                  <a:ext uri="{FF2B5EF4-FFF2-40B4-BE49-F238E27FC236}">
                    <a16:creationId xmlns:a16="http://schemas.microsoft.com/office/drawing/2014/main" xmlns="" id="{79DD8E5B-4B33-417B-82AB-18D824F4C0D0}"/>
                  </a:ext>
                </a:extLst>
              </p:cNvPr>
              <p:cNvSpPr/>
              <p:nvPr/>
            </p:nvSpPr>
            <p:spPr>
              <a:xfrm>
                <a:off x="7082271" y="2670735"/>
                <a:ext cx="46031" cy="35927"/>
              </a:xfrm>
              <a:custGeom>
                <a:avLst/>
                <a:gdLst/>
                <a:ahLst/>
                <a:cxnLst/>
                <a:rect l="l" t="t" r="r" b="b"/>
                <a:pathLst>
                  <a:path w="779" h="608" extrusionOk="0">
                    <a:moveTo>
                      <a:pt x="388" y="1"/>
                    </a:moveTo>
                    <a:cubicBezTo>
                      <a:pt x="1" y="1"/>
                      <a:pt x="1" y="607"/>
                      <a:pt x="388" y="607"/>
                    </a:cubicBezTo>
                    <a:cubicBezTo>
                      <a:pt x="778" y="607"/>
                      <a:pt x="778" y="1"/>
                      <a:pt x="38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3696;p60">
                <a:extLst>
                  <a:ext uri="{FF2B5EF4-FFF2-40B4-BE49-F238E27FC236}">
                    <a16:creationId xmlns:a16="http://schemas.microsoft.com/office/drawing/2014/main" xmlns="" id="{2C2BE8FF-81E4-423E-8148-96A140EA481E}"/>
                  </a:ext>
                </a:extLst>
              </p:cNvPr>
              <p:cNvSpPr/>
              <p:nvPr/>
            </p:nvSpPr>
            <p:spPr>
              <a:xfrm>
                <a:off x="7077307" y="2529750"/>
                <a:ext cx="45972" cy="35868"/>
              </a:xfrm>
              <a:custGeom>
                <a:avLst/>
                <a:gdLst/>
                <a:ahLst/>
                <a:cxnLst/>
                <a:rect l="l" t="t" r="r" b="b"/>
                <a:pathLst>
                  <a:path w="778" h="607" extrusionOk="0">
                    <a:moveTo>
                      <a:pt x="388" y="0"/>
                    </a:moveTo>
                    <a:cubicBezTo>
                      <a:pt x="0" y="0"/>
                      <a:pt x="0" y="607"/>
                      <a:pt x="388" y="607"/>
                    </a:cubicBezTo>
                    <a:cubicBezTo>
                      <a:pt x="778" y="607"/>
                      <a:pt x="778" y="0"/>
                      <a:pt x="388"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3697;p60">
                <a:extLst>
                  <a:ext uri="{FF2B5EF4-FFF2-40B4-BE49-F238E27FC236}">
                    <a16:creationId xmlns:a16="http://schemas.microsoft.com/office/drawing/2014/main" xmlns="" id="{CD4C2500-2BAF-40FB-832F-722B07EA4744}"/>
                  </a:ext>
                </a:extLst>
              </p:cNvPr>
              <p:cNvSpPr/>
              <p:nvPr/>
            </p:nvSpPr>
            <p:spPr>
              <a:xfrm>
                <a:off x="6808751" y="2298655"/>
                <a:ext cx="45972" cy="36045"/>
              </a:xfrm>
              <a:custGeom>
                <a:avLst/>
                <a:gdLst/>
                <a:ahLst/>
                <a:cxnLst/>
                <a:rect l="l" t="t" r="r" b="b"/>
                <a:pathLst>
                  <a:path w="778" h="610" extrusionOk="0">
                    <a:moveTo>
                      <a:pt x="391" y="1"/>
                    </a:moveTo>
                    <a:cubicBezTo>
                      <a:pt x="0" y="1"/>
                      <a:pt x="0" y="610"/>
                      <a:pt x="391" y="610"/>
                    </a:cubicBezTo>
                    <a:cubicBezTo>
                      <a:pt x="778" y="610"/>
                      <a:pt x="778" y="1"/>
                      <a:pt x="39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5" name="Google Shape;3698;p60">
              <a:extLst>
                <a:ext uri="{FF2B5EF4-FFF2-40B4-BE49-F238E27FC236}">
                  <a16:creationId xmlns:a16="http://schemas.microsoft.com/office/drawing/2014/main" xmlns="" id="{3CD5A05A-BFD4-472A-A889-CAADC42A1C43}"/>
                </a:ext>
              </a:extLst>
            </p:cNvPr>
            <p:cNvSpPr/>
            <p:nvPr/>
          </p:nvSpPr>
          <p:spPr>
            <a:xfrm>
              <a:off x="6728095" y="3106039"/>
              <a:ext cx="31259" cy="13000"/>
            </a:xfrm>
            <a:custGeom>
              <a:avLst/>
              <a:gdLst/>
              <a:ahLst/>
              <a:cxnLst/>
              <a:rect l="l" t="t" r="r" b="b"/>
              <a:pathLst>
                <a:path w="529" h="220" fill="none" extrusionOk="0">
                  <a:moveTo>
                    <a:pt x="1" y="6"/>
                  </a:moveTo>
                  <a:cubicBezTo>
                    <a:pt x="1" y="6"/>
                    <a:pt x="374" y="0"/>
                    <a:pt x="529" y="219"/>
                  </a:cubicBezTo>
                </a:path>
              </a:pathLst>
            </a:custGeom>
            <a:noFill/>
            <a:ln w="1325" cap="rnd" cmpd="sng">
              <a:solidFill>
                <a:srgbClr val="FFF6E5"/>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3699;p60">
              <a:extLst>
                <a:ext uri="{FF2B5EF4-FFF2-40B4-BE49-F238E27FC236}">
                  <a16:creationId xmlns:a16="http://schemas.microsoft.com/office/drawing/2014/main" xmlns="" id="{637D9E3C-FBBC-44BD-A89D-D59E7F51C49C}"/>
                </a:ext>
              </a:extLst>
            </p:cNvPr>
            <p:cNvSpPr/>
            <p:nvPr/>
          </p:nvSpPr>
          <p:spPr>
            <a:xfrm>
              <a:off x="7102538" y="3113484"/>
              <a:ext cx="217038" cy="34568"/>
            </a:xfrm>
            <a:custGeom>
              <a:avLst/>
              <a:gdLst/>
              <a:ahLst/>
              <a:cxnLst/>
              <a:rect l="l" t="t" r="r" b="b"/>
              <a:pathLst>
                <a:path w="3673" h="585" extrusionOk="0">
                  <a:moveTo>
                    <a:pt x="3" y="0"/>
                  </a:moveTo>
                  <a:cubicBezTo>
                    <a:pt x="0" y="132"/>
                    <a:pt x="0" y="217"/>
                    <a:pt x="0" y="242"/>
                  </a:cubicBezTo>
                  <a:cubicBezTo>
                    <a:pt x="0" y="449"/>
                    <a:pt x="1709" y="584"/>
                    <a:pt x="2781" y="584"/>
                  </a:cubicBezTo>
                  <a:cubicBezTo>
                    <a:pt x="3149" y="584"/>
                    <a:pt x="3442" y="568"/>
                    <a:pt x="3565" y="534"/>
                  </a:cubicBezTo>
                  <a:cubicBezTo>
                    <a:pt x="3650" y="509"/>
                    <a:pt x="3672" y="458"/>
                    <a:pt x="3647" y="388"/>
                  </a:cubicBezTo>
                  <a:lnTo>
                    <a:pt x="3647" y="388"/>
                  </a:lnTo>
                  <a:cubicBezTo>
                    <a:pt x="3515" y="391"/>
                    <a:pt x="3366" y="393"/>
                    <a:pt x="3205" y="393"/>
                  </a:cubicBezTo>
                  <a:cubicBezTo>
                    <a:pt x="2286" y="393"/>
                    <a:pt x="958" y="323"/>
                    <a:pt x="3"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3700;p60">
              <a:extLst>
                <a:ext uri="{FF2B5EF4-FFF2-40B4-BE49-F238E27FC236}">
                  <a16:creationId xmlns:a16="http://schemas.microsoft.com/office/drawing/2014/main" xmlns="" id="{618EE98E-4F4A-4F43-B23A-E8112E145623}"/>
                </a:ext>
              </a:extLst>
            </p:cNvPr>
            <p:cNvSpPr/>
            <p:nvPr/>
          </p:nvSpPr>
          <p:spPr>
            <a:xfrm>
              <a:off x="7269876" y="3109643"/>
              <a:ext cx="31731" cy="12823"/>
            </a:xfrm>
            <a:custGeom>
              <a:avLst/>
              <a:gdLst/>
              <a:ahLst/>
              <a:cxnLst/>
              <a:rect l="l" t="t" r="r" b="b"/>
              <a:pathLst>
                <a:path w="537" h="217" fill="none" extrusionOk="0">
                  <a:moveTo>
                    <a:pt x="537" y="18"/>
                  </a:moveTo>
                  <a:cubicBezTo>
                    <a:pt x="537" y="18"/>
                    <a:pt x="161" y="1"/>
                    <a:pt x="1" y="217"/>
                  </a:cubicBezTo>
                </a:path>
              </a:pathLst>
            </a:custGeom>
            <a:noFill/>
            <a:ln w="1325" cap="rnd" cmpd="sng">
              <a:solidFill>
                <a:srgbClr val="FFF6E5"/>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1083440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7F49C5B-85C8-4261-9995-D352CE62ED36}"/>
              </a:ext>
            </a:extLst>
          </p:cNvPr>
          <p:cNvSpPr txBox="1"/>
          <p:nvPr/>
        </p:nvSpPr>
        <p:spPr>
          <a:xfrm>
            <a:off x="302052" y="602179"/>
            <a:ext cx="11794104" cy="1938992"/>
          </a:xfrm>
          <a:prstGeom prst="rect">
            <a:avLst/>
          </a:prstGeom>
          <a:noFill/>
        </p:spPr>
        <p:txBody>
          <a:bodyPr wrap="square" rtlCol="0">
            <a:spAutoFit/>
          </a:bodyPr>
          <a:lstStyle/>
          <a:p>
            <a:pPr algn="ctr"/>
            <a:r>
              <a:rPr lang="en-US" sz="6000" dirty="0" err="1">
                <a:solidFill>
                  <a:srgbClr val="FF0000"/>
                </a:solidFill>
                <a:effectLst/>
                <a:latin typeface="UVN Mang Cau Nang" panose="03060902050402020B05" pitchFamily="66" charset="0"/>
                <a:cs typeface="Times New Roman" panose="02020603050405020304" pitchFamily="18" charset="0"/>
              </a:rPr>
              <a:t>CHÚC</a:t>
            </a:r>
            <a:r>
              <a:rPr lang="en-US" sz="6000" dirty="0">
                <a:solidFill>
                  <a:srgbClr val="FF0000"/>
                </a:solidFill>
                <a:effectLst/>
                <a:latin typeface="UVN Mang Cau Nang" panose="03060902050402020B05" pitchFamily="66" charset="0"/>
                <a:cs typeface="Times New Roman" panose="02020603050405020304" pitchFamily="18" charset="0"/>
              </a:rPr>
              <a:t> </a:t>
            </a:r>
            <a:r>
              <a:rPr lang="en-US" sz="6000" dirty="0" err="1">
                <a:solidFill>
                  <a:srgbClr val="FF0000"/>
                </a:solidFill>
                <a:effectLst/>
                <a:latin typeface="UVN Mang Cau Nang" panose="03060902050402020B05" pitchFamily="66" charset="0"/>
                <a:cs typeface="Times New Roman" panose="02020603050405020304" pitchFamily="18" charset="0"/>
              </a:rPr>
              <a:t>CÁC</a:t>
            </a:r>
            <a:r>
              <a:rPr lang="en-US" sz="6000" dirty="0">
                <a:solidFill>
                  <a:srgbClr val="FF0000"/>
                </a:solidFill>
                <a:effectLst/>
                <a:latin typeface="UVN Mang Cau Nang" panose="03060902050402020B05" pitchFamily="66" charset="0"/>
                <a:cs typeface="Times New Roman" panose="02020603050405020304" pitchFamily="18" charset="0"/>
              </a:rPr>
              <a:t> </a:t>
            </a:r>
            <a:r>
              <a:rPr lang="en-US" sz="6000">
                <a:solidFill>
                  <a:srgbClr val="FF0000"/>
                </a:solidFill>
                <a:effectLst/>
                <a:latin typeface="UVN Mang Cau Nang" panose="03060902050402020B05" pitchFamily="66" charset="0"/>
                <a:cs typeface="Times New Roman" panose="02020603050405020304" pitchFamily="18" charset="0"/>
              </a:rPr>
              <a:t>EM  </a:t>
            </a:r>
          </a:p>
          <a:p>
            <a:pPr algn="ctr"/>
            <a:r>
              <a:rPr lang="en-US" sz="6000">
                <a:solidFill>
                  <a:srgbClr val="FF0000"/>
                </a:solidFill>
                <a:effectLst/>
                <a:latin typeface="UVN Mang Cau Nang" panose="03060902050402020B05" pitchFamily="66" charset="0"/>
                <a:cs typeface="Times New Roman" panose="02020603050405020304" pitchFamily="18" charset="0"/>
              </a:rPr>
              <a:t>HỌC TỐT</a:t>
            </a:r>
            <a:endParaRPr lang="en-US" sz="6000" dirty="0">
              <a:solidFill>
                <a:srgbClr val="FF0000"/>
              </a:solidFill>
              <a:effectLst/>
              <a:latin typeface="UVN Mang Cau Nang" panose="03060902050402020B05" pitchFamily="66" charset="0"/>
              <a:cs typeface="Times New Roman" panose="02020603050405020304" pitchFamily="18" charset="0"/>
            </a:endParaRPr>
          </a:p>
        </p:txBody>
      </p:sp>
      <p:grpSp>
        <p:nvGrpSpPr>
          <p:cNvPr id="84" name="Google Shape;4915;p68">
            <a:extLst>
              <a:ext uri="{FF2B5EF4-FFF2-40B4-BE49-F238E27FC236}">
                <a16:creationId xmlns:a16="http://schemas.microsoft.com/office/drawing/2014/main" xmlns="" id="{02C3D5B4-3578-485C-9D7E-DD1F0B70F971}"/>
              </a:ext>
            </a:extLst>
          </p:cNvPr>
          <p:cNvGrpSpPr/>
          <p:nvPr/>
        </p:nvGrpSpPr>
        <p:grpSpPr>
          <a:xfrm>
            <a:off x="6158797" y="1628860"/>
            <a:ext cx="6324600" cy="6009907"/>
            <a:chOff x="4776153" y="2989327"/>
            <a:chExt cx="1507844" cy="1601211"/>
          </a:xfrm>
        </p:grpSpPr>
        <p:sp>
          <p:nvSpPr>
            <p:cNvPr id="85" name="Google Shape;4916;p68">
              <a:extLst>
                <a:ext uri="{FF2B5EF4-FFF2-40B4-BE49-F238E27FC236}">
                  <a16:creationId xmlns:a16="http://schemas.microsoft.com/office/drawing/2014/main" xmlns="" id="{27DCE96E-F4F8-40D6-92EC-7218DFDD2BD1}"/>
                </a:ext>
              </a:extLst>
            </p:cNvPr>
            <p:cNvSpPr/>
            <p:nvPr/>
          </p:nvSpPr>
          <p:spPr>
            <a:xfrm rot="-1131636">
              <a:off x="5177600" y="3856726"/>
              <a:ext cx="737366" cy="631585"/>
            </a:xfrm>
            <a:custGeom>
              <a:avLst/>
              <a:gdLst/>
              <a:ahLst/>
              <a:cxnLst/>
              <a:rect l="l" t="t" r="r" b="b"/>
              <a:pathLst>
                <a:path w="12373" h="10598" extrusionOk="0">
                  <a:moveTo>
                    <a:pt x="6050" y="0"/>
                  </a:moveTo>
                  <a:cubicBezTo>
                    <a:pt x="5350" y="0"/>
                    <a:pt x="4662" y="190"/>
                    <a:pt x="4026" y="687"/>
                  </a:cubicBezTo>
                  <a:cubicBezTo>
                    <a:pt x="2386" y="2029"/>
                    <a:pt x="671" y="4713"/>
                    <a:pt x="0" y="6723"/>
                  </a:cubicBezTo>
                  <a:lnTo>
                    <a:pt x="10584" y="10597"/>
                  </a:lnTo>
                  <a:cubicBezTo>
                    <a:pt x="11030" y="8660"/>
                    <a:pt x="12372" y="7170"/>
                    <a:pt x="12296" y="5086"/>
                  </a:cubicBezTo>
                  <a:cubicBezTo>
                    <a:pt x="12223" y="2998"/>
                    <a:pt x="11552" y="1881"/>
                    <a:pt x="9537" y="1061"/>
                  </a:cubicBezTo>
                  <a:cubicBezTo>
                    <a:pt x="8460" y="544"/>
                    <a:pt x="7236" y="0"/>
                    <a:pt x="6050"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4917;p68">
              <a:extLst>
                <a:ext uri="{FF2B5EF4-FFF2-40B4-BE49-F238E27FC236}">
                  <a16:creationId xmlns:a16="http://schemas.microsoft.com/office/drawing/2014/main" xmlns="" id="{7609544C-9186-40FC-A37B-C347ACB2D49D}"/>
                </a:ext>
              </a:extLst>
            </p:cNvPr>
            <p:cNvSpPr/>
            <p:nvPr/>
          </p:nvSpPr>
          <p:spPr>
            <a:xfrm rot="-1131636">
              <a:off x="5834773" y="3821927"/>
              <a:ext cx="379797" cy="492610"/>
            </a:xfrm>
            <a:custGeom>
              <a:avLst/>
              <a:gdLst/>
              <a:ahLst/>
              <a:cxnLst/>
              <a:rect l="l" t="t" r="r" b="b"/>
              <a:pathLst>
                <a:path w="6373" h="8266" extrusionOk="0">
                  <a:moveTo>
                    <a:pt x="531" y="0"/>
                  </a:moveTo>
                  <a:lnTo>
                    <a:pt x="0" y="3495"/>
                  </a:lnTo>
                  <a:cubicBezTo>
                    <a:pt x="0" y="3495"/>
                    <a:pt x="2457" y="3953"/>
                    <a:pt x="2493" y="5039"/>
                  </a:cubicBezTo>
                  <a:cubicBezTo>
                    <a:pt x="2513" y="5691"/>
                    <a:pt x="1906" y="5822"/>
                    <a:pt x="1416" y="5822"/>
                  </a:cubicBezTo>
                  <a:cubicBezTo>
                    <a:pt x="1088" y="5822"/>
                    <a:pt x="812" y="5764"/>
                    <a:pt x="811" y="5764"/>
                  </a:cubicBezTo>
                  <a:lnTo>
                    <a:pt x="811" y="5764"/>
                  </a:lnTo>
                  <a:cubicBezTo>
                    <a:pt x="837" y="6794"/>
                    <a:pt x="1030" y="7939"/>
                    <a:pt x="1207" y="8068"/>
                  </a:cubicBezTo>
                  <a:cubicBezTo>
                    <a:pt x="1399" y="8207"/>
                    <a:pt x="1669" y="8265"/>
                    <a:pt x="1972" y="8265"/>
                  </a:cubicBezTo>
                  <a:cubicBezTo>
                    <a:pt x="2808" y="8265"/>
                    <a:pt x="3897" y="7818"/>
                    <a:pt x="4307" y="7352"/>
                  </a:cubicBezTo>
                  <a:cubicBezTo>
                    <a:pt x="6373" y="5129"/>
                    <a:pt x="5500" y="39"/>
                    <a:pt x="531"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4918;p68">
              <a:extLst>
                <a:ext uri="{FF2B5EF4-FFF2-40B4-BE49-F238E27FC236}">
                  <a16:creationId xmlns:a16="http://schemas.microsoft.com/office/drawing/2014/main" xmlns="" id="{A1D872CD-9AAC-44DF-9352-7CDC889F3E67}"/>
                </a:ext>
              </a:extLst>
            </p:cNvPr>
            <p:cNvSpPr/>
            <p:nvPr/>
          </p:nvSpPr>
          <p:spPr>
            <a:xfrm rot="-1131636">
              <a:off x="4852465" y="3625551"/>
              <a:ext cx="561383" cy="565376"/>
            </a:xfrm>
            <a:custGeom>
              <a:avLst/>
              <a:gdLst/>
              <a:ahLst/>
              <a:cxnLst/>
              <a:rect l="l" t="t" r="r" b="b"/>
              <a:pathLst>
                <a:path w="9420" h="9487" extrusionOk="0">
                  <a:moveTo>
                    <a:pt x="1432" y="0"/>
                  </a:moveTo>
                  <a:cubicBezTo>
                    <a:pt x="1" y="3815"/>
                    <a:pt x="2679" y="8212"/>
                    <a:pt x="6177" y="9486"/>
                  </a:cubicBezTo>
                  <a:lnTo>
                    <a:pt x="9419" y="5329"/>
                  </a:lnTo>
                  <a:lnTo>
                    <a:pt x="9419" y="5329"/>
                  </a:lnTo>
                  <a:cubicBezTo>
                    <a:pt x="9124" y="5378"/>
                    <a:pt x="8819" y="5403"/>
                    <a:pt x="8511" y="5403"/>
                  </a:cubicBezTo>
                  <a:cubicBezTo>
                    <a:pt x="6821" y="5403"/>
                    <a:pt x="5031" y="4662"/>
                    <a:pt x="4293" y="3181"/>
                  </a:cubicBezTo>
                  <a:cubicBezTo>
                    <a:pt x="3816" y="2384"/>
                    <a:pt x="3894" y="1629"/>
                    <a:pt x="3894" y="441"/>
                  </a:cubicBezTo>
                  <a:cubicBezTo>
                    <a:pt x="3894" y="20"/>
                    <a:pt x="2463" y="0"/>
                    <a:pt x="1432"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4919;p68">
              <a:extLst>
                <a:ext uri="{FF2B5EF4-FFF2-40B4-BE49-F238E27FC236}">
                  <a16:creationId xmlns:a16="http://schemas.microsoft.com/office/drawing/2014/main" xmlns="" id="{FEC2070B-C847-43B1-A2C5-E63CFBA9B922}"/>
                </a:ext>
              </a:extLst>
            </p:cNvPr>
            <p:cNvSpPr/>
            <p:nvPr/>
          </p:nvSpPr>
          <p:spPr>
            <a:xfrm rot="-1131636">
              <a:off x="4808970" y="3491264"/>
              <a:ext cx="206675" cy="211621"/>
            </a:xfrm>
            <a:custGeom>
              <a:avLst/>
              <a:gdLst/>
              <a:ahLst/>
              <a:cxnLst/>
              <a:rect l="l" t="t" r="r" b="b"/>
              <a:pathLst>
                <a:path w="3468" h="3551" extrusionOk="0">
                  <a:moveTo>
                    <a:pt x="1921" y="0"/>
                  </a:moveTo>
                  <a:cubicBezTo>
                    <a:pt x="1667" y="0"/>
                    <a:pt x="1484" y="735"/>
                    <a:pt x="1440" y="1299"/>
                  </a:cubicBezTo>
                  <a:cubicBezTo>
                    <a:pt x="1440" y="976"/>
                    <a:pt x="1244" y="103"/>
                    <a:pt x="960" y="97"/>
                  </a:cubicBezTo>
                  <a:cubicBezTo>
                    <a:pt x="725" y="139"/>
                    <a:pt x="722" y="987"/>
                    <a:pt x="753" y="1327"/>
                  </a:cubicBezTo>
                  <a:cubicBezTo>
                    <a:pt x="513" y="896"/>
                    <a:pt x="334" y="725"/>
                    <a:pt x="217" y="725"/>
                  </a:cubicBezTo>
                  <a:cubicBezTo>
                    <a:pt x="40" y="725"/>
                    <a:pt x="0" y="1111"/>
                    <a:pt x="93" y="1582"/>
                  </a:cubicBezTo>
                  <a:cubicBezTo>
                    <a:pt x="284" y="2554"/>
                    <a:pt x="278" y="3255"/>
                    <a:pt x="1062" y="3472"/>
                  </a:cubicBezTo>
                  <a:lnTo>
                    <a:pt x="2005" y="3550"/>
                  </a:lnTo>
                  <a:cubicBezTo>
                    <a:pt x="2712" y="3376"/>
                    <a:pt x="3467" y="2427"/>
                    <a:pt x="3296" y="1928"/>
                  </a:cubicBezTo>
                  <a:cubicBezTo>
                    <a:pt x="3253" y="1886"/>
                    <a:pt x="3204" y="1868"/>
                    <a:pt x="3150" y="1868"/>
                  </a:cubicBezTo>
                  <a:cubicBezTo>
                    <a:pt x="2977" y="1868"/>
                    <a:pt x="2760" y="2049"/>
                    <a:pt x="2580" y="2214"/>
                  </a:cubicBezTo>
                  <a:cubicBezTo>
                    <a:pt x="2763" y="1509"/>
                    <a:pt x="3218" y="572"/>
                    <a:pt x="2855" y="361"/>
                  </a:cubicBezTo>
                  <a:cubicBezTo>
                    <a:pt x="2846" y="359"/>
                    <a:pt x="2836" y="358"/>
                    <a:pt x="2826" y="358"/>
                  </a:cubicBezTo>
                  <a:cubicBezTo>
                    <a:pt x="2591" y="358"/>
                    <a:pt x="2289" y="866"/>
                    <a:pt x="2103" y="1397"/>
                  </a:cubicBezTo>
                  <a:cubicBezTo>
                    <a:pt x="2224" y="698"/>
                    <a:pt x="2193" y="92"/>
                    <a:pt x="1940" y="2"/>
                  </a:cubicBezTo>
                  <a:cubicBezTo>
                    <a:pt x="1934" y="1"/>
                    <a:pt x="1927" y="0"/>
                    <a:pt x="1921" y="0"/>
                  </a:cubicBezTo>
                  <a:close/>
                </a:path>
              </a:pathLst>
            </a:custGeom>
            <a:solidFill>
              <a:srgbClr val="B273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4920;p68">
              <a:extLst>
                <a:ext uri="{FF2B5EF4-FFF2-40B4-BE49-F238E27FC236}">
                  <a16:creationId xmlns:a16="http://schemas.microsoft.com/office/drawing/2014/main" xmlns="" id="{45297C27-7162-4D45-888F-A6BF7DB537EA}"/>
                </a:ext>
              </a:extLst>
            </p:cNvPr>
            <p:cNvSpPr/>
            <p:nvPr/>
          </p:nvSpPr>
          <p:spPr>
            <a:xfrm rot="-1131636">
              <a:off x="4829960" y="3661413"/>
              <a:ext cx="194934" cy="58105"/>
            </a:xfrm>
            <a:custGeom>
              <a:avLst/>
              <a:gdLst/>
              <a:ahLst/>
              <a:cxnLst/>
              <a:rect l="l" t="t" r="r" b="b"/>
              <a:pathLst>
                <a:path w="3271" h="975" extrusionOk="0">
                  <a:moveTo>
                    <a:pt x="431" y="0"/>
                  </a:moveTo>
                  <a:cubicBezTo>
                    <a:pt x="170" y="0"/>
                    <a:pt x="0" y="391"/>
                    <a:pt x="278" y="557"/>
                  </a:cubicBezTo>
                  <a:cubicBezTo>
                    <a:pt x="924" y="938"/>
                    <a:pt x="1645" y="974"/>
                    <a:pt x="2371" y="974"/>
                  </a:cubicBezTo>
                  <a:cubicBezTo>
                    <a:pt x="2543" y="974"/>
                    <a:pt x="2716" y="972"/>
                    <a:pt x="2889" y="972"/>
                  </a:cubicBezTo>
                  <a:cubicBezTo>
                    <a:pt x="3270" y="972"/>
                    <a:pt x="3270" y="374"/>
                    <a:pt x="2889" y="374"/>
                  </a:cubicBezTo>
                  <a:cubicBezTo>
                    <a:pt x="2669" y="374"/>
                    <a:pt x="2445" y="381"/>
                    <a:pt x="2220" y="381"/>
                  </a:cubicBezTo>
                  <a:cubicBezTo>
                    <a:pt x="1653" y="381"/>
                    <a:pt x="1084" y="339"/>
                    <a:pt x="581" y="43"/>
                  </a:cubicBezTo>
                  <a:cubicBezTo>
                    <a:pt x="529" y="13"/>
                    <a:pt x="478" y="0"/>
                    <a:pt x="431" y="0"/>
                  </a:cubicBezTo>
                  <a:close/>
                </a:path>
              </a:pathLst>
            </a:custGeom>
            <a:solidFill>
              <a:srgbClr val="92E4E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4921;p68">
              <a:extLst>
                <a:ext uri="{FF2B5EF4-FFF2-40B4-BE49-F238E27FC236}">
                  <a16:creationId xmlns:a16="http://schemas.microsoft.com/office/drawing/2014/main" xmlns="" id="{8B3C7564-0028-4B2D-A076-094F4B47A085}"/>
                </a:ext>
              </a:extLst>
            </p:cNvPr>
            <p:cNvSpPr/>
            <p:nvPr/>
          </p:nvSpPr>
          <p:spPr>
            <a:xfrm rot="-1131636">
              <a:off x="5762928" y="4195452"/>
              <a:ext cx="212515" cy="203695"/>
            </a:xfrm>
            <a:custGeom>
              <a:avLst/>
              <a:gdLst/>
              <a:ahLst/>
              <a:cxnLst/>
              <a:rect l="l" t="t" r="r" b="b"/>
              <a:pathLst>
                <a:path w="3566" h="3418" extrusionOk="0">
                  <a:moveTo>
                    <a:pt x="1929" y="0"/>
                  </a:moveTo>
                  <a:cubicBezTo>
                    <a:pt x="1828" y="0"/>
                    <a:pt x="1737" y="19"/>
                    <a:pt x="1662" y="60"/>
                  </a:cubicBezTo>
                  <a:cubicBezTo>
                    <a:pt x="1528" y="265"/>
                    <a:pt x="1811" y="523"/>
                    <a:pt x="2067" y="717"/>
                  </a:cubicBezTo>
                  <a:cubicBezTo>
                    <a:pt x="1620" y="681"/>
                    <a:pt x="1071" y="557"/>
                    <a:pt x="680" y="557"/>
                  </a:cubicBezTo>
                  <a:cubicBezTo>
                    <a:pt x="435" y="557"/>
                    <a:pt x="252" y="606"/>
                    <a:pt x="197" y="756"/>
                  </a:cubicBezTo>
                  <a:cubicBezTo>
                    <a:pt x="191" y="998"/>
                    <a:pt x="770" y="1222"/>
                    <a:pt x="1342" y="1323"/>
                  </a:cubicBezTo>
                  <a:cubicBezTo>
                    <a:pt x="635" y="1323"/>
                    <a:pt x="43" y="1458"/>
                    <a:pt x="1" y="1719"/>
                  </a:cubicBezTo>
                  <a:cubicBezTo>
                    <a:pt x="3" y="1929"/>
                    <a:pt x="482" y="2012"/>
                    <a:pt x="968" y="2012"/>
                  </a:cubicBezTo>
                  <a:cubicBezTo>
                    <a:pt x="1100" y="2012"/>
                    <a:pt x="1233" y="2006"/>
                    <a:pt x="1356" y="1994"/>
                  </a:cubicBezTo>
                  <a:lnTo>
                    <a:pt x="1356" y="1994"/>
                  </a:lnTo>
                  <a:cubicBezTo>
                    <a:pt x="1039" y="2047"/>
                    <a:pt x="211" y="2387"/>
                    <a:pt x="256" y="2671"/>
                  </a:cubicBezTo>
                  <a:cubicBezTo>
                    <a:pt x="289" y="2763"/>
                    <a:pt x="443" y="2796"/>
                    <a:pt x="637" y="2796"/>
                  </a:cubicBezTo>
                  <a:cubicBezTo>
                    <a:pt x="926" y="2796"/>
                    <a:pt x="1304" y="2723"/>
                    <a:pt x="1502" y="2668"/>
                  </a:cubicBezTo>
                  <a:lnTo>
                    <a:pt x="1502" y="2668"/>
                  </a:lnTo>
                  <a:cubicBezTo>
                    <a:pt x="846" y="3194"/>
                    <a:pt x="905" y="3418"/>
                    <a:pt x="1246" y="3418"/>
                  </a:cubicBezTo>
                  <a:cubicBezTo>
                    <a:pt x="1405" y="3418"/>
                    <a:pt x="1626" y="3369"/>
                    <a:pt x="1865" y="3280"/>
                  </a:cubicBezTo>
                  <a:cubicBezTo>
                    <a:pt x="2794" y="2929"/>
                    <a:pt x="3482" y="2817"/>
                    <a:pt x="3566" y="2008"/>
                  </a:cubicBezTo>
                  <a:lnTo>
                    <a:pt x="3482" y="1062"/>
                  </a:lnTo>
                  <a:cubicBezTo>
                    <a:pt x="3237" y="504"/>
                    <a:pt x="2450" y="0"/>
                    <a:pt x="1929" y="0"/>
                  </a:cubicBezTo>
                  <a:close/>
                </a:path>
              </a:pathLst>
            </a:custGeom>
            <a:solidFill>
              <a:srgbClr val="B273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4922;p68">
              <a:extLst>
                <a:ext uri="{FF2B5EF4-FFF2-40B4-BE49-F238E27FC236}">
                  <a16:creationId xmlns:a16="http://schemas.microsoft.com/office/drawing/2014/main" xmlns="" id="{9BB369A0-270A-4B23-886E-2B6B92ABF6E9}"/>
                </a:ext>
              </a:extLst>
            </p:cNvPr>
            <p:cNvSpPr/>
            <p:nvPr/>
          </p:nvSpPr>
          <p:spPr>
            <a:xfrm rot="-1131636">
              <a:off x="5916621" y="4162042"/>
              <a:ext cx="90882" cy="197616"/>
            </a:xfrm>
            <a:custGeom>
              <a:avLst/>
              <a:gdLst/>
              <a:ahLst/>
              <a:cxnLst/>
              <a:rect l="l" t="t" r="r" b="b"/>
              <a:pathLst>
                <a:path w="1525" h="3316" extrusionOk="0">
                  <a:moveTo>
                    <a:pt x="449" y="0"/>
                  </a:moveTo>
                  <a:cubicBezTo>
                    <a:pt x="211" y="0"/>
                    <a:pt x="1" y="301"/>
                    <a:pt x="224" y="502"/>
                  </a:cubicBezTo>
                  <a:cubicBezTo>
                    <a:pt x="567" y="814"/>
                    <a:pt x="704" y="1249"/>
                    <a:pt x="707" y="1698"/>
                  </a:cubicBezTo>
                  <a:cubicBezTo>
                    <a:pt x="707" y="1934"/>
                    <a:pt x="685" y="2102"/>
                    <a:pt x="615" y="2330"/>
                  </a:cubicBezTo>
                  <a:cubicBezTo>
                    <a:pt x="578" y="2453"/>
                    <a:pt x="567" y="2490"/>
                    <a:pt x="513" y="2588"/>
                  </a:cubicBezTo>
                  <a:cubicBezTo>
                    <a:pt x="494" y="2630"/>
                    <a:pt x="469" y="2672"/>
                    <a:pt x="440" y="2714"/>
                  </a:cubicBezTo>
                  <a:cubicBezTo>
                    <a:pt x="429" y="2733"/>
                    <a:pt x="415" y="2752"/>
                    <a:pt x="403" y="2772"/>
                  </a:cubicBezTo>
                  <a:lnTo>
                    <a:pt x="403" y="2772"/>
                  </a:lnTo>
                  <a:cubicBezTo>
                    <a:pt x="396" y="2780"/>
                    <a:pt x="380" y="2802"/>
                    <a:pt x="373" y="2807"/>
                  </a:cubicBezTo>
                  <a:cubicBezTo>
                    <a:pt x="269" y="2931"/>
                    <a:pt x="255" y="3110"/>
                    <a:pt x="373" y="3228"/>
                  </a:cubicBezTo>
                  <a:cubicBezTo>
                    <a:pt x="429" y="3284"/>
                    <a:pt x="512" y="3316"/>
                    <a:pt x="593" y="3316"/>
                  </a:cubicBezTo>
                  <a:cubicBezTo>
                    <a:pt x="669" y="3316"/>
                    <a:pt x="744" y="3288"/>
                    <a:pt x="794" y="3228"/>
                  </a:cubicBezTo>
                  <a:cubicBezTo>
                    <a:pt x="1524" y="2372"/>
                    <a:pt x="1485" y="845"/>
                    <a:pt x="648" y="81"/>
                  </a:cubicBezTo>
                  <a:cubicBezTo>
                    <a:pt x="586" y="24"/>
                    <a:pt x="516" y="0"/>
                    <a:pt x="449" y="0"/>
                  </a:cubicBezTo>
                  <a:close/>
                </a:path>
              </a:pathLst>
            </a:custGeom>
            <a:solidFill>
              <a:srgbClr val="92E4E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4923;p68">
              <a:extLst>
                <a:ext uri="{FF2B5EF4-FFF2-40B4-BE49-F238E27FC236}">
                  <a16:creationId xmlns:a16="http://schemas.microsoft.com/office/drawing/2014/main" xmlns="" id="{1374BAD6-7F46-4A48-838E-E1E1A7081AC2}"/>
                </a:ext>
              </a:extLst>
            </p:cNvPr>
            <p:cNvSpPr/>
            <p:nvPr/>
          </p:nvSpPr>
          <p:spPr>
            <a:xfrm rot="-1131636">
              <a:off x="5200758" y="3404666"/>
              <a:ext cx="788558" cy="634088"/>
            </a:xfrm>
            <a:custGeom>
              <a:avLst/>
              <a:gdLst/>
              <a:ahLst/>
              <a:cxnLst/>
              <a:rect l="l" t="t" r="r" b="b"/>
              <a:pathLst>
                <a:path w="13232" h="10640" extrusionOk="0">
                  <a:moveTo>
                    <a:pt x="4052" y="0"/>
                  </a:moveTo>
                  <a:lnTo>
                    <a:pt x="4052" y="0"/>
                  </a:lnTo>
                  <a:cubicBezTo>
                    <a:pt x="1" y="4789"/>
                    <a:pt x="655" y="9225"/>
                    <a:pt x="5843" y="10373"/>
                  </a:cubicBezTo>
                  <a:cubicBezTo>
                    <a:pt x="6641" y="10550"/>
                    <a:pt x="7350" y="10639"/>
                    <a:pt x="7982" y="10639"/>
                  </a:cubicBezTo>
                  <a:cubicBezTo>
                    <a:pt x="11471" y="10639"/>
                    <a:pt x="12595" y="7910"/>
                    <a:pt x="13232" y="2027"/>
                  </a:cubicBezTo>
                  <a:lnTo>
                    <a:pt x="4052" y="0"/>
                  </a:lnTo>
                  <a:close/>
                </a:path>
              </a:pathLst>
            </a:custGeom>
            <a:solidFill>
              <a:srgbClr val="B273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4924;p68">
              <a:extLst>
                <a:ext uri="{FF2B5EF4-FFF2-40B4-BE49-F238E27FC236}">
                  <a16:creationId xmlns:a16="http://schemas.microsoft.com/office/drawing/2014/main" xmlns="" id="{F0076144-E212-49F7-A142-34127178901B}"/>
                </a:ext>
              </a:extLst>
            </p:cNvPr>
            <p:cNvSpPr/>
            <p:nvPr/>
          </p:nvSpPr>
          <p:spPr>
            <a:xfrm rot="-1131636">
              <a:off x="5896011" y="3706919"/>
              <a:ext cx="166627" cy="130274"/>
            </a:xfrm>
            <a:custGeom>
              <a:avLst/>
              <a:gdLst/>
              <a:ahLst/>
              <a:cxnLst/>
              <a:rect l="l" t="t" r="r" b="b"/>
              <a:pathLst>
                <a:path w="2796" h="2186" extrusionOk="0">
                  <a:moveTo>
                    <a:pt x="1010" y="1"/>
                  </a:moveTo>
                  <a:cubicBezTo>
                    <a:pt x="977" y="1"/>
                    <a:pt x="944" y="2"/>
                    <a:pt x="913" y="6"/>
                  </a:cubicBezTo>
                  <a:lnTo>
                    <a:pt x="0" y="1437"/>
                  </a:lnTo>
                  <a:cubicBezTo>
                    <a:pt x="301" y="1787"/>
                    <a:pt x="845" y="2185"/>
                    <a:pt x="1369" y="2185"/>
                  </a:cubicBezTo>
                  <a:cubicBezTo>
                    <a:pt x="1679" y="2185"/>
                    <a:pt x="1982" y="2046"/>
                    <a:pt x="2224" y="1676"/>
                  </a:cubicBezTo>
                  <a:cubicBezTo>
                    <a:pt x="2796" y="804"/>
                    <a:pt x="1730" y="1"/>
                    <a:pt x="1010" y="1"/>
                  </a:cubicBezTo>
                  <a:close/>
                </a:path>
              </a:pathLst>
            </a:custGeom>
            <a:solidFill>
              <a:srgbClr val="B273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4925;p68">
              <a:extLst>
                <a:ext uri="{FF2B5EF4-FFF2-40B4-BE49-F238E27FC236}">
                  <a16:creationId xmlns:a16="http://schemas.microsoft.com/office/drawing/2014/main" xmlns="" id="{E2EC587D-1EDB-432D-9F92-EDA466267BAD}"/>
                </a:ext>
              </a:extLst>
            </p:cNvPr>
            <p:cNvSpPr/>
            <p:nvPr/>
          </p:nvSpPr>
          <p:spPr>
            <a:xfrm rot="-1131636">
              <a:off x="5618881" y="3672895"/>
              <a:ext cx="145590" cy="142253"/>
            </a:xfrm>
            <a:custGeom>
              <a:avLst/>
              <a:gdLst/>
              <a:ahLst/>
              <a:cxnLst/>
              <a:rect l="l" t="t" r="r" b="b"/>
              <a:pathLst>
                <a:path w="2443" h="2387" extrusionOk="0">
                  <a:moveTo>
                    <a:pt x="1222" y="1"/>
                  </a:moveTo>
                  <a:cubicBezTo>
                    <a:pt x="596" y="1"/>
                    <a:pt x="0" y="548"/>
                    <a:pt x="29" y="1194"/>
                  </a:cubicBezTo>
                  <a:cubicBezTo>
                    <a:pt x="57" y="1839"/>
                    <a:pt x="551" y="2387"/>
                    <a:pt x="1222" y="2387"/>
                  </a:cubicBezTo>
                  <a:cubicBezTo>
                    <a:pt x="1845" y="2387"/>
                    <a:pt x="2443" y="1839"/>
                    <a:pt x="2415" y="1194"/>
                  </a:cubicBezTo>
                  <a:cubicBezTo>
                    <a:pt x="2387" y="548"/>
                    <a:pt x="1893" y="1"/>
                    <a:pt x="122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4926;p68">
              <a:extLst>
                <a:ext uri="{FF2B5EF4-FFF2-40B4-BE49-F238E27FC236}">
                  <a16:creationId xmlns:a16="http://schemas.microsoft.com/office/drawing/2014/main" xmlns="" id="{A05D8694-1CD1-4992-BF6A-EDF75DB22286}"/>
                </a:ext>
              </a:extLst>
            </p:cNvPr>
            <p:cNvSpPr/>
            <p:nvPr/>
          </p:nvSpPr>
          <p:spPr>
            <a:xfrm rot="-1131567">
              <a:off x="5589343" y="3682719"/>
              <a:ext cx="171278" cy="132791"/>
            </a:xfrm>
            <a:custGeom>
              <a:avLst/>
              <a:gdLst/>
              <a:ahLst/>
              <a:cxnLst/>
              <a:rect l="l" t="t" r="r" b="b"/>
              <a:pathLst>
                <a:path w="3075" h="2384" extrusionOk="0">
                  <a:moveTo>
                    <a:pt x="1536" y="0"/>
                  </a:moveTo>
                  <a:cubicBezTo>
                    <a:pt x="0" y="0"/>
                    <a:pt x="0" y="2384"/>
                    <a:pt x="1536" y="2384"/>
                  </a:cubicBezTo>
                  <a:cubicBezTo>
                    <a:pt x="3074" y="2384"/>
                    <a:pt x="3074" y="0"/>
                    <a:pt x="1536"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4927;p68">
              <a:extLst>
                <a:ext uri="{FF2B5EF4-FFF2-40B4-BE49-F238E27FC236}">
                  <a16:creationId xmlns:a16="http://schemas.microsoft.com/office/drawing/2014/main" xmlns="" id="{8C0940E3-E0EA-43AE-A3FA-355EE3AD7D4F}"/>
                </a:ext>
              </a:extLst>
            </p:cNvPr>
            <p:cNvSpPr/>
            <p:nvPr/>
          </p:nvSpPr>
          <p:spPr>
            <a:xfrm rot="-1131636">
              <a:off x="5426469" y="3673759"/>
              <a:ext cx="145590" cy="142253"/>
            </a:xfrm>
            <a:custGeom>
              <a:avLst/>
              <a:gdLst/>
              <a:ahLst/>
              <a:cxnLst/>
              <a:rect l="l" t="t" r="r" b="b"/>
              <a:pathLst>
                <a:path w="2443" h="2387" extrusionOk="0">
                  <a:moveTo>
                    <a:pt x="1222" y="0"/>
                  </a:moveTo>
                  <a:cubicBezTo>
                    <a:pt x="596" y="0"/>
                    <a:pt x="0" y="548"/>
                    <a:pt x="29" y="1193"/>
                  </a:cubicBezTo>
                  <a:cubicBezTo>
                    <a:pt x="57" y="1839"/>
                    <a:pt x="551" y="2387"/>
                    <a:pt x="1222" y="2387"/>
                  </a:cubicBezTo>
                  <a:cubicBezTo>
                    <a:pt x="1845" y="2387"/>
                    <a:pt x="2443" y="1839"/>
                    <a:pt x="2415" y="1193"/>
                  </a:cubicBezTo>
                  <a:cubicBezTo>
                    <a:pt x="2387" y="548"/>
                    <a:pt x="1893" y="0"/>
                    <a:pt x="122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4928;p68">
              <a:extLst>
                <a:ext uri="{FF2B5EF4-FFF2-40B4-BE49-F238E27FC236}">
                  <a16:creationId xmlns:a16="http://schemas.microsoft.com/office/drawing/2014/main" xmlns="" id="{97D18B16-44F0-4379-B363-B1C97DC38085}"/>
                </a:ext>
              </a:extLst>
            </p:cNvPr>
            <p:cNvSpPr/>
            <p:nvPr/>
          </p:nvSpPr>
          <p:spPr>
            <a:xfrm rot="-1131567">
              <a:off x="5402078" y="3690452"/>
              <a:ext cx="171278" cy="132680"/>
            </a:xfrm>
            <a:custGeom>
              <a:avLst/>
              <a:gdLst/>
              <a:ahLst/>
              <a:cxnLst/>
              <a:rect l="l" t="t" r="r" b="b"/>
              <a:pathLst>
                <a:path w="3075" h="2382" extrusionOk="0">
                  <a:moveTo>
                    <a:pt x="1541" y="1"/>
                  </a:moveTo>
                  <a:cubicBezTo>
                    <a:pt x="1539" y="1"/>
                    <a:pt x="1538" y="1"/>
                    <a:pt x="1536" y="1"/>
                  </a:cubicBezTo>
                  <a:cubicBezTo>
                    <a:pt x="0" y="1"/>
                    <a:pt x="0" y="2381"/>
                    <a:pt x="1536" y="2381"/>
                  </a:cubicBezTo>
                  <a:cubicBezTo>
                    <a:pt x="3072" y="2381"/>
                    <a:pt x="3074" y="1"/>
                    <a:pt x="1541"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4929;p68">
              <a:extLst>
                <a:ext uri="{FF2B5EF4-FFF2-40B4-BE49-F238E27FC236}">
                  <a16:creationId xmlns:a16="http://schemas.microsoft.com/office/drawing/2014/main" xmlns="" id="{94156633-59DD-436F-9E91-FB07CC7255AF}"/>
                </a:ext>
              </a:extLst>
            </p:cNvPr>
            <p:cNvSpPr/>
            <p:nvPr/>
          </p:nvSpPr>
          <p:spPr>
            <a:xfrm rot="-1131636">
              <a:off x="5363413" y="3798919"/>
              <a:ext cx="94756" cy="92372"/>
            </a:xfrm>
            <a:custGeom>
              <a:avLst/>
              <a:gdLst/>
              <a:ahLst/>
              <a:cxnLst/>
              <a:rect l="l" t="t" r="r" b="b"/>
              <a:pathLst>
                <a:path w="1590" h="1550" extrusionOk="0">
                  <a:moveTo>
                    <a:pt x="795" y="0"/>
                  </a:moveTo>
                  <a:cubicBezTo>
                    <a:pt x="388" y="0"/>
                    <a:pt x="1" y="357"/>
                    <a:pt x="21" y="775"/>
                  </a:cubicBezTo>
                  <a:cubicBezTo>
                    <a:pt x="37" y="1196"/>
                    <a:pt x="360" y="1550"/>
                    <a:pt x="795" y="1550"/>
                  </a:cubicBezTo>
                  <a:cubicBezTo>
                    <a:pt x="1202" y="1550"/>
                    <a:pt x="1590" y="1193"/>
                    <a:pt x="1570" y="775"/>
                  </a:cubicBezTo>
                  <a:cubicBezTo>
                    <a:pt x="1553" y="354"/>
                    <a:pt x="1231" y="0"/>
                    <a:pt x="795" y="0"/>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4930;p68">
              <a:extLst>
                <a:ext uri="{FF2B5EF4-FFF2-40B4-BE49-F238E27FC236}">
                  <a16:creationId xmlns:a16="http://schemas.microsoft.com/office/drawing/2014/main" xmlns="" id="{498FA928-FCA8-440B-826A-A0F74159E9C3}"/>
                </a:ext>
              </a:extLst>
            </p:cNvPr>
            <p:cNvSpPr/>
            <p:nvPr/>
          </p:nvSpPr>
          <p:spPr>
            <a:xfrm rot="-1131636">
              <a:off x="5733543" y="3812513"/>
              <a:ext cx="94577" cy="92610"/>
            </a:xfrm>
            <a:custGeom>
              <a:avLst/>
              <a:gdLst/>
              <a:ahLst/>
              <a:cxnLst/>
              <a:rect l="l" t="t" r="r" b="b"/>
              <a:pathLst>
                <a:path w="1587" h="1554" extrusionOk="0">
                  <a:moveTo>
                    <a:pt x="792" y="1"/>
                  </a:moveTo>
                  <a:cubicBezTo>
                    <a:pt x="385" y="1"/>
                    <a:pt x="1" y="360"/>
                    <a:pt x="17" y="778"/>
                  </a:cubicBezTo>
                  <a:cubicBezTo>
                    <a:pt x="40" y="1199"/>
                    <a:pt x="357" y="1553"/>
                    <a:pt x="792" y="1553"/>
                  </a:cubicBezTo>
                  <a:cubicBezTo>
                    <a:pt x="1199" y="1553"/>
                    <a:pt x="1587" y="1194"/>
                    <a:pt x="1570" y="778"/>
                  </a:cubicBezTo>
                  <a:cubicBezTo>
                    <a:pt x="1550" y="357"/>
                    <a:pt x="1227" y="1"/>
                    <a:pt x="792"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4931;p68">
              <a:extLst>
                <a:ext uri="{FF2B5EF4-FFF2-40B4-BE49-F238E27FC236}">
                  <a16:creationId xmlns:a16="http://schemas.microsoft.com/office/drawing/2014/main" xmlns="" id="{FB1CFE69-5AA7-4721-91B6-221A5D90C8DD}"/>
                </a:ext>
              </a:extLst>
            </p:cNvPr>
            <p:cNvSpPr/>
            <p:nvPr/>
          </p:nvSpPr>
          <p:spPr>
            <a:xfrm rot="-1131636">
              <a:off x="5547730" y="3801031"/>
              <a:ext cx="83850" cy="54112"/>
            </a:xfrm>
            <a:custGeom>
              <a:avLst/>
              <a:gdLst/>
              <a:ahLst/>
              <a:cxnLst/>
              <a:rect l="l" t="t" r="r" b="b"/>
              <a:pathLst>
                <a:path w="1407" h="908" extrusionOk="0">
                  <a:moveTo>
                    <a:pt x="737" y="0"/>
                  </a:moveTo>
                  <a:cubicBezTo>
                    <a:pt x="645" y="0"/>
                    <a:pt x="552" y="19"/>
                    <a:pt x="466" y="52"/>
                  </a:cubicBezTo>
                  <a:cubicBezTo>
                    <a:pt x="323" y="108"/>
                    <a:pt x="197" y="192"/>
                    <a:pt x="82" y="290"/>
                  </a:cubicBezTo>
                  <a:cubicBezTo>
                    <a:pt x="0" y="357"/>
                    <a:pt x="68" y="456"/>
                    <a:pt x="146" y="456"/>
                  </a:cubicBezTo>
                  <a:cubicBezTo>
                    <a:pt x="168" y="456"/>
                    <a:pt x="190" y="448"/>
                    <a:pt x="211" y="431"/>
                  </a:cubicBezTo>
                  <a:cubicBezTo>
                    <a:pt x="312" y="344"/>
                    <a:pt x="433" y="268"/>
                    <a:pt x="556" y="226"/>
                  </a:cubicBezTo>
                  <a:cubicBezTo>
                    <a:pt x="616" y="206"/>
                    <a:pt x="674" y="195"/>
                    <a:pt x="731" y="195"/>
                  </a:cubicBezTo>
                  <a:cubicBezTo>
                    <a:pt x="773" y="195"/>
                    <a:pt x="815" y="201"/>
                    <a:pt x="857" y="215"/>
                  </a:cubicBezTo>
                  <a:cubicBezTo>
                    <a:pt x="944" y="243"/>
                    <a:pt x="1019" y="304"/>
                    <a:pt x="1076" y="389"/>
                  </a:cubicBezTo>
                  <a:cubicBezTo>
                    <a:pt x="1157" y="515"/>
                    <a:pt x="1188" y="664"/>
                    <a:pt x="1208" y="810"/>
                  </a:cubicBezTo>
                  <a:cubicBezTo>
                    <a:pt x="1210" y="863"/>
                    <a:pt x="1250" y="908"/>
                    <a:pt x="1306" y="908"/>
                  </a:cubicBezTo>
                  <a:cubicBezTo>
                    <a:pt x="1354" y="908"/>
                    <a:pt x="1407" y="863"/>
                    <a:pt x="1404" y="810"/>
                  </a:cubicBezTo>
                  <a:cubicBezTo>
                    <a:pt x="1379" y="551"/>
                    <a:pt x="1303" y="274"/>
                    <a:pt x="1081" y="108"/>
                  </a:cubicBezTo>
                  <a:cubicBezTo>
                    <a:pt x="979" y="33"/>
                    <a:pt x="859" y="0"/>
                    <a:pt x="737"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4932;p68">
              <a:extLst>
                <a:ext uri="{FF2B5EF4-FFF2-40B4-BE49-F238E27FC236}">
                  <a16:creationId xmlns:a16="http://schemas.microsoft.com/office/drawing/2014/main" xmlns="" id="{757F265E-D1F9-41CC-AB8B-07E514B1318A}"/>
                </a:ext>
              </a:extLst>
            </p:cNvPr>
            <p:cNvSpPr/>
            <p:nvPr/>
          </p:nvSpPr>
          <p:spPr>
            <a:xfrm rot="-1131636">
              <a:off x="5486438" y="3838303"/>
              <a:ext cx="214720" cy="123659"/>
            </a:xfrm>
            <a:custGeom>
              <a:avLst/>
              <a:gdLst/>
              <a:ahLst/>
              <a:cxnLst/>
              <a:rect l="l" t="t" r="r" b="b"/>
              <a:pathLst>
                <a:path w="3603" h="2075" extrusionOk="0">
                  <a:moveTo>
                    <a:pt x="784" y="1"/>
                  </a:moveTo>
                  <a:cubicBezTo>
                    <a:pt x="652" y="1"/>
                    <a:pt x="521" y="77"/>
                    <a:pt x="387" y="283"/>
                  </a:cubicBezTo>
                  <a:cubicBezTo>
                    <a:pt x="0" y="881"/>
                    <a:pt x="685" y="1692"/>
                    <a:pt x="1581" y="1953"/>
                  </a:cubicBezTo>
                  <a:cubicBezTo>
                    <a:pt x="1857" y="2035"/>
                    <a:pt x="2122" y="2074"/>
                    <a:pt x="2364" y="2074"/>
                  </a:cubicBezTo>
                  <a:cubicBezTo>
                    <a:pt x="3093" y="2074"/>
                    <a:pt x="3603" y="1715"/>
                    <a:pt x="3529" y="1080"/>
                  </a:cubicBezTo>
                  <a:cubicBezTo>
                    <a:pt x="3484" y="711"/>
                    <a:pt x="3302" y="621"/>
                    <a:pt x="3057" y="621"/>
                  </a:cubicBezTo>
                  <a:cubicBezTo>
                    <a:pt x="2825" y="621"/>
                    <a:pt x="2536" y="702"/>
                    <a:pt x="2254" y="702"/>
                  </a:cubicBezTo>
                  <a:cubicBezTo>
                    <a:pt x="2132" y="702"/>
                    <a:pt x="2010" y="686"/>
                    <a:pt x="1895" y="642"/>
                  </a:cubicBezTo>
                  <a:cubicBezTo>
                    <a:pt x="1503" y="564"/>
                    <a:pt x="1143" y="1"/>
                    <a:pt x="784"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4933;p68">
              <a:extLst>
                <a:ext uri="{FF2B5EF4-FFF2-40B4-BE49-F238E27FC236}">
                  <a16:creationId xmlns:a16="http://schemas.microsoft.com/office/drawing/2014/main" xmlns="" id="{C2A4F6B4-8594-4DCF-9051-46A11FE3733C}"/>
                </a:ext>
              </a:extLst>
            </p:cNvPr>
            <p:cNvSpPr/>
            <p:nvPr/>
          </p:nvSpPr>
          <p:spPr>
            <a:xfrm rot="-1131636">
              <a:off x="5536259" y="3895768"/>
              <a:ext cx="135280" cy="64362"/>
            </a:xfrm>
            <a:custGeom>
              <a:avLst/>
              <a:gdLst/>
              <a:ahLst/>
              <a:cxnLst/>
              <a:rect l="l" t="t" r="r" b="b"/>
              <a:pathLst>
                <a:path w="2270" h="1080" extrusionOk="0">
                  <a:moveTo>
                    <a:pt x="679" y="1"/>
                  </a:moveTo>
                  <a:cubicBezTo>
                    <a:pt x="430" y="1"/>
                    <a:pt x="158" y="174"/>
                    <a:pt x="1" y="445"/>
                  </a:cubicBezTo>
                  <a:cubicBezTo>
                    <a:pt x="234" y="670"/>
                    <a:pt x="551" y="858"/>
                    <a:pt x="902" y="959"/>
                  </a:cubicBezTo>
                  <a:cubicBezTo>
                    <a:pt x="1177" y="1041"/>
                    <a:pt x="1440" y="1079"/>
                    <a:pt x="1680" y="1079"/>
                  </a:cubicBezTo>
                  <a:cubicBezTo>
                    <a:pt x="1868" y="1079"/>
                    <a:pt x="2043" y="1056"/>
                    <a:pt x="2196" y="1010"/>
                  </a:cubicBezTo>
                  <a:cubicBezTo>
                    <a:pt x="2269" y="571"/>
                    <a:pt x="2000" y="159"/>
                    <a:pt x="1623" y="159"/>
                  </a:cubicBezTo>
                  <a:cubicBezTo>
                    <a:pt x="1479" y="159"/>
                    <a:pt x="1320" y="219"/>
                    <a:pt x="1157" y="361"/>
                  </a:cubicBezTo>
                  <a:cubicBezTo>
                    <a:pt x="1058" y="109"/>
                    <a:pt x="876" y="1"/>
                    <a:pt x="679" y="1"/>
                  </a:cubicBezTo>
                  <a:close/>
                </a:path>
              </a:pathLst>
            </a:custGeom>
            <a:solidFill>
              <a:srgbClr val="FF3A6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4934;p68">
              <a:extLst>
                <a:ext uri="{FF2B5EF4-FFF2-40B4-BE49-F238E27FC236}">
                  <a16:creationId xmlns:a16="http://schemas.microsoft.com/office/drawing/2014/main" xmlns="" id="{55A012D8-65F0-4D63-BBC7-6EF21A88834B}"/>
                </a:ext>
              </a:extLst>
            </p:cNvPr>
            <p:cNvSpPr/>
            <p:nvPr/>
          </p:nvSpPr>
          <p:spPr>
            <a:xfrm rot="-1131636">
              <a:off x="5462215" y="3629079"/>
              <a:ext cx="84923" cy="42074"/>
            </a:xfrm>
            <a:custGeom>
              <a:avLst/>
              <a:gdLst/>
              <a:ahLst/>
              <a:cxnLst/>
              <a:rect l="l" t="t" r="r" b="b"/>
              <a:pathLst>
                <a:path w="1425" h="706" extrusionOk="0">
                  <a:moveTo>
                    <a:pt x="280" y="0"/>
                  </a:moveTo>
                  <a:cubicBezTo>
                    <a:pt x="220" y="0"/>
                    <a:pt x="159" y="4"/>
                    <a:pt x="99" y="9"/>
                  </a:cubicBezTo>
                  <a:cubicBezTo>
                    <a:pt x="45" y="18"/>
                    <a:pt x="0" y="51"/>
                    <a:pt x="0" y="108"/>
                  </a:cubicBezTo>
                  <a:cubicBezTo>
                    <a:pt x="3" y="156"/>
                    <a:pt x="44" y="206"/>
                    <a:pt x="94" y="206"/>
                  </a:cubicBezTo>
                  <a:cubicBezTo>
                    <a:pt x="96" y="206"/>
                    <a:pt x="99" y="206"/>
                    <a:pt x="101" y="206"/>
                  </a:cubicBezTo>
                  <a:cubicBezTo>
                    <a:pt x="160" y="200"/>
                    <a:pt x="219" y="196"/>
                    <a:pt x="278" y="196"/>
                  </a:cubicBezTo>
                  <a:cubicBezTo>
                    <a:pt x="432" y="196"/>
                    <a:pt x="586" y="219"/>
                    <a:pt x="727" y="276"/>
                  </a:cubicBezTo>
                  <a:cubicBezTo>
                    <a:pt x="927" y="360"/>
                    <a:pt x="1087" y="509"/>
                    <a:pt x="1224" y="675"/>
                  </a:cubicBezTo>
                  <a:cubicBezTo>
                    <a:pt x="1244" y="697"/>
                    <a:pt x="1266" y="706"/>
                    <a:pt x="1288" y="706"/>
                  </a:cubicBezTo>
                  <a:cubicBezTo>
                    <a:pt x="1359" y="706"/>
                    <a:pt x="1424" y="610"/>
                    <a:pt x="1362" y="537"/>
                  </a:cubicBezTo>
                  <a:cubicBezTo>
                    <a:pt x="1208" y="352"/>
                    <a:pt x="1022" y="192"/>
                    <a:pt x="800" y="99"/>
                  </a:cubicBezTo>
                  <a:cubicBezTo>
                    <a:pt x="635" y="28"/>
                    <a:pt x="458" y="0"/>
                    <a:pt x="280"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4935;p68">
              <a:extLst>
                <a:ext uri="{FF2B5EF4-FFF2-40B4-BE49-F238E27FC236}">
                  <a16:creationId xmlns:a16="http://schemas.microsoft.com/office/drawing/2014/main" xmlns="" id="{1EFC8B29-64DF-4C0B-9038-7DE23513F1D4}"/>
                </a:ext>
              </a:extLst>
            </p:cNvPr>
            <p:cNvSpPr/>
            <p:nvPr/>
          </p:nvSpPr>
          <p:spPr>
            <a:xfrm rot="-1131636">
              <a:off x="5651219" y="3632761"/>
              <a:ext cx="85221" cy="41001"/>
            </a:xfrm>
            <a:custGeom>
              <a:avLst/>
              <a:gdLst/>
              <a:ahLst/>
              <a:cxnLst/>
              <a:rect l="l" t="t" r="r" b="b"/>
              <a:pathLst>
                <a:path w="1430" h="688" extrusionOk="0">
                  <a:moveTo>
                    <a:pt x="327" y="1"/>
                  </a:moveTo>
                  <a:cubicBezTo>
                    <a:pt x="245" y="1"/>
                    <a:pt x="163" y="7"/>
                    <a:pt x="82" y="19"/>
                  </a:cubicBezTo>
                  <a:cubicBezTo>
                    <a:pt x="29" y="28"/>
                    <a:pt x="1" y="95"/>
                    <a:pt x="17" y="140"/>
                  </a:cubicBezTo>
                  <a:cubicBezTo>
                    <a:pt x="29" y="189"/>
                    <a:pt x="64" y="213"/>
                    <a:pt x="107" y="213"/>
                  </a:cubicBezTo>
                  <a:cubicBezTo>
                    <a:pt x="115" y="213"/>
                    <a:pt x="124" y="212"/>
                    <a:pt x="132" y="210"/>
                  </a:cubicBezTo>
                  <a:cubicBezTo>
                    <a:pt x="201" y="199"/>
                    <a:pt x="271" y="193"/>
                    <a:pt x="341" y="193"/>
                  </a:cubicBezTo>
                  <a:cubicBezTo>
                    <a:pt x="686" y="193"/>
                    <a:pt x="1027" y="334"/>
                    <a:pt x="1216" y="642"/>
                  </a:cubicBezTo>
                  <a:cubicBezTo>
                    <a:pt x="1237" y="674"/>
                    <a:pt x="1266" y="687"/>
                    <a:pt x="1296" y="687"/>
                  </a:cubicBezTo>
                  <a:cubicBezTo>
                    <a:pt x="1363" y="687"/>
                    <a:pt x="1429" y="618"/>
                    <a:pt x="1385" y="544"/>
                  </a:cubicBezTo>
                  <a:cubicBezTo>
                    <a:pt x="1154" y="168"/>
                    <a:pt x="747" y="1"/>
                    <a:pt x="327"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4936;p68">
              <a:extLst>
                <a:ext uri="{FF2B5EF4-FFF2-40B4-BE49-F238E27FC236}">
                  <a16:creationId xmlns:a16="http://schemas.microsoft.com/office/drawing/2014/main" xmlns="" id="{F89FBCA4-C75C-4843-A07F-D8F28865B053}"/>
                </a:ext>
              </a:extLst>
            </p:cNvPr>
            <p:cNvSpPr/>
            <p:nvPr/>
          </p:nvSpPr>
          <p:spPr>
            <a:xfrm rot="-1131636">
              <a:off x="5183826" y="3118086"/>
              <a:ext cx="920978" cy="748749"/>
            </a:xfrm>
            <a:custGeom>
              <a:avLst/>
              <a:gdLst/>
              <a:ahLst/>
              <a:cxnLst/>
              <a:rect l="l" t="t" r="r" b="b"/>
              <a:pathLst>
                <a:path w="15454" h="12564" extrusionOk="0">
                  <a:moveTo>
                    <a:pt x="6894" y="0"/>
                  </a:moveTo>
                  <a:cubicBezTo>
                    <a:pt x="6351" y="0"/>
                    <a:pt x="5836" y="75"/>
                    <a:pt x="5405" y="203"/>
                  </a:cubicBezTo>
                  <a:cubicBezTo>
                    <a:pt x="3086" y="888"/>
                    <a:pt x="1907" y="3622"/>
                    <a:pt x="1" y="4972"/>
                  </a:cubicBezTo>
                  <a:cubicBezTo>
                    <a:pt x="733" y="5547"/>
                    <a:pt x="1753" y="5779"/>
                    <a:pt x="2833" y="5779"/>
                  </a:cubicBezTo>
                  <a:cubicBezTo>
                    <a:pt x="3393" y="5779"/>
                    <a:pt x="3971" y="5716"/>
                    <a:pt x="4532" y="5607"/>
                  </a:cubicBezTo>
                  <a:lnTo>
                    <a:pt x="4532" y="5607"/>
                  </a:lnTo>
                  <a:cubicBezTo>
                    <a:pt x="4136" y="6006"/>
                    <a:pt x="3577" y="6323"/>
                    <a:pt x="3100" y="6721"/>
                  </a:cubicBezTo>
                  <a:cubicBezTo>
                    <a:pt x="4106" y="7590"/>
                    <a:pt x="6044" y="7998"/>
                    <a:pt x="7821" y="7998"/>
                  </a:cubicBezTo>
                  <a:cubicBezTo>
                    <a:pt x="9129" y="7998"/>
                    <a:pt x="10349" y="7777"/>
                    <a:pt x="11048" y="7356"/>
                  </a:cubicBezTo>
                  <a:lnTo>
                    <a:pt x="11048" y="7356"/>
                  </a:lnTo>
                  <a:cubicBezTo>
                    <a:pt x="11048" y="9133"/>
                    <a:pt x="10728" y="10812"/>
                    <a:pt x="10489" y="12563"/>
                  </a:cubicBezTo>
                  <a:cubicBezTo>
                    <a:pt x="12547" y="11359"/>
                    <a:pt x="14200" y="9762"/>
                    <a:pt x="14700" y="7594"/>
                  </a:cubicBezTo>
                  <a:cubicBezTo>
                    <a:pt x="15454" y="4356"/>
                    <a:pt x="13999" y="2436"/>
                    <a:pt x="12219" y="2436"/>
                  </a:cubicBezTo>
                  <a:cubicBezTo>
                    <a:pt x="11837" y="2436"/>
                    <a:pt x="11441" y="2525"/>
                    <a:pt x="11048" y="2707"/>
                  </a:cubicBezTo>
                  <a:cubicBezTo>
                    <a:pt x="10479" y="699"/>
                    <a:pt x="8555" y="0"/>
                    <a:pt x="6894" y="0"/>
                  </a:cubicBezTo>
                  <a:close/>
                </a:path>
              </a:pathLst>
            </a:custGeom>
            <a:solidFill>
              <a:srgbClr val="4A383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4937;p68">
              <a:extLst>
                <a:ext uri="{FF2B5EF4-FFF2-40B4-BE49-F238E27FC236}">
                  <a16:creationId xmlns:a16="http://schemas.microsoft.com/office/drawing/2014/main" xmlns="" id="{CE5C6847-780C-4540-BE26-CDC92683455C}"/>
                </a:ext>
              </a:extLst>
            </p:cNvPr>
            <p:cNvSpPr/>
            <p:nvPr/>
          </p:nvSpPr>
          <p:spPr>
            <a:xfrm rot="-1131636">
              <a:off x="5309420" y="3336777"/>
              <a:ext cx="498749" cy="210906"/>
            </a:xfrm>
            <a:custGeom>
              <a:avLst/>
              <a:gdLst/>
              <a:ahLst/>
              <a:cxnLst/>
              <a:rect l="l" t="t" r="r" b="b"/>
              <a:pathLst>
                <a:path w="8369" h="3539" extrusionOk="0">
                  <a:moveTo>
                    <a:pt x="1059" y="1"/>
                  </a:moveTo>
                  <a:lnTo>
                    <a:pt x="1059" y="1"/>
                  </a:lnTo>
                  <a:cubicBezTo>
                    <a:pt x="930" y="225"/>
                    <a:pt x="764" y="422"/>
                    <a:pt x="590" y="604"/>
                  </a:cubicBezTo>
                  <a:cubicBezTo>
                    <a:pt x="413" y="792"/>
                    <a:pt x="225" y="961"/>
                    <a:pt x="34" y="1135"/>
                  </a:cubicBezTo>
                  <a:cubicBezTo>
                    <a:pt x="26" y="1146"/>
                    <a:pt x="14" y="1160"/>
                    <a:pt x="12" y="1177"/>
                  </a:cubicBezTo>
                  <a:cubicBezTo>
                    <a:pt x="0" y="1219"/>
                    <a:pt x="28" y="1261"/>
                    <a:pt x="70" y="1269"/>
                  </a:cubicBezTo>
                  <a:lnTo>
                    <a:pt x="76" y="1269"/>
                  </a:lnTo>
                  <a:cubicBezTo>
                    <a:pt x="333" y="1324"/>
                    <a:pt x="596" y="1351"/>
                    <a:pt x="858" y="1351"/>
                  </a:cubicBezTo>
                  <a:cubicBezTo>
                    <a:pt x="905" y="1351"/>
                    <a:pt x="952" y="1350"/>
                    <a:pt x="1000" y="1348"/>
                  </a:cubicBezTo>
                  <a:cubicBezTo>
                    <a:pt x="1309" y="1340"/>
                    <a:pt x="1617" y="1300"/>
                    <a:pt x="1920" y="1247"/>
                  </a:cubicBezTo>
                  <a:cubicBezTo>
                    <a:pt x="2403" y="1160"/>
                    <a:pt x="2878" y="1045"/>
                    <a:pt x="3352" y="969"/>
                  </a:cubicBezTo>
                  <a:lnTo>
                    <a:pt x="3352" y="969"/>
                  </a:lnTo>
                  <a:cubicBezTo>
                    <a:pt x="3285" y="1059"/>
                    <a:pt x="3203" y="1143"/>
                    <a:pt x="3114" y="1227"/>
                  </a:cubicBezTo>
                  <a:cubicBezTo>
                    <a:pt x="2937" y="1390"/>
                    <a:pt x="2723" y="1567"/>
                    <a:pt x="2561" y="1808"/>
                  </a:cubicBezTo>
                  <a:cubicBezTo>
                    <a:pt x="2544" y="1834"/>
                    <a:pt x="2532" y="1865"/>
                    <a:pt x="2530" y="1901"/>
                  </a:cubicBezTo>
                  <a:cubicBezTo>
                    <a:pt x="2518" y="2008"/>
                    <a:pt x="2597" y="2112"/>
                    <a:pt x="2709" y="2120"/>
                  </a:cubicBezTo>
                  <a:cubicBezTo>
                    <a:pt x="2845" y="2135"/>
                    <a:pt x="2981" y="2143"/>
                    <a:pt x="3117" y="2143"/>
                  </a:cubicBezTo>
                  <a:cubicBezTo>
                    <a:pt x="3359" y="2143"/>
                    <a:pt x="3600" y="2119"/>
                    <a:pt x="3835" y="2072"/>
                  </a:cubicBezTo>
                  <a:cubicBezTo>
                    <a:pt x="4004" y="2041"/>
                    <a:pt x="4169" y="1994"/>
                    <a:pt x="4329" y="1935"/>
                  </a:cubicBezTo>
                  <a:lnTo>
                    <a:pt x="4329" y="1935"/>
                  </a:lnTo>
                  <a:cubicBezTo>
                    <a:pt x="4228" y="2086"/>
                    <a:pt x="4116" y="2230"/>
                    <a:pt x="3992" y="2370"/>
                  </a:cubicBezTo>
                  <a:cubicBezTo>
                    <a:pt x="3734" y="2659"/>
                    <a:pt x="3442" y="2926"/>
                    <a:pt x="3128" y="3131"/>
                  </a:cubicBezTo>
                  <a:lnTo>
                    <a:pt x="3119" y="3136"/>
                  </a:lnTo>
                  <a:cubicBezTo>
                    <a:pt x="3077" y="3164"/>
                    <a:pt x="3046" y="3209"/>
                    <a:pt x="3038" y="3265"/>
                  </a:cubicBezTo>
                  <a:cubicBezTo>
                    <a:pt x="3024" y="3367"/>
                    <a:pt x="3094" y="3459"/>
                    <a:pt x="3198" y="3473"/>
                  </a:cubicBezTo>
                  <a:cubicBezTo>
                    <a:pt x="3543" y="3519"/>
                    <a:pt x="3888" y="3539"/>
                    <a:pt x="4233" y="3539"/>
                  </a:cubicBezTo>
                  <a:cubicBezTo>
                    <a:pt x="4351" y="3539"/>
                    <a:pt x="4469" y="3536"/>
                    <a:pt x="4587" y="3532"/>
                  </a:cubicBezTo>
                  <a:cubicBezTo>
                    <a:pt x="5048" y="3515"/>
                    <a:pt x="5505" y="3468"/>
                    <a:pt x="5960" y="3378"/>
                  </a:cubicBezTo>
                  <a:cubicBezTo>
                    <a:pt x="6412" y="3291"/>
                    <a:pt x="6859" y="3164"/>
                    <a:pt x="7280" y="2973"/>
                  </a:cubicBezTo>
                  <a:cubicBezTo>
                    <a:pt x="7695" y="2785"/>
                    <a:pt x="8097" y="2524"/>
                    <a:pt x="8369" y="2157"/>
                  </a:cubicBezTo>
                  <a:lnTo>
                    <a:pt x="8369" y="2157"/>
                  </a:lnTo>
                  <a:cubicBezTo>
                    <a:pt x="8054" y="2491"/>
                    <a:pt x="7647" y="2693"/>
                    <a:pt x="7226" y="2844"/>
                  </a:cubicBezTo>
                  <a:cubicBezTo>
                    <a:pt x="6805" y="2993"/>
                    <a:pt x="6362" y="3080"/>
                    <a:pt x="5921" y="3139"/>
                  </a:cubicBezTo>
                  <a:cubicBezTo>
                    <a:pt x="5477" y="3195"/>
                    <a:pt x="5028" y="3218"/>
                    <a:pt x="4585" y="3218"/>
                  </a:cubicBezTo>
                  <a:cubicBezTo>
                    <a:pt x="4295" y="3212"/>
                    <a:pt x="4012" y="3198"/>
                    <a:pt x="3728" y="3170"/>
                  </a:cubicBezTo>
                  <a:cubicBezTo>
                    <a:pt x="3765" y="3139"/>
                    <a:pt x="3804" y="3111"/>
                    <a:pt x="3841" y="3080"/>
                  </a:cubicBezTo>
                  <a:cubicBezTo>
                    <a:pt x="4001" y="2943"/>
                    <a:pt x="4152" y="2799"/>
                    <a:pt x="4295" y="2645"/>
                  </a:cubicBezTo>
                  <a:cubicBezTo>
                    <a:pt x="4436" y="2491"/>
                    <a:pt x="4571" y="2322"/>
                    <a:pt x="4689" y="2143"/>
                  </a:cubicBezTo>
                  <a:cubicBezTo>
                    <a:pt x="4806" y="1963"/>
                    <a:pt x="4913" y="1772"/>
                    <a:pt x="4986" y="1556"/>
                  </a:cubicBezTo>
                  <a:cubicBezTo>
                    <a:pt x="5006" y="1500"/>
                    <a:pt x="5000" y="1438"/>
                    <a:pt x="4969" y="1382"/>
                  </a:cubicBezTo>
                  <a:cubicBezTo>
                    <a:pt x="4931" y="1318"/>
                    <a:pt x="4864" y="1284"/>
                    <a:pt x="4795" y="1284"/>
                  </a:cubicBezTo>
                  <a:cubicBezTo>
                    <a:pt x="4758" y="1284"/>
                    <a:pt x="4720" y="1294"/>
                    <a:pt x="4686" y="1314"/>
                  </a:cubicBezTo>
                  <a:lnTo>
                    <a:pt x="4680" y="1317"/>
                  </a:lnTo>
                  <a:cubicBezTo>
                    <a:pt x="4405" y="1486"/>
                    <a:pt x="4085" y="1606"/>
                    <a:pt x="3759" y="1671"/>
                  </a:cubicBezTo>
                  <a:cubicBezTo>
                    <a:pt x="3557" y="1713"/>
                    <a:pt x="3355" y="1735"/>
                    <a:pt x="3150" y="1738"/>
                  </a:cubicBezTo>
                  <a:cubicBezTo>
                    <a:pt x="3226" y="1662"/>
                    <a:pt x="3305" y="1587"/>
                    <a:pt x="3386" y="1508"/>
                  </a:cubicBezTo>
                  <a:cubicBezTo>
                    <a:pt x="3481" y="1415"/>
                    <a:pt x="3577" y="1314"/>
                    <a:pt x="3655" y="1194"/>
                  </a:cubicBezTo>
                  <a:cubicBezTo>
                    <a:pt x="3740" y="1076"/>
                    <a:pt x="3807" y="938"/>
                    <a:pt x="3846" y="795"/>
                  </a:cubicBezTo>
                  <a:lnTo>
                    <a:pt x="3846" y="792"/>
                  </a:lnTo>
                  <a:cubicBezTo>
                    <a:pt x="3852" y="770"/>
                    <a:pt x="3852" y="744"/>
                    <a:pt x="3849" y="722"/>
                  </a:cubicBezTo>
                  <a:cubicBezTo>
                    <a:pt x="3836" y="632"/>
                    <a:pt x="3760" y="566"/>
                    <a:pt x="3672" y="566"/>
                  </a:cubicBezTo>
                  <a:cubicBezTo>
                    <a:pt x="3664" y="566"/>
                    <a:pt x="3655" y="566"/>
                    <a:pt x="3647" y="568"/>
                  </a:cubicBezTo>
                  <a:cubicBezTo>
                    <a:pt x="3024" y="652"/>
                    <a:pt x="2445" y="840"/>
                    <a:pt x="1864" y="975"/>
                  </a:cubicBezTo>
                  <a:cubicBezTo>
                    <a:pt x="1443" y="1077"/>
                    <a:pt x="1014" y="1146"/>
                    <a:pt x="586" y="1146"/>
                  </a:cubicBezTo>
                  <a:cubicBezTo>
                    <a:pt x="476" y="1146"/>
                    <a:pt x="366" y="1142"/>
                    <a:pt x="256" y="1132"/>
                  </a:cubicBezTo>
                  <a:cubicBezTo>
                    <a:pt x="393" y="980"/>
                    <a:pt x="531" y="826"/>
                    <a:pt x="657" y="666"/>
                  </a:cubicBezTo>
                  <a:cubicBezTo>
                    <a:pt x="817" y="461"/>
                    <a:pt x="958" y="239"/>
                    <a:pt x="105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7" name="Google Shape;4938;p68">
            <a:extLst>
              <a:ext uri="{FF2B5EF4-FFF2-40B4-BE49-F238E27FC236}">
                <a16:creationId xmlns:a16="http://schemas.microsoft.com/office/drawing/2014/main" xmlns="" id="{55D87A14-58AC-47F8-9D25-9B483B27684E}"/>
              </a:ext>
            </a:extLst>
          </p:cNvPr>
          <p:cNvGrpSpPr/>
          <p:nvPr/>
        </p:nvGrpSpPr>
        <p:grpSpPr>
          <a:xfrm>
            <a:off x="-184005" y="1660031"/>
            <a:ext cx="5594602" cy="6086368"/>
            <a:chOff x="2874961" y="3019083"/>
            <a:chExt cx="1612767" cy="1648225"/>
          </a:xfrm>
        </p:grpSpPr>
        <p:sp>
          <p:nvSpPr>
            <p:cNvPr id="108" name="Google Shape;4939;p68">
              <a:extLst>
                <a:ext uri="{FF2B5EF4-FFF2-40B4-BE49-F238E27FC236}">
                  <a16:creationId xmlns:a16="http://schemas.microsoft.com/office/drawing/2014/main" xmlns="" id="{92254971-C54D-47B9-B4F3-D870E8D2F8C4}"/>
                </a:ext>
              </a:extLst>
            </p:cNvPr>
            <p:cNvSpPr/>
            <p:nvPr/>
          </p:nvSpPr>
          <p:spPr>
            <a:xfrm rot="1146731">
              <a:off x="2962017" y="3387574"/>
              <a:ext cx="1211684" cy="735759"/>
            </a:xfrm>
            <a:custGeom>
              <a:avLst/>
              <a:gdLst/>
              <a:ahLst/>
              <a:cxnLst/>
              <a:rect l="l" t="t" r="r" b="b"/>
              <a:pathLst>
                <a:path w="20332" h="12346" extrusionOk="0">
                  <a:moveTo>
                    <a:pt x="16603" y="0"/>
                  </a:moveTo>
                  <a:cubicBezTo>
                    <a:pt x="16356" y="0"/>
                    <a:pt x="16084" y="41"/>
                    <a:pt x="15787" y="131"/>
                  </a:cubicBezTo>
                  <a:lnTo>
                    <a:pt x="3704" y="2321"/>
                  </a:lnTo>
                  <a:cubicBezTo>
                    <a:pt x="3640" y="2313"/>
                    <a:pt x="3577" y="2310"/>
                    <a:pt x="3514" y="2310"/>
                  </a:cubicBezTo>
                  <a:cubicBezTo>
                    <a:pt x="1573" y="2310"/>
                    <a:pt x="0" y="5764"/>
                    <a:pt x="3426" y="6495"/>
                  </a:cubicBezTo>
                  <a:cubicBezTo>
                    <a:pt x="1236" y="7331"/>
                    <a:pt x="2547" y="10103"/>
                    <a:pt x="4138" y="10103"/>
                  </a:cubicBezTo>
                  <a:cubicBezTo>
                    <a:pt x="4509" y="10103"/>
                    <a:pt x="4896" y="9953"/>
                    <a:pt x="5257" y="9592"/>
                  </a:cubicBezTo>
                  <a:lnTo>
                    <a:pt x="5257" y="9592"/>
                  </a:lnTo>
                  <a:cubicBezTo>
                    <a:pt x="4006" y="11024"/>
                    <a:pt x="5375" y="12345"/>
                    <a:pt x="6704" y="12345"/>
                  </a:cubicBezTo>
                  <a:cubicBezTo>
                    <a:pt x="7330" y="12345"/>
                    <a:pt x="7947" y="12052"/>
                    <a:pt x="8277" y="11341"/>
                  </a:cubicBezTo>
                  <a:cubicBezTo>
                    <a:pt x="8738" y="11680"/>
                    <a:pt x="9317" y="11842"/>
                    <a:pt x="9905" y="11842"/>
                  </a:cubicBezTo>
                  <a:cubicBezTo>
                    <a:pt x="11241" y="11842"/>
                    <a:pt x="12618" y="11005"/>
                    <a:pt x="12727" y="9513"/>
                  </a:cubicBezTo>
                  <a:cubicBezTo>
                    <a:pt x="13281" y="10348"/>
                    <a:pt x="14044" y="10686"/>
                    <a:pt x="14827" y="10686"/>
                  </a:cubicBezTo>
                  <a:cubicBezTo>
                    <a:pt x="17077" y="10686"/>
                    <a:pt x="19491" y="7894"/>
                    <a:pt x="17575" y="6094"/>
                  </a:cubicBezTo>
                  <a:cubicBezTo>
                    <a:pt x="20331" y="5835"/>
                    <a:pt x="19852" y="2642"/>
                    <a:pt x="17623" y="2642"/>
                  </a:cubicBezTo>
                  <a:cubicBezTo>
                    <a:pt x="17434" y="2642"/>
                    <a:pt x="17232" y="2664"/>
                    <a:pt x="17019" y="2714"/>
                  </a:cubicBezTo>
                  <a:cubicBezTo>
                    <a:pt x="18802" y="2156"/>
                    <a:pt x="18400" y="0"/>
                    <a:pt x="16603" y="0"/>
                  </a:cubicBezTo>
                  <a:close/>
                </a:path>
              </a:pathLst>
            </a:custGeom>
            <a:solidFill>
              <a:srgbClr val="4A383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4940;p68">
              <a:extLst>
                <a:ext uri="{FF2B5EF4-FFF2-40B4-BE49-F238E27FC236}">
                  <a16:creationId xmlns:a16="http://schemas.microsoft.com/office/drawing/2014/main" xmlns="" id="{7ED9D0D6-64C3-4E50-A678-7591C478A687}"/>
                </a:ext>
              </a:extLst>
            </p:cNvPr>
            <p:cNvSpPr/>
            <p:nvPr/>
          </p:nvSpPr>
          <p:spPr>
            <a:xfrm rot="1146731">
              <a:off x="3276561" y="3888450"/>
              <a:ext cx="794937" cy="667105"/>
            </a:xfrm>
            <a:custGeom>
              <a:avLst/>
              <a:gdLst/>
              <a:ahLst/>
              <a:cxnLst/>
              <a:rect l="l" t="t" r="r" b="b"/>
              <a:pathLst>
                <a:path w="13339" h="11194" extrusionOk="0">
                  <a:moveTo>
                    <a:pt x="7550" y="0"/>
                  </a:moveTo>
                  <a:cubicBezTo>
                    <a:pt x="7021" y="0"/>
                    <a:pt x="6449" y="83"/>
                    <a:pt x="5812" y="237"/>
                  </a:cubicBezTo>
                  <a:cubicBezTo>
                    <a:pt x="4100" y="610"/>
                    <a:pt x="1637" y="1803"/>
                    <a:pt x="896" y="3592"/>
                  </a:cubicBezTo>
                  <a:cubicBezTo>
                    <a:pt x="1" y="5829"/>
                    <a:pt x="969" y="9032"/>
                    <a:pt x="1492" y="11194"/>
                  </a:cubicBezTo>
                  <a:lnTo>
                    <a:pt x="13338" y="6871"/>
                  </a:lnTo>
                  <a:cubicBezTo>
                    <a:pt x="13265" y="4933"/>
                    <a:pt x="12145" y="2996"/>
                    <a:pt x="10879" y="1579"/>
                  </a:cubicBezTo>
                  <a:cubicBezTo>
                    <a:pt x="9828" y="474"/>
                    <a:pt x="8814" y="0"/>
                    <a:pt x="7550" y="0"/>
                  </a:cubicBezTo>
                  <a:close/>
                </a:path>
              </a:pathLst>
            </a:custGeom>
            <a:solidFill>
              <a:srgbClr val="FF3A6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4941;p68">
              <a:extLst>
                <a:ext uri="{FF2B5EF4-FFF2-40B4-BE49-F238E27FC236}">
                  <a16:creationId xmlns:a16="http://schemas.microsoft.com/office/drawing/2014/main" xmlns="" id="{3C4FBAD9-DBA0-495B-AAA0-33A4104FB0E5}"/>
                </a:ext>
              </a:extLst>
            </p:cNvPr>
            <p:cNvSpPr/>
            <p:nvPr/>
          </p:nvSpPr>
          <p:spPr>
            <a:xfrm rot="1146731">
              <a:off x="2962792" y="3854015"/>
              <a:ext cx="427534" cy="513887"/>
            </a:xfrm>
            <a:custGeom>
              <a:avLst/>
              <a:gdLst/>
              <a:ahLst/>
              <a:cxnLst/>
              <a:rect l="l" t="t" r="r" b="b"/>
              <a:pathLst>
                <a:path w="7174" h="8623" extrusionOk="0">
                  <a:moveTo>
                    <a:pt x="6120" y="0"/>
                  </a:moveTo>
                  <a:cubicBezTo>
                    <a:pt x="2586" y="559"/>
                    <a:pt x="1" y="3739"/>
                    <a:pt x="874" y="6836"/>
                  </a:cubicBezTo>
                  <a:cubicBezTo>
                    <a:pt x="1153" y="8019"/>
                    <a:pt x="2883" y="8622"/>
                    <a:pt x="4541" y="8622"/>
                  </a:cubicBezTo>
                  <a:cubicBezTo>
                    <a:pt x="4779" y="8622"/>
                    <a:pt x="5016" y="8610"/>
                    <a:pt x="5247" y="8585"/>
                  </a:cubicBezTo>
                  <a:cubicBezTo>
                    <a:pt x="5716" y="8534"/>
                    <a:pt x="5562" y="6283"/>
                    <a:pt x="5562" y="6283"/>
                  </a:cubicBezTo>
                  <a:cubicBezTo>
                    <a:pt x="5562" y="6283"/>
                    <a:pt x="4051" y="5963"/>
                    <a:pt x="4192" y="5227"/>
                  </a:cubicBezTo>
                  <a:cubicBezTo>
                    <a:pt x="4332" y="4489"/>
                    <a:pt x="7173" y="4034"/>
                    <a:pt x="7173" y="4034"/>
                  </a:cubicBezTo>
                  <a:lnTo>
                    <a:pt x="7033" y="559"/>
                  </a:lnTo>
                  <a:lnTo>
                    <a:pt x="6120" y="0"/>
                  </a:lnTo>
                  <a:close/>
                </a:path>
              </a:pathLst>
            </a:custGeom>
            <a:solidFill>
              <a:srgbClr val="FF3A6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4942;p68">
              <a:extLst>
                <a:ext uri="{FF2B5EF4-FFF2-40B4-BE49-F238E27FC236}">
                  <a16:creationId xmlns:a16="http://schemas.microsoft.com/office/drawing/2014/main" xmlns="" id="{3742F321-8725-4B5F-95AD-2EDD7353B233}"/>
                </a:ext>
              </a:extLst>
            </p:cNvPr>
            <p:cNvSpPr/>
            <p:nvPr/>
          </p:nvSpPr>
          <p:spPr>
            <a:xfrm rot="1146731">
              <a:off x="3887554" y="3647479"/>
              <a:ext cx="464185" cy="537725"/>
            </a:xfrm>
            <a:custGeom>
              <a:avLst/>
              <a:gdLst/>
              <a:ahLst/>
              <a:cxnLst/>
              <a:rect l="l" t="t" r="r" b="b"/>
              <a:pathLst>
                <a:path w="7789" h="9023" extrusionOk="0">
                  <a:moveTo>
                    <a:pt x="6962" y="1"/>
                  </a:moveTo>
                  <a:cubicBezTo>
                    <a:pt x="6231" y="1"/>
                    <a:pt x="5009" y="101"/>
                    <a:pt x="5009" y="101"/>
                  </a:cubicBezTo>
                  <a:cubicBezTo>
                    <a:pt x="5009" y="719"/>
                    <a:pt x="4933" y="2007"/>
                    <a:pt x="4852" y="2566"/>
                  </a:cubicBezTo>
                  <a:cubicBezTo>
                    <a:pt x="4491" y="4280"/>
                    <a:pt x="2599" y="6054"/>
                    <a:pt x="663" y="6054"/>
                  </a:cubicBezTo>
                  <a:cubicBezTo>
                    <a:pt x="442" y="6054"/>
                    <a:pt x="220" y="6031"/>
                    <a:pt x="1" y="5983"/>
                  </a:cubicBezTo>
                  <a:lnTo>
                    <a:pt x="1" y="5983"/>
                  </a:lnTo>
                  <a:lnTo>
                    <a:pt x="3103" y="9023"/>
                  </a:lnTo>
                  <a:cubicBezTo>
                    <a:pt x="7238" y="8706"/>
                    <a:pt x="7788" y="2962"/>
                    <a:pt x="7392" y="23"/>
                  </a:cubicBezTo>
                  <a:cubicBezTo>
                    <a:pt x="7297" y="7"/>
                    <a:pt x="7145" y="1"/>
                    <a:pt x="6962" y="1"/>
                  </a:cubicBezTo>
                  <a:close/>
                </a:path>
              </a:pathLst>
            </a:custGeom>
            <a:solidFill>
              <a:srgbClr val="FF3A6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4943;p68">
              <a:extLst>
                <a:ext uri="{FF2B5EF4-FFF2-40B4-BE49-F238E27FC236}">
                  <a16:creationId xmlns:a16="http://schemas.microsoft.com/office/drawing/2014/main" xmlns="" id="{65F8A91C-7F53-4B16-B80D-0C8B5F4A80BB}"/>
                </a:ext>
              </a:extLst>
            </p:cNvPr>
            <p:cNvSpPr/>
            <p:nvPr/>
          </p:nvSpPr>
          <p:spPr>
            <a:xfrm rot="1146731">
              <a:off x="3218321" y="3939947"/>
              <a:ext cx="21812" cy="67819"/>
            </a:xfrm>
            <a:custGeom>
              <a:avLst/>
              <a:gdLst/>
              <a:ahLst/>
              <a:cxnLst/>
              <a:rect l="l" t="t" r="r" b="b"/>
              <a:pathLst>
                <a:path w="366" h="1138" extrusionOk="0">
                  <a:moveTo>
                    <a:pt x="116" y="1"/>
                  </a:moveTo>
                  <a:cubicBezTo>
                    <a:pt x="68" y="110"/>
                    <a:pt x="40" y="203"/>
                    <a:pt x="21" y="304"/>
                  </a:cubicBezTo>
                  <a:cubicBezTo>
                    <a:pt x="7" y="400"/>
                    <a:pt x="1" y="489"/>
                    <a:pt x="4" y="582"/>
                  </a:cubicBezTo>
                  <a:cubicBezTo>
                    <a:pt x="7" y="672"/>
                    <a:pt x="21" y="764"/>
                    <a:pt x="49" y="857"/>
                  </a:cubicBezTo>
                  <a:cubicBezTo>
                    <a:pt x="77" y="950"/>
                    <a:pt x="116" y="1045"/>
                    <a:pt x="189" y="1138"/>
                  </a:cubicBezTo>
                  <a:cubicBezTo>
                    <a:pt x="268" y="1045"/>
                    <a:pt x="307" y="947"/>
                    <a:pt x="329" y="852"/>
                  </a:cubicBezTo>
                  <a:cubicBezTo>
                    <a:pt x="357" y="753"/>
                    <a:pt x="366" y="658"/>
                    <a:pt x="363" y="560"/>
                  </a:cubicBezTo>
                  <a:cubicBezTo>
                    <a:pt x="357" y="461"/>
                    <a:pt x="338" y="363"/>
                    <a:pt x="301" y="268"/>
                  </a:cubicBezTo>
                  <a:cubicBezTo>
                    <a:pt x="265" y="175"/>
                    <a:pt x="212" y="77"/>
                    <a:pt x="116"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4944;p68">
              <a:extLst>
                <a:ext uri="{FF2B5EF4-FFF2-40B4-BE49-F238E27FC236}">
                  <a16:creationId xmlns:a16="http://schemas.microsoft.com/office/drawing/2014/main" xmlns="" id="{3461E281-A98E-479E-A8CF-7AA9439EF4B5}"/>
                </a:ext>
              </a:extLst>
            </p:cNvPr>
            <p:cNvSpPr/>
            <p:nvPr/>
          </p:nvSpPr>
          <p:spPr>
            <a:xfrm rot="1146731">
              <a:off x="3319205" y="4003897"/>
              <a:ext cx="21812" cy="64958"/>
            </a:xfrm>
            <a:custGeom>
              <a:avLst/>
              <a:gdLst/>
              <a:ahLst/>
              <a:cxnLst/>
              <a:rect l="l" t="t" r="r" b="b"/>
              <a:pathLst>
                <a:path w="366" h="1090" extrusionOk="0">
                  <a:moveTo>
                    <a:pt x="119" y="0"/>
                  </a:moveTo>
                  <a:cubicBezTo>
                    <a:pt x="68" y="107"/>
                    <a:pt x="43" y="197"/>
                    <a:pt x="23" y="289"/>
                  </a:cubicBezTo>
                  <a:cubicBezTo>
                    <a:pt x="9" y="376"/>
                    <a:pt x="1" y="464"/>
                    <a:pt x="3" y="551"/>
                  </a:cubicBezTo>
                  <a:cubicBezTo>
                    <a:pt x="9" y="640"/>
                    <a:pt x="23" y="727"/>
                    <a:pt x="51" y="817"/>
                  </a:cubicBezTo>
                  <a:cubicBezTo>
                    <a:pt x="79" y="907"/>
                    <a:pt x="119" y="997"/>
                    <a:pt x="192" y="1090"/>
                  </a:cubicBezTo>
                  <a:cubicBezTo>
                    <a:pt x="265" y="997"/>
                    <a:pt x="304" y="907"/>
                    <a:pt x="332" y="814"/>
                  </a:cubicBezTo>
                  <a:cubicBezTo>
                    <a:pt x="357" y="719"/>
                    <a:pt x="366" y="629"/>
                    <a:pt x="363" y="534"/>
                  </a:cubicBezTo>
                  <a:cubicBezTo>
                    <a:pt x="360" y="438"/>
                    <a:pt x="338" y="346"/>
                    <a:pt x="304" y="253"/>
                  </a:cubicBezTo>
                  <a:cubicBezTo>
                    <a:pt x="265" y="163"/>
                    <a:pt x="211" y="70"/>
                    <a:pt x="119" y="0"/>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4945;p68">
              <a:extLst>
                <a:ext uri="{FF2B5EF4-FFF2-40B4-BE49-F238E27FC236}">
                  <a16:creationId xmlns:a16="http://schemas.microsoft.com/office/drawing/2014/main" xmlns="" id="{4C61DC86-9240-4EC1-828B-5BD80412FA83}"/>
                </a:ext>
              </a:extLst>
            </p:cNvPr>
            <p:cNvSpPr/>
            <p:nvPr/>
          </p:nvSpPr>
          <p:spPr>
            <a:xfrm rot="1146731">
              <a:off x="3255779" y="4046537"/>
              <a:ext cx="21275" cy="62813"/>
            </a:xfrm>
            <a:custGeom>
              <a:avLst/>
              <a:gdLst/>
              <a:ahLst/>
              <a:cxnLst/>
              <a:rect l="l" t="t" r="r" b="b"/>
              <a:pathLst>
                <a:path w="357" h="1054" extrusionOk="0">
                  <a:moveTo>
                    <a:pt x="180" y="1"/>
                  </a:moveTo>
                  <a:cubicBezTo>
                    <a:pt x="104" y="91"/>
                    <a:pt x="67" y="178"/>
                    <a:pt x="39" y="265"/>
                  </a:cubicBezTo>
                  <a:cubicBezTo>
                    <a:pt x="14" y="352"/>
                    <a:pt x="0" y="442"/>
                    <a:pt x="0" y="529"/>
                  </a:cubicBezTo>
                  <a:cubicBezTo>
                    <a:pt x="0" y="616"/>
                    <a:pt x="14" y="703"/>
                    <a:pt x="39" y="792"/>
                  </a:cubicBezTo>
                  <a:cubicBezTo>
                    <a:pt x="67" y="879"/>
                    <a:pt x="104" y="967"/>
                    <a:pt x="180" y="1054"/>
                  </a:cubicBezTo>
                  <a:cubicBezTo>
                    <a:pt x="253" y="967"/>
                    <a:pt x="292" y="879"/>
                    <a:pt x="320" y="792"/>
                  </a:cubicBezTo>
                  <a:cubicBezTo>
                    <a:pt x="348" y="703"/>
                    <a:pt x="357" y="616"/>
                    <a:pt x="357" y="529"/>
                  </a:cubicBezTo>
                  <a:cubicBezTo>
                    <a:pt x="357" y="442"/>
                    <a:pt x="342" y="352"/>
                    <a:pt x="320" y="265"/>
                  </a:cubicBezTo>
                  <a:cubicBezTo>
                    <a:pt x="292" y="178"/>
                    <a:pt x="253" y="91"/>
                    <a:pt x="180"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4946;p68">
              <a:extLst>
                <a:ext uri="{FF2B5EF4-FFF2-40B4-BE49-F238E27FC236}">
                  <a16:creationId xmlns:a16="http://schemas.microsoft.com/office/drawing/2014/main" xmlns="" id="{D7F01825-48BB-4429-A97A-6266095700D5}"/>
                </a:ext>
              </a:extLst>
            </p:cNvPr>
            <p:cNvSpPr/>
            <p:nvPr/>
          </p:nvSpPr>
          <p:spPr>
            <a:xfrm rot="1146731">
              <a:off x="3123189" y="4027999"/>
              <a:ext cx="21812" cy="62932"/>
            </a:xfrm>
            <a:custGeom>
              <a:avLst/>
              <a:gdLst/>
              <a:ahLst/>
              <a:cxnLst/>
              <a:rect l="l" t="t" r="r" b="b"/>
              <a:pathLst>
                <a:path w="366" h="1056" extrusionOk="0">
                  <a:moveTo>
                    <a:pt x="118" y="0"/>
                  </a:moveTo>
                  <a:cubicBezTo>
                    <a:pt x="70" y="107"/>
                    <a:pt x="42" y="191"/>
                    <a:pt x="20" y="275"/>
                  </a:cubicBezTo>
                  <a:cubicBezTo>
                    <a:pt x="6" y="362"/>
                    <a:pt x="0" y="446"/>
                    <a:pt x="3" y="534"/>
                  </a:cubicBezTo>
                  <a:cubicBezTo>
                    <a:pt x="6" y="621"/>
                    <a:pt x="20" y="705"/>
                    <a:pt x="48" y="795"/>
                  </a:cubicBezTo>
                  <a:cubicBezTo>
                    <a:pt x="82" y="882"/>
                    <a:pt x="118" y="969"/>
                    <a:pt x="191" y="1056"/>
                  </a:cubicBezTo>
                  <a:cubicBezTo>
                    <a:pt x="270" y="969"/>
                    <a:pt x="309" y="882"/>
                    <a:pt x="332" y="789"/>
                  </a:cubicBezTo>
                  <a:cubicBezTo>
                    <a:pt x="357" y="699"/>
                    <a:pt x="365" y="606"/>
                    <a:pt x="362" y="517"/>
                  </a:cubicBezTo>
                  <a:cubicBezTo>
                    <a:pt x="357" y="424"/>
                    <a:pt x="337" y="334"/>
                    <a:pt x="301" y="247"/>
                  </a:cubicBezTo>
                  <a:cubicBezTo>
                    <a:pt x="264" y="157"/>
                    <a:pt x="214" y="70"/>
                    <a:pt x="118" y="0"/>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4947;p68">
              <a:extLst>
                <a:ext uri="{FF2B5EF4-FFF2-40B4-BE49-F238E27FC236}">
                  <a16:creationId xmlns:a16="http://schemas.microsoft.com/office/drawing/2014/main" xmlns="" id="{0D71231F-5D37-431A-807F-2109FA4CFEAC}"/>
                </a:ext>
              </a:extLst>
            </p:cNvPr>
            <p:cNvSpPr/>
            <p:nvPr/>
          </p:nvSpPr>
          <p:spPr>
            <a:xfrm rot="1146731">
              <a:off x="3143989" y="4133865"/>
              <a:ext cx="21335" cy="61979"/>
            </a:xfrm>
            <a:custGeom>
              <a:avLst/>
              <a:gdLst/>
              <a:ahLst/>
              <a:cxnLst/>
              <a:rect l="l" t="t" r="r" b="b"/>
              <a:pathLst>
                <a:path w="358" h="1040" extrusionOk="0">
                  <a:moveTo>
                    <a:pt x="178" y="1"/>
                  </a:moveTo>
                  <a:cubicBezTo>
                    <a:pt x="105" y="88"/>
                    <a:pt x="65" y="175"/>
                    <a:pt x="37" y="259"/>
                  </a:cubicBezTo>
                  <a:cubicBezTo>
                    <a:pt x="15" y="343"/>
                    <a:pt x="1" y="430"/>
                    <a:pt x="1" y="520"/>
                  </a:cubicBezTo>
                  <a:cubicBezTo>
                    <a:pt x="1" y="604"/>
                    <a:pt x="15" y="691"/>
                    <a:pt x="37" y="778"/>
                  </a:cubicBezTo>
                  <a:cubicBezTo>
                    <a:pt x="65" y="862"/>
                    <a:pt x="105" y="949"/>
                    <a:pt x="178" y="1039"/>
                  </a:cubicBezTo>
                  <a:cubicBezTo>
                    <a:pt x="253" y="955"/>
                    <a:pt x="290" y="865"/>
                    <a:pt x="318" y="778"/>
                  </a:cubicBezTo>
                  <a:cubicBezTo>
                    <a:pt x="346" y="694"/>
                    <a:pt x="357" y="607"/>
                    <a:pt x="357" y="520"/>
                  </a:cubicBezTo>
                  <a:cubicBezTo>
                    <a:pt x="357" y="436"/>
                    <a:pt x="343" y="346"/>
                    <a:pt x="318" y="259"/>
                  </a:cubicBezTo>
                  <a:cubicBezTo>
                    <a:pt x="290" y="175"/>
                    <a:pt x="253" y="88"/>
                    <a:pt x="178"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4948;p68">
              <a:extLst>
                <a:ext uri="{FF2B5EF4-FFF2-40B4-BE49-F238E27FC236}">
                  <a16:creationId xmlns:a16="http://schemas.microsoft.com/office/drawing/2014/main" xmlns="" id="{792CEABF-05C4-4A4B-8BB0-E44DF6067D1B}"/>
                </a:ext>
              </a:extLst>
            </p:cNvPr>
            <p:cNvSpPr/>
            <p:nvPr/>
          </p:nvSpPr>
          <p:spPr>
            <a:xfrm rot="1146731">
              <a:off x="3026060" y="4137568"/>
              <a:ext cx="21812" cy="69130"/>
            </a:xfrm>
            <a:custGeom>
              <a:avLst/>
              <a:gdLst/>
              <a:ahLst/>
              <a:cxnLst/>
              <a:rect l="l" t="t" r="r" b="b"/>
              <a:pathLst>
                <a:path w="366" h="1160" extrusionOk="0">
                  <a:moveTo>
                    <a:pt x="177" y="0"/>
                  </a:moveTo>
                  <a:cubicBezTo>
                    <a:pt x="104" y="99"/>
                    <a:pt x="65" y="191"/>
                    <a:pt x="37" y="290"/>
                  </a:cubicBezTo>
                  <a:cubicBezTo>
                    <a:pt x="12" y="388"/>
                    <a:pt x="0" y="489"/>
                    <a:pt x="6" y="590"/>
                  </a:cubicBezTo>
                  <a:cubicBezTo>
                    <a:pt x="9" y="691"/>
                    <a:pt x="29" y="789"/>
                    <a:pt x="65" y="888"/>
                  </a:cubicBezTo>
                  <a:cubicBezTo>
                    <a:pt x="104" y="986"/>
                    <a:pt x="155" y="1081"/>
                    <a:pt x="248" y="1160"/>
                  </a:cubicBezTo>
                  <a:cubicBezTo>
                    <a:pt x="304" y="1053"/>
                    <a:pt x="329" y="955"/>
                    <a:pt x="346" y="859"/>
                  </a:cubicBezTo>
                  <a:cubicBezTo>
                    <a:pt x="363" y="764"/>
                    <a:pt x="365" y="669"/>
                    <a:pt x="363" y="576"/>
                  </a:cubicBezTo>
                  <a:cubicBezTo>
                    <a:pt x="360" y="480"/>
                    <a:pt x="346" y="385"/>
                    <a:pt x="318" y="290"/>
                  </a:cubicBezTo>
                  <a:cubicBezTo>
                    <a:pt x="290" y="191"/>
                    <a:pt x="250" y="99"/>
                    <a:pt x="177" y="0"/>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4949;p68">
              <a:extLst>
                <a:ext uri="{FF2B5EF4-FFF2-40B4-BE49-F238E27FC236}">
                  <a16:creationId xmlns:a16="http://schemas.microsoft.com/office/drawing/2014/main" xmlns="" id="{985B1C46-621E-4CF3-A6EE-897E611336DB}"/>
                </a:ext>
              </a:extLst>
            </p:cNvPr>
            <p:cNvSpPr/>
            <p:nvPr/>
          </p:nvSpPr>
          <p:spPr>
            <a:xfrm rot="1146731">
              <a:off x="3069541" y="4232133"/>
              <a:ext cx="21991" cy="56079"/>
            </a:xfrm>
            <a:custGeom>
              <a:avLst/>
              <a:gdLst/>
              <a:ahLst/>
              <a:cxnLst/>
              <a:rect l="l" t="t" r="r" b="b"/>
              <a:pathLst>
                <a:path w="369" h="941" extrusionOk="0">
                  <a:moveTo>
                    <a:pt x="119" y="1"/>
                  </a:moveTo>
                  <a:cubicBezTo>
                    <a:pt x="68" y="96"/>
                    <a:pt x="43" y="172"/>
                    <a:pt x="21" y="253"/>
                  </a:cubicBezTo>
                  <a:cubicBezTo>
                    <a:pt x="4" y="329"/>
                    <a:pt x="1" y="405"/>
                    <a:pt x="4" y="481"/>
                  </a:cubicBezTo>
                  <a:cubicBezTo>
                    <a:pt x="7" y="559"/>
                    <a:pt x="21" y="632"/>
                    <a:pt x="49" y="708"/>
                  </a:cubicBezTo>
                  <a:cubicBezTo>
                    <a:pt x="80" y="784"/>
                    <a:pt x="119" y="862"/>
                    <a:pt x="192" y="941"/>
                  </a:cubicBezTo>
                  <a:cubicBezTo>
                    <a:pt x="270" y="862"/>
                    <a:pt x="310" y="784"/>
                    <a:pt x="332" y="702"/>
                  </a:cubicBezTo>
                  <a:cubicBezTo>
                    <a:pt x="357" y="621"/>
                    <a:pt x="369" y="537"/>
                    <a:pt x="360" y="455"/>
                  </a:cubicBezTo>
                  <a:cubicBezTo>
                    <a:pt x="357" y="377"/>
                    <a:pt x="338" y="290"/>
                    <a:pt x="301" y="214"/>
                  </a:cubicBezTo>
                  <a:cubicBezTo>
                    <a:pt x="265" y="138"/>
                    <a:pt x="211" y="59"/>
                    <a:pt x="119"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4950;p68">
              <a:extLst>
                <a:ext uri="{FF2B5EF4-FFF2-40B4-BE49-F238E27FC236}">
                  <a16:creationId xmlns:a16="http://schemas.microsoft.com/office/drawing/2014/main" xmlns="" id="{600DA66D-B444-43C8-8119-C972276DED37}"/>
                </a:ext>
              </a:extLst>
            </p:cNvPr>
            <p:cNvSpPr/>
            <p:nvPr/>
          </p:nvSpPr>
          <p:spPr>
            <a:xfrm rot="1146731">
              <a:off x="3899146" y="3952624"/>
              <a:ext cx="21275" cy="52741"/>
            </a:xfrm>
            <a:custGeom>
              <a:avLst/>
              <a:gdLst/>
              <a:ahLst/>
              <a:cxnLst/>
              <a:rect l="l" t="t" r="r" b="b"/>
              <a:pathLst>
                <a:path w="357" h="885" extrusionOk="0">
                  <a:moveTo>
                    <a:pt x="180" y="0"/>
                  </a:moveTo>
                  <a:cubicBezTo>
                    <a:pt x="104" y="73"/>
                    <a:pt x="68" y="146"/>
                    <a:pt x="39" y="219"/>
                  </a:cubicBezTo>
                  <a:cubicBezTo>
                    <a:pt x="14" y="295"/>
                    <a:pt x="0" y="368"/>
                    <a:pt x="0" y="441"/>
                  </a:cubicBezTo>
                  <a:cubicBezTo>
                    <a:pt x="0" y="514"/>
                    <a:pt x="14" y="590"/>
                    <a:pt x="39" y="663"/>
                  </a:cubicBezTo>
                  <a:cubicBezTo>
                    <a:pt x="68" y="736"/>
                    <a:pt x="104" y="809"/>
                    <a:pt x="180" y="885"/>
                  </a:cubicBezTo>
                  <a:cubicBezTo>
                    <a:pt x="253" y="809"/>
                    <a:pt x="292" y="736"/>
                    <a:pt x="320" y="663"/>
                  </a:cubicBezTo>
                  <a:cubicBezTo>
                    <a:pt x="348" y="590"/>
                    <a:pt x="357" y="514"/>
                    <a:pt x="357" y="441"/>
                  </a:cubicBezTo>
                  <a:cubicBezTo>
                    <a:pt x="357" y="368"/>
                    <a:pt x="343" y="295"/>
                    <a:pt x="320" y="219"/>
                  </a:cubicBezTo>
                  <a:cubicBezTo>
                    <a:pt x="292" y="146"/>
                    <a:pt x="253" y="73"/>
                    <a:pt x="180" y="0"/>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4951;p68">
              <a:extLst>
                <a:ext uri="{FF2B5EF4-FFF2-40B4-BE49-F238E27FC236}">
                  <a16:creationId xmlns:a16="http://schemas.microsoft.com/office/drawing/2014/main" xmlns="" id="{491CEC39-E4FF-481F-9199-00EB32F1BF1D}"/>
                </a:ext>
              </a:extLst>
            </p:cNvPr>
            <p:cNvSpPr/>
            <p:nvPr/>
          </p:nvSpPr>
          <p:spPr>
            <a:xfrm rot="1146731">
              <a:off x="4260926" y="3725523"/>
              <a:ext cx="21275" cy="57807"/>
            </a:xfrm>
            <a:custGeom>
              <a:avLst/>
              <a:gdLst/>
              <a:ahLst/>
              <a:cxnLst/>
              <a:rect l="l" t="t" r="r" b="b"/>
              <a:pathLst>
                <a:path w="357" h="970" extrusionOk="0">
                  <a:moveTo>
                    <a:pt x="135" y="1"/>
                  </a:moveTo>
                  <a:cubicBezTo>
                    <a:pt x="84" y="99"/>
                    <a:pt x="54" y="172"/>
                    <a:pt x="31" y="251"/>
                  </a:cubicBezTo>
                  <a:cubicBezTo>
                    <a:pt x="9" y="326"/>
                    <a:pt x="0" y="405"/>
                    <a:pt x="0" y="481"/>
                  </a:cubicBezTo>
                  <a:cubicBezTo>
                    <a:pt x="0" y="559"/>
                    <a:pt x="6" y="641"/>
                    <a:pt x="31" y="719"/>
                  </a:cubicBezTo>
                  <a:cubicBezTo>
                    <a:pt x="54" y="804"/>
                    <a:pt x="90" y="888"/>
                    <a:pt x="163" y="969"/>
                  </a:cubicBezTo>
                  <a:cubicBezTo>
                    <a:pt x="236" y="888"/>
                    <a:pt x="281" y="812"/>
                    <a:pt x="312" y="731"/>
                  </a:cubicBezTo>
                  <a:cubicBezTo>
                    <a:pt x="340" y="649"/>
                    <a:pt x="357" y="571"/>
                    <a:pt x="357" y="486"/>
                  </a:cubicBezTo>
                  <a:cubicBezTo>
                    <a:pt x="357" y="402"/>
                    <a:pt x="343" y="312"/>
                    <a:pt x="312" y="228"/>
                  </a:cubicBezTo>
                  <a:cubicBezTo>
                    <a:pt x="281" y="150"/>
                    <a:pt x="228" y="60"/>
                    <a:pt x="135"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4952;p68">
              <a:extLst>
                <a:ext uri="{FF2B5EF4-FFF2-40B4-BE49-F238E27FC236}">
                  <a16:creationId xmlns:a16="http://schemas.microsoft.com/office/drawing/2014/main" xmlns="" id="{A36C3B1B-560A-44CB-9529-84B3789C41C1}"/>
                </a:ext>
              </a:extLst>
            </p:cNvPr>
            <p:cNvSpPr/>
            <p:nvPr/>
          </p:nvSpPr>
          <p:spPr>
            <a:xfrm rot="1146731">
              <a:off x="4320443" y="3793412"/>
              <a:ext cx="21454" cy="61979"/>
            </a:xfrm>
            <a:custGeom>
              <a:avLst/>
              <a:gdLst/>
              <a:ahLst/>
              <a:cxnLst/>
              <a:rect l="l" t="t" r="r" b="b"/>
              <a:pathLst>
                <a:path w="360" h="1040" extrusionOk="0">
                  <a:moveTo>
                    <a:pt x="180" y="0"/>
                  </a:moveTo>
                  <a:cubicBezTo>
                    <a:pt x="107" y="85"/>
                    <a:pt x="67" y="175"/>
                    <a:pt x="39" y="262"/>
                  </a:cubicBezTo>
                  <a:cubicBezTo>
                    <a:pt x="14" y="346"/>
                    <a:pt x="0" y="433"/>
                    <a:pt x="0" y="520"/>
                  </a:cubicBezTo>
                  <a:cubicBezTo>
                    <a:pt x="0" y="604"/>
                    <a:pt x="14" y="694"/>
                    <a:pt x="39" y="781"/>
                  </a:cubicBezTo>
                  <a:cubicBezTo>
                    <a:pt x="67" y="865"/>
                    <a:pt x="107" y="952"/>
                    <a:pt x="180" y="1039"/>
                  </a:cubicBezTo>
                  <a:cubicBezTo>
                    <a:pt x="253" y="955"/>
                    <a:pt x="292" y="868"/>
                    <a:pt x="320" y="781"/>
                  </a:cubicBezTo>
                  <a:cubicBezTo>
                    <a:pt x="348" y="697"/>
                    <a:pt x="359" y="610"/>
                    <a:pt x="359" y="520"/>
                  </a:cubicBezTo>
                  <a:cubicBezTo>
                    <a:pt x="359" y="436"/>
                    <a:pt x="345" y="349"/>
                    <a:pt x="320" y="262"/>
                  </a:cubicBezTo>
                  <a:cubicBezTo>
                    <a:pt x="292" y="177"/>
                    <a:pt x="253" y="90"/>
                    <a:pt x="180" y="0"/>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4953;p68">
              <a:extLst>
                <a:ext uri="{FF2B5EF4-FFF2-40B4-BE49-F238E27FC236}">
                  <a16:creationId xmlns:a16="http://schemas.microsoft.com/office/drawing/2014/main" xmlns="" id="{D75323B0-214A-4D4C-9A68-1E44037724F4}"/>
                </a:ext>
              </a:extLst>
            </p:cNvPr>
            <p:cNvSpPr/>
            <p:nvPr/>
          </p:nvSpPr>
          <p:spPr>
            <a:xfrm rot="1146731">
              <a:off x="4227366" y="3844715"/>
              <a:ext cx="21275" cy="56079"/>
            </a:xfrm>
            <a:custGeom>
              <a:avLst/>
              <a:gdLst/>
              <a:ahLst/>
              <a:cxnLst/>
              <a:rect l="l" t="t" r="r" b="b"/>
              <a:pathLst>
                <a:path w="357" h="941" extrusionOk="0">
                  <a:moveTo>
                    <a:pt x="124" y="0"/>
                  </a:moveTo>
                  <a:cubicBezTo>
                    <a:pt x="70" y="90"/>
                    <a:pt x="45" y="172"/>
                    <a:pt x="25" y="247"/>
                  </a:cubicBezTo>
                  <a:cubicBezTo>
                    <a:pt x="6" y="326"/>
                    <a:pt x="0" y="396"/>
                    <a:pt x="0" y="469"/>
                  </a:cubicBezTo>
                  <a:cubicBezTo>
                    <a:pt x="0" y="542"/>
                    <a:pt x="6" y="612"/>
                    <a:pt x="25" y="691"/>
                  </a:cubicBezTo>
                  <a:cubicBezTo>
                    <a:pt x="45" y="767"/>
                    <a:pt x="70" y="845"/>
                    <a:pt x="124" y="941"/>
                  </a:cubicBezTo>
                  <a:cubicBezTo>
                    <a:pt x="214" y="879"/>
                    <a:pt x="267" y="803"/>
                    <a:pt x="306" y="722"/>
                  </a:cubicBezTo>
                  <a:cubicBezTo>
                    <a:pt x="340" y="643"/>
                    <a:pt x="357" y="553"/>
                    <a:pt x="357" y="469"/>
                  </a:cubicBezTo>
                  <a:cubicBezTo>
                    <a:pt x="357" y="385"/>
                    <a:pt x="340" y="298"/>
                    <a:pt x="306" y="217"/>
                  </a:cubicBezTo>
                  <a:cubicBezTo>
                    <a:pt x="267" y="138"/>
                    <a:pt x="214" y="59"/>
                    <a:pt x="124" y="0"/>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4954;p68">
              <a:extLst>
                <a:ext uri="{FF2B5EF4-FFF2-40B4-BE49-F238E27FC236}">
                  <a16:creationId xmlns:a16="http://schemas.microsoft.com/office/drawing/2014/main" xmlns="" id="{192741BA-C9CC-425F-AD81-F17CE1408A6F}"/>
                </a:ext>
              </a:extLst>
            </p:cNvPr>
            <p:cNvSpPr/>
            <p:nvPr/>
          </p:nvSpPr>
          <p:spPr>
            <a:xfrm rot="1146731">
              <a:off x="4259552" y="3930439"/>
              <a:ext cx="21812" cy="66627"/>
            </a:xfrm>
            <a:custGeom>
              <a:avLst/>
              <a:gdLst/>
              <a:ahLst/>
              <a:cxnLst/>
              <a:rect l="l" t="t" r="r" b="b"/>
              <a:pathLst>
                <a:path w="366" h="1118" extrusionOk="0">
                  <a:moveTo>
                    <a:pt x="155" y="1"/>
                  </a:moveTo>
                  <a:cubicBezTo>
                    <a:pt x="102" y="104"/>
                    <a:pt x="71" y="192"/>
                    <a:pt x="46" y="284"/>
                  </a:cubicBezTo>
                  <a:cubicBezTo>
                    <a:pt x="20" y="371"/>
                    <a:pt x="6" y="458"/>
                    <a:pt x="4" y="551"/>
                  </a:cubicBezTo>
                  <a:cubicBezTo>
                    <a:pt x="1" y="641"/>
                    <a:pt x="4" y="736"/>
                    <a:pt x="26" y="832"/>
                  </a:cubicBezTo>
                  <a:cubicBezTo>
                    <a:pt x="46" y="927"/>
                    <a:pt x="82" y="1025"/>
                    <a:pt x="155" y="1118"/>
                  </a:cubicBezTo>
                  <a:cubicBezTo>
                    <a:pt x="228" y="1028"/>
                    <a:pt x="273" y="941"/>
                    <a:pt x="307" y="848"/>
                  </a:cubicBezTo>
                  <a:cubicBezTo>
                    <a:pt x="338" y="759"/>
                    <a:pt x="357" y="663"/>
                    <a:pt x="363" y="568"/>
                  </a:cubicBezTo>
                  <a:cubicBezTo>
                    <a:pt x="366" y="469"/>
                    <a:pt x="357" y="371"/>
                    <a:pt x="326" y="273"/>
                  </a:cubicBezTo>
                  <a:cubicBezTo>
                    <a:pt x="296" y="175"/>
                    <a:pt x="248" y="76"/>
                    <a:pt x="155"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4955;p68">
              <a:extLst>
                <a:ext uri="{FF2B5EF4-FFF2-40B4-BE49-F238E27FC236}">
                  <a16:creationId xmlns:a16="http://schemas.microsoft.com/office/drawing/2014/main" xmlns="" id="{B7E0C49D-1FDE-43CD-9924-87B556B758A1}"/>
                </a:ext>
              </a:extLst>
            </p:cNvPr>
            <p:cNvSpPr/>
            <p:nvPr/>
          </p:nvSpPr>
          <p:spPr>
            <a:xfrm rot="1146731">
              <a:off x="4127826" y="3915373"/>
              <a:ext cx="21812" cy="56079"/>
            </a:xfrm>
            <a:custGeom>
              <a:avLst/>
              <a:gdLst/>
              <a:ahLst/>
              <a:cxnLst/>
              <a:rect l="l" t="t" r="r" b="b"/>
              <a:pathLst>
                <a:path w="366" h="941" extrusionOk="0">
                  <a:moveTo>
                    <a:pt x="251" y="0"/>
                  </a:moveTo>
                  <a:cubicBezTo>
                    <a:pt x="164" y="59"/>
                    <a:pt x="107" y="138"/>
                    <a:pt x="68" y="214"/>
                  </a:cubicBezTo>
                  <a:cubicBezTo>
                    <a:pt x="32" y="292"/>
                    <a:pt x="12" y="374"/>
                    <a:pt x="9" y="455"/>
                  </a:cubicBezTo>
                  <a:cubicBezTo>
                    <a:pt x="1" y="539"/>
                    <a:pt x="12" y="621"/>
                    <a:pt x="37" y="702"/>
                  </a:cubicBezTo>
                  <a:cubicBezTo>
                    <a:pt x="65" y="784"/>
                    <a:pt x="102" y="862"/>
                    <a:pt x="178" y="941"/>
                  </a:cubicBezTo>
                  <a:cubicBezTo>
                    <a:pt x="251" y="859"/>
                    <a:pt x="290" y="784"/>
                    <a:pt x="318" y="705"/>
                  </a:cubicBezTo>
                  <a:cubicBezTo>
                    <a:pt x="346" y="629"/>
                    <a:pt x="360" y="550"/>
                    <a:pt x="363" y="478"/>
                  </a:cubicBezTo>
                  <a:cubicBezTo>
                    <a:pt x="366" y="399"/>
                    <a:pt x="363" y="326"/>
                    <a:pt x="346" y="250"/>
                  </a:cubicBezTo>
                  <a:cubicBezTo>
                    <a:pt x="329" y="172"/>
                    <a:pt x="304" y="96"/>
                    <a:pt x="251" y="0"/>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4956;p68">
              <a:extLst>
                <a:ext uri="{FF2B5EF4-FFF2-40B4-BE49-F238E27FC236}">
                  <a16:creationId xmlns:a16="http://schemas.microsoft.com/office/drawing/2014/main" xmlns="" id="{34834A42-1F81-40A9-8A3B-53229A90EE30}"/>
                </a:ext>
              </a:extLst>
            </p:cNvPr>
            <p:cNvSpPr/>
            <p:nvPr/>
          </p:nvSpPr>
          <p:spPr>
            <a:xfrm rot="1146731">
              <a:off x="4173885" y="4011164"/>
              <a:ext cx="22169" cy="53397"/>
            </a:xfrm>
            <a:custGeom>
              <a:avLst/>
              <a:gdLst/>
              <a:ahLst/>
              <a:cxnLst/>
              <a:rect l="l" t="t" r="r" b="b"/>
              <a:pathLst>
                <a:path w="372" h="896" extrusionOk="0">
                  <a:moveTo>
                    <a:pt x="195" y="0"/>
                  </a:moveTo>
                  <a:cubicBezTo>
                    <a:pt x="122" y="79"/>
                    <a:pt x="82" y="152"/>
                    <a:pt x="51" y="225"/>
                  </a:cubicBezTo>
                  <a:cubicBezTo>
                    <a:pt x="23" y="295"/>
                    <a:pt x="9" y="368"/>
                    <a:pt x="4" y="438"/>
                  </a:cubicBezTo>
                  <a:cubicBezTo>
                    <a:pt x="1" y="508"/>
                    <a:pt x="4" y="579"/>
                    <a:pt x="23" y="652"/>
                  </a:cubicBezTo>
                  <a:cubicBezTo>
                    <a:pt x="40" y="730"/>
                    <a:pt x="68" y="803"/>
                    <a:pt x="122" y="896"/>
                  </a:cubicBezTo>
                  <a:cubicBezTo>
                    <a:pt x="212" y="843"/>
                    <a:pt x="265" y="770"/>
                    <a:pt x="304" y="697"/>
                  </a:cubicBezTo>
                  <a:cubicBezTo>
                    <a:pt x="343" y="621"/>
                    <a:pt x="363" y="542"/>
                    <a:pt x="366" y="464"/>
                  </a:cubicBezTo>
                  <a:cubicBezTo>
                    <a:pt x="372" y="382"/>
                    <a:pt x="360" y="306"/>
                    <a:pt x="335" y="228"/>
                  </a:cubicBezTo>
                  <a:cubicBezTo>
                    <a:pt x="307" y="152"/>
                    <a:pt x="268" y="73"/>
                    <a:pt x="195" y="0"/>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4957;p68">
              <a:extLst>
                <a:ext uri="{FF2B5EF4-FFF2-40B4-BE49-F238E27FC236}">
                  <a16:creationId xmlns:a16="http://schemas.microsoft.com/office/drawing/2014/main" xmlns="" id="{D3E50FCF-5233-43E0-9560-35EDB7331D62}"/>
                </a:ext>
              </a:extLst>
            </p:cNvPr>
            <p:cNvSpPr/>
            <p:nvPr/>
          </p:nvSpPr>
          <p:spPr>
            <a:xfrm rot="1146731">
              <a:off x="4066396" y="3994827"/>
              <a:ext cx="21812" cy="56615"/>
            </a:xfrm>
            <a:custGeom>
              <a:avLst/>
              <a:gdLst/>
              <a:ahLst/>
              <a:cxnLst/>
              <a:rect l="l" t="t" r="r" b="b"/>
              <a:pathLst>
                <a:path w="366" h="950" extrusionOk="0">
                  <a:moveTo>
                    <a:pt x="116" y="1"/>
                  </a:moveTo>
                  <a:cubicBezTo>
                    <a:pt x="79" y="99"/>
                    <a:pt x="45" y="169"/>
                    <a:pt x="26" y="245"/>
                  </a:cubicBezTo>
                  <a:cubicBezTo>
                    <a:pt x="9" y="323"/>
                    <a:pt x="1" y="399"/>
                    <a:pt x="3" y="478"/>
                  </a:cubicBezTo>
                  <a:cubicBezTo>
                    <a:pt x="9" y="554"/>
                    <a:pt x="23" y="635"/>
                    <a:pt x="51" y="711"/>
                  </a:cubicBezTo>
                  <a:cubicBezTo>
                    <a:pt x="79" y="792"/>
                    <a:pt x="116" y="871"/>
                    <a:pt x="191" y="950"/>
                  </a:cubicBezTo>
                  <a:cubicBezTo>
                    <a:pt x="267" y="871"/>
                    <a:pt x="304" y="789"/>
                    <a:pt x="332" y="708"/>
                  </a:cubicBezTo>
                  <a:cubicBezTo>
                    <a:pt x="354" y="627"/>
                    <a:pt x="365" y="542"/>
                    <a:pt x="363" y="464"/>
                  </a:cubicBezTo>
                  <a:cubicBezTo>
                    <a:pt x="357" y="382"/>
                    <a:pt x="340" y="298"/>
                    <a:pt x="307" y="217"/>
                  </a:cubicBezTo>
                  <a:cubicBezTo>
                    <a:pt x="267" y="141"/>
                    <a:pt x="217" y="48"/>
                    <a:pt x="116"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4958;p68">
              <a:extLst>
                <a:ext uri="{FF2B5EF4-FFF2-40B4-BE49-F238E27FC236}">
                  <a16:creationId xmlns:a16="http://schemas.microsoft.com/office/drawing/2014/main" xmlns="" id="{53903F55-1457-4E74-8F3D-932139FBE4C1}"/>
                </a:ext>
              </a:extLst>
            </p:cNvPr>
            <p:cNvSpPr/>
            <p:nvPr/>
          </p:nvSpPr>
          <p:spPr>
            <a:xfrm rot="1146731">
              <a:off x="3994020" y="3967353"/>
              <a:ext cx="21633" cy="49106"/>
            </a:xfrm>
            <a:custGeom>
              <a:avLst/>
              <a:gdLst/>
              <a:ahLst/>
              <a:cxnLst/>
              <a:rect l="l" t="t" r="r" b="b"/>
              <a:pathLst>
                <a:path w="363" h="824" extrusionOk="0">
                  <a:moveTo>
                    <a:pt x="96" y="1"/>
                  </a:moveTo>
                  <a:cubicBezTo>
                    <a:pt x="59" y="99"/>
                    <a:pt x="42" y="167"/>
                    <a:pt x="28" y="231"/>
                  </a:cubicBezTo>
                  <a:cubicBezTo>
                    <a:pt x="14" y="293"/>
                    <a:pt x="8" y="349"/>
                    <a:pt x="3" y="405"/>
                  </a:cubicBezTo>
                  <a:cubicBezTo>
                    <a:pt x="0" y="464"/>
                    <a:pt x="6" y="526"/>
                    <a:pt x="17" y="590"/>
                  </a:cubicBezTo>
                  <a:cubicBezTo>
                    <a:pt x="31" y="658"/>
                    <a:pt x="51" y="731"/>
                    <a:pt x="98" y="823"/>
                  </a:cubicBezTo>
                  <a:cubicBezTo>
                    <a:pt x="191" y="781"/>
                    <a:pt x="250" y="722"/>
                    <a:pt x="292" y="652"/>
                  </a:cubicBezTo>
                  <a:cubicBezTo>
                    <a:pt x="334" y="582"/>
                    <a:pt x="357" y="503"/>
                    <a:pt x="362" y="419"/>
                  </a:cubicBezTo>
                  <a:cubicBezTo>
                    <a:pt x="362" y="335"/>
                    <a:pt x="343" y="251"/>
                    <a:pt x="300" y="175"/>
                  </a:cubicBezTo>
                  <a:cubicBezTo>
                    <a:pt x="256" y="96"/>
                    <a:pt x="194" y="35"/>
                    <a:pt x="96"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4959;p68">
              <a:extLst>
                <a:ext uri="{FF2B5EF4-FFF2-40B4-BE49-F238E27FC236}">
                  <a16:creationId xmlns:a16="http://schemas.microsoft.com/office/drawing/2014/main" xmlns="" id="{ED8F0186-AF67-4455-8136-244901A245B1}"/>
                </a:ext>
              </a:extLst>
            </p:cNvPr>
            <p:cNvSpPr/>
            <p:nvPr/>
          </p:nvSpPr>
          <p:spPr>
            <a:xfrm rot="1146731">
              <a:off x="3120141" y="4285248"/>
              <a:ext cx="21335" cy="60310"/>
            </a:xfrm>
            <a:custGeom>
              <a:avLst/>
              <a:gdLst/>
              <a:ahLst/>
              <a:cxnLst/>
              <a:rect l="l" t="t" r="r" b="b"/>
              <a:pathLst>
                <a:path w="358" h="1012" extrusionOk="0">
                  <a:moveTo>
                    <a:pt x="178" y="1"/>
                  </a:moveTo>
                  <a:cubicBezTo>
                    <a:pt x="102" y="85"/>
                    <a:pt x="63" y="169"/>
                    <a:pt x="37" y="253"/>
                  </a:cubicBezTo>
                  <a:cubicBezTo>
                    <a:pt x="15" y="338"/>
                    <a:pt x="1" y="422"/>
                    <a:pt x="1" y="506"/>
                  </a:cubicBezTo>
                  <a:cubicBezTo>
                    <a:pt x="1" y="590"/>
                    <a:pt x="15" y="675"/>
                    <a:pt x="37" y="759"/>
                  </a:cubicBezTo>
                  <a:cubicBezTo>
                    <a:pt x="66" y="843"/>
                    <a:pt x="105" y="927"/>
                    <a:pt x="178" y="1011"/>
                  </a:cubicBezTo>
                  <a:cubicBezTo>
                    <a:pt x="254" y="927"/>
                    <a:pt x="290" y="843"/>
                    <a:pt x="318" y="759"/>
                  </a:cubicBezTo>
                  <a:cubicBezTo>
                    <a:pt x="346" y="675"/>
                    <a:pt x="358" y="590"/>
                    <a:pt x="358" y="506"/>
                  </a:cubicBezTo>
                  <a:cubicBezTo>
                    <a:pt x="358" y="422"/>
                    <a:pt x="343" y="338"/>
                    <a:pt x="318" y="253"/>
                  </a:cubicBezTo>
                  <a:cubicBezTo>
                    <a:pt x="290" y="169"/>
                    <a:pt x="254" y="85"/>
                    <a:pt x="178"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4960;p68">
              <a:extLst>
                <a:ext uri="{FF2B5EF4-FFF2-40B4-BE49-F238E27FC236}">
                  <a16:creationId xmlns:a16="http://schemas.microsoft.com/office/drawing/2014/main" xmlns="" id="{4B231911-564A-4C19-B69C-69432B02B2A9}"/>
                </a:ext>
              </a:extLst>
            </p:cNvPr>
            <p:cNvSpPr/>
            <p:nvPr/>
          </p:nvSpPr>
          <p:spPr>
            <a:xfrm rot="1146731">
              <a:off x="4253834" y="3511578"/>
              <a:ext cx="204947" cy="211324"/>
            </a:xfrm>
            <a:custGeom>
              <a:avLst/>
              <a:gdLst/>
              <a:ahLst/>
              <a:cxnLst/>
              <a:rect l="l" t="t" r="r" b="b"/>
              <a:pathLst>
                <a:path w="3439" h="3546" extrusionOk="0">
                  <a:moveTo>
                    <a:pt x="1497" y="0"/>
                  </a:moveTo>
                  <a:cubicBezTo>
                    <a:pt x="1489" y="0"/>
                    <a:pt x="1480" y="1"/>
                    <a:pt x="1472" y="3"/>
                  </a:cubicBezTo>
                  <a:cubicBezTo>
                    <a:pt x="1219" y="93"/>
                    <a:pt x="1202" y="702"/>
                    <a:pt x="1340" y="1395"/>
                  </a:cubicBezTo>
                  <a:cubicBezTo>
                    <a:pt x="1141" y="871"/>
                    <a:pt x="831" y="370"/>
                    <a:pt x="598" y="370"/>
                  </a:cubicBezTo>
                  <a:cubicBezTo>
                    <a:pt x="588" y="370"/>
                    <a:pt x="578" y="371"/>
                    <a:pt x="568" y="373"/>
                  </a:cubicBezTo>
                  <a:cubicBezTo>
                    <a:pt x="211" y="592"/>
                    <a:pt x="686" y="1516"/>
                    <a:pt x="882" y="2221"/>
                  </a:cubicBezTo>
                  <a:cubicBezTo>
                    <a:pt x="703" y="2060"/>
                    <a:pt x="484" y="1889"/>
                    <a:pt x="313" y="1889"/>
                  </a:cubicBezTo>
                  <a:cubicBezTo>
                    <a:pt x="257" y="1889"/>
                    <a:pt x="206" y="1907"/>
                    <a:pt x="163" y="1951"/>
                  </a:cubicBezTo>
                  <a:cubicBezTo>
                    <a:pt x="1" y="2456"/>
                    <a:pt x="781" y="3386"/>
                    <a:pt x="1491" y="3546"/>
                  </a:cubicBezTo>
                  <a:lnTo>
                    <a:pt x="2432" y="3445"/>
                  </a:lnTo>
                  <a:cubicBezTo>
                    <a:pt x="3207" y="3209"/>
                    <a:pt x="3190" y="2513"/>
                    <a:pt x="3358" y="1536"/>
                  </a:cubicBezTo>
                  <a:cubicBezTo>
                    <a:pt x="3439" y="1065"/>
                    <a:pt x="3390" y="682"/>
                    <a:pt x="3215" y="682"/>
                  </a:cubicBezTo>
                  <a:cubicBezTo>
                    <a:pt x="3098" y="682"/>
                    <a:pt x="2922" y="857"/>
                    <a:pt x="2690" y="1297"/>
                  </a:cubicBezTo>
                  <a:cubicBezTo>
                    <a:pt x="2715" y="954"/>
                    <a:pt x="2693" y="107"/>
                    <a:pt x="2454" y="73"/>
                  </a:cubicBezTo>
                  <a:cubicBezTo>
                    <a:pt x="2171" y="79"/>
                    <a:pt x="1991" y="960"/>
                    <a:pt x="1999" y="1283"/>
                  </a:cubicBezTo>
                  <a:cubicBezTo>
                    <a:pt x="1942" y="726"/>
                    <a:pt x="1749" y="0"/>
                    <a:pt x="1497" y="0"/>
                  </a:cubicBezTo>
                  <a:close/>
                </a:path>
              </a:pathLst>
            </a:custGeom>
            <a:solidFill>
              <a:srgbClr val="B273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4961;p68">
              <a:extLst>
                <a:ext uri="{FF2B5EF4-FFF2-40B4-BE49-F238E27FC236}">
                  <a16:creationId xmlns:a16="http://schemas.microsoft.com/office/drawing/2014/main" xmlns="" id="{343B11E5-2BE2-4BAE-8BBF-F79CA6CE03E4}"/>
                </a:ext>
              </a:extLst>
            </p:cNvPr>
            <p:cNvSpPr/>
            <p:nvPr/>
          </p:nvSpPr>
          <p:spPr>
            <a:xfrm rot="1146731">
              <a:off x="4242270" y="3688462"/>
              <a:ext cx="195293" cy="48272"/>
            </a:xfrm>
            <a:custGeom>
              <a:avLst/>
              <a:gdLst/>
              <a:ahLst/>
              <a:cxnLst/>
              <a:rect l="l" t="t" r="r" b="b"/>
              <a:pathLst>
                <a:path w="3277" h="810" extrusionOk="0">
                  <a:moveTo>
                    <a:pt x="2864" y="0"/>
                  </a:moveTo>
                  <a:cubicBezTo>
                    <a:pt x="2837" y="0"/>
                    <a:pt x="2809" y="4"/>
                    <a:pt x="2780" y="11"/>
                  </a:cubicBezTo>
                  <a:cubicBezTo>
                    <a:pt x="2275" y="148"/>
                    <a:pt x="1748" y="220"/>
                    <a:pt x="1223" y="220"/>
                  </a:cubicBezTo>
                  <a:cubicBezTo>
                    <a:pt x="949" y="220"/>
                    <a:pt x="676" y="201"/>
                    <a:pt x="405" y="160"/>
                  </a:cubicBezTo>
                  <a:cubicBezTo>
                    <a:pt x="383" y="157"/>
                    <a:pt x="360" y="155"/>
                    <a:pt x="338" y="155"/>
                  </a:cubicBezTo>
                  <a:cubicBezTo>
                    <a:pt x="204" y="155"/>
                    <a:pt x="79" y="221"/>
                    <a:pt x="40" y="365"/>
                  </a:cubicBezTo>
                  <a:cubicBezTo>
                    <a:pt x="1" y="511"/>
                    <a:pt x="85" y="710"/>
                    <a:pt x="248" y="736"/>
                  </a:cubicBezTo>
                  <a:cubicBezTo>
                    <a:pt x="578" y="785"/>
                    <a:pt x="910" y="810"/>
                    <a:pt x="1242" y="810"/>
                  </a:cubicBezTo>
                  <a:cubicBezTo>
                    <a:pt x="1813" y="810"/>
                    <a:pt x="2383" y="736"/>
                    <a:pt x="2937" y="587"/>
                  </a:cubicBezTo>
                  <a:cubicBezTo>
                    <a:pt x="3276" y="496"/>
                    <a:pt x="3174" y="0"/>
                    <a:pt x="2864"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4962;p68">
              <a:extLst>
                <a:ext uri="{FF2B5EF4-FFF2-40B4-BE49-F238E27FC236}">
                  <a16:creationId xmlns:a16="http://schemas.microsoft.com/office/drawing/2014/main" xmlns="" id="{C0FEEA4B-6C50-4DA7-AD60-CF1271D4A6A5}"/>
                </a:ext>
              </a:extLst>
            </p:cNvPr>
            <p:cNvSpPr/>
            <p:nvPr/>
          </p:nvSpPr>
          <p:spPr>
            <a:xfrm rot="1146731">
              <a:off x="3184496" y="4239813"/>
              <a:ext cx="212515" cy="203695"/>
            </a:xfrm>
            <a:custGeom>
              <a:avLst/>
              <a:gdLst/>
              <a:ahLst/>
              <a:cxnLst/>
              <a:rect l="l" t="t" r="r" b="b"/>
              <a:pathLst>
                <a:path w="3566" h="3418" extrusionOk="0">
                  <a:moveTo>
                    <a:pt x="1634" y="0"/>
                  </a:moveTo>
                  <a:cubicBezTo>
                    <a:pt x="1113" y="0"/>
                    <a:pt x="327" y="503"/>
                    <a:pt x="85" y="1060"/>
                  </a:cubicBezTo>
                  <a:lnTo>
                    <a:pt x="0" y="2009"/>
                  </a:lnTo>
                  <a:cubicBezTo>
                    <a:pt x="82" y="2814"/>
                    <a:pt x="772" y="2927"/>
                    <a:pt x="1702" y="3278"/>
                  </a:cubicBezTo>
                  <a:cubicBezTo>
                    <a:pt x="1940" y="3368"/>
                    <a:pt x="2161" y="3417"/>
                    <a:pt x="2320" y="3417"/>
                  </a:cubicBezTo>
                  <a:cubicBezTo>
                    <a:pt x="2659" y="3417"/>
                    <a:pt x="2717" y="3194"/>
                    <a:pt x="2064" y="2668"/>
                  </a:cubicBezTo>
                  <a:lnTo>
                    <a:pt x="2064" y="2668"/>
                  </a:lnTo>
                  <a:cubicBezTo>
                    <a:pt x="2264" y="2722"/>
                    <a:pt x="2642" y="2793"/>
                    <a:pt x="2931" y="2793"/>
                  </a:cubicBezTo>
                  <a:cubicBezTo>
                    <a:pt x="3124" y="2793"/>
                    <a:pt x="3278" y="2761"/>
                    <a:pt x="3310" y="2671"/>
                  </a:cubicBezTo>
                  <a:cubicBezTo>
                    <a:pt x="3355" y="2390"/>
                    <a:pt x="2527" y="2045"/>
                    <a:pt x="2207" y="1992"/>
                  </a:cubicBezTo>
                  <a:lnTo>
                    <a:pt x="2207" y="1992"/>
                  </a:lnTo>
                  <a:cubicBezTo>
                    <a:pt x="2333" y="2003"/>
                    <a:pt x="2468" y="2010"/>
                    <a:pt x="2603" y="2010"/>
                  </a:cubicBezTo>
                  <a:cubicBezTo>
                    <a:pt x="3088" y="2010"/>
                    <a:pt x="3566" y="1928"/>
                    <a:pt x="3566" y="1719"/>
                  </a:cubicBezTo>
                  <a:cubicBezTo>
                    <a:pt x="3524" y="1456"/>
                    <a:pt x="2931" y="1324"/>
                    <a:pt x="2221" y="1324"/>
                  </a:cubicBezTo>
                  <a:cubicBezTo>
                    <a:pt x="2797" y="1225"/>
                    <a:pt x="3372" y="995"/>
                    <a:pt x="3369" y="754"/>
                  </a:cubicBezTo>
                  <a:cubicBezTo>
                    <a:pt x="3313" y="603"/>
                    <a:pt x="3129" y="554"/>
                    <a:pt x="2884" y="554"/>
                  </a:cubicBezTo>
                  <a:cubicBezTo>
                    <a:pt x="2492" y="554"/>
                    <a:pt x="1943" y="678"/>
                    <a:pt x="1497" y="714"/>
                  </a:cubicBezTo>
                  <a:cubicBezTo>
                    <a:pt x="1755" y="524"/>
                    <a:pt x="2039" y="262"/>
                    <a:pt x="1901" y="60"/>
                  </a:cubicBezTo>
                  <a:cubicBezTo>
                    <a:pt x="1826" y="19"/>
                    <a:pt x="1735" y="0"/>
                    <a:pt x="1634" y="0"/>
                  </a:cubicBezTo>
                  <a:close/>
                </a:path>
              </a:pathLst>
            </a:custGeom>
            <a:solidFill>
              <a:srgbClr val="B273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4963;p68">
              <a:extLst>
                <a:ext uri="{FF2B5EF4-FFF2-40B4-BE49-F238E27FC236}">
                  <a16:creationId xmlns:a16="http://schemas.microsoft.com/office/drawing/2014/main" xmlns="" id="{3671429C-EAF5-4C3A-A01D-A262AF2B39A6}"/>
                </a:ext>
              </a:extLst>
            </p:cNvPr>
            <p:cNvSpPr/>
            <p:nvPr/>
          </p:nvSpPr>
          <p:spPr>
            <a:xfrm rot="1146731">
              <a:off x="3175554" y="4204493"/>
              <a:ext cx="73183" cy="199107"/>
            </a:xfrm>
            <a:custGeom>
              <a:avLst/>
              <a:gdLst/>
              <a:ahLst/>
              <a:cxnLst/>
              <a:rect l="l" t="t" r="r" b="b"/>
              <a:pathLst>
                <a:path w="1228" h="3341" extrusionOk="0">
                  <a:moveTo>
                    <a:pt x="886" y="0"/>
                  </a:moveTo>
                  <a:cubicBezTo>
                    <a:pt x="809" y="0"/>
                    <a:pt x="734" y="27"/>
                    <a:pt x="683" y="85"/>
                  </a:cubicBezTo>
                  <a:cubicBezTo>
                    <a:pt x="301" y="523"/>
                    <a:pt x="122" y="1085"/>
                    <a:pt x="60" y="1657"/>
                  </a:cubicBezTo>
                  <a:cubicBezTo>
                    <a:pt x="1" y="2171"/>
                    <a:pt x="51" y="2758"/>
                    <a:pt x="341" y="3204"/>
                  </a:cubicBezTo>
                  <a:cubicBezTo>
                    <a:pt x="403" y="3301"/>
                    <a:pt x="494" y="3341"/>
                    <a:pt x="584" y="3341"/>
                  </a:cubicBezTo>
                  <a:cubicBezTo>
                    <a:pt x="793" y="3341"/>
                    <a:pt x="1000" y="3126"/>
                    <a:pt x="857" y="2901"/>
                  </a:cubicBezTo>
                  <a:cubicBezTo>
                    <a:pt x="745" y="2730"/>
                    <a:pt x="697" y="2575"/>
                    <a:pt x="661" y="2354"/>
                  </a:cubicBezTo>
                  <a:cubicBezTo>
                    <a:pt x="627" y="2177"/>
                    <a:pt x="630" y="1910"/>
                    <a:pt x="652" y="1694"/>
                  </a:cubicBezTo>
                  <a:cubicBezTo>
                    <a:pt x="675" y="1483"/>
                    <a:pt x="734" y="1242"/>
                    <a:pt x="809" y="1031"/>
                  </a:cubicBezTo>
                  <a:cubicBezTo>
                    <a:pt x="874" y="860"/>
                    <a:pt x="997" y="636"/>
                    <a:pt x="1110" y="509"/>
                  </a:cubicBezTo>
                  <a:cubicBezTo>
                    <a:pt x="1214" y="386"/>
                    <a:pt x="1228" y="206"/>
                    <a:pt x="1110" y="88"/>
                  </a:cubicBezTo>
                  <a:cubicBezTo>
                    <a:pt x="1052" y="31"/>
                    <a:pt x="968" y="0"/>
                    <a:pt x="886"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4964;p68">
              <a:extLst>
                <a:ext uri="{FF2B5EF4-FFF2-40B4-BE49-F238E27FC236}">
                  <a16:creationId xmlns:a16="http://schemas.microsoft.com/office/drawing/2014/main" xmlns="" id="{1E691A36-4E91-42FB-8479-463CE69B6F4B}"/>
                </a:ext>
              </a:extLst>
            </p:cNvPr>
            <p:cNvSpPr/>
            <p:nvPr/>
          </p:nvSpPr>
          <p:spPr>
            <a:xfrm rot="1146731">
              <a:off x="3261009" y="3426180"/>
              <a:ext cx="844460" cy="660610"/>
            </a:xfrm>
            <a:custGeom>
              <a:avLst/>
              <a:gdLst/>
              <a:ahLst/>
              <a:cxnLst/>
              <a:rect l="l" t="t" r="r" b="b"/>
              <a:pathLst>
                <a:path w="14170" h="11085" extrusionOk="0">
                  <a:moveTo>
                    <a:pt x="8923" y="0"/>
                  </a:moveTo>
                  <a:lnTo>
                    <a:pt x="217" y="2743"/>
                  </a:lnTo>
                  <a:cubicBezTo>
                    <a:pt x="1" y="6463"/>
                    <a:pt x="1687" y="11085"/>
                    <a:pt x="5744" y="11085"/>
                  </a:cubicBezTo>
                  <a:cubicBezTo>
                    <a:pt x="6108" y="11085"/>
                    <a:pt x="6492" y="11047"/>
                    <a:pt x="6896" y="10969"/>
                  </a:cubicBezTo>
                  <a:cubicBezTo>
                    <a:pt x="14169" y="9537"/>
                    <a:pt x="11424" y="3338"/>
                    <a:pt x="8923" y="0"/>
                  </a:cubicBezTo>
                  <a:close/>
                </a:path>
              </a:pathLst>
            </a:custGeom>
            <a:solidFill>
              <a:srgbClr val="B273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4965;p68">
              <a:extLst>
                <a:ext uri="{FF2B5EF4-FFF2-40B4-BE49-F238E27FC236}">
                  <a16:creationId xmlns:a16="http://schemas.microsoft.com/office/drawing/2014/main" xmlns="" id="{50B599C3-A89E-4403-AEE2-6932B9BDA9BC}"/>
                </a:ext>
              </a:extLst>
            </p:cNvPr>
            <p:cNvSpPr/>
            <p:nvPr/>
          </p:nvSpPr>
          <p:spPr>
            <a:xfrm rot="1146731">
              <a:off x="3203394" y="3751599"/>
              <a:ext cx="144756" cy="101133"/>
            </a:xfrm>
            <a:custGeom>
              <a:avLst/>
              <a:gdLst/>
              <a:ahLst/>
              <a:cxnLst/>
              <a:rect l="l" t="t" r="r" b="b"/>
              <a:pathLst>
                <a:path w="2429" h="1697" extrusionOk="0">
                  <a:moveTo>
                    <a:pt x="1618" y="0"/>
                  </a:moveTo>
                  <a:cubicBezTo>
                    <a:pt x="0" y="0"/>
                    <a:pt x="393" y="1696"/>
                    <a:pt x="1389" y="1696"/>
                  </a:cubicBezTo>
                  <a:cubicBezTo>
                    <a:pt x="1693" y="1696"/>
                    <a:pt x="2053" y="1539"/>
                    <a:pt x="2429" y="1127"/>
                  </a:cubicBezTo>
                  <a:lnTo>
                    <a:pt x="1873" y="13"/>
                  </a:lnTo>
                  <a:cubicBezTo>
                    <a:pt x="1783" y="4"/>
                    <a:pt x="1698" y="0"/>
                    <a:pt x="1618" y="0"/>
                  </a:cubicBezTo>
                  <a:close/>
                </a:path>
              </a:pathLst>
            </a:custGeom>
            <a:solidFill>
              <a:srgbClr val="B273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4966;p68">
              <a:extLst>
                <a:ext uri="{FF2B5EF4-FFF2-40B4-BE49-F238E27FC236}">
                  <a16:creationId xmlns:a16="http://schemas.microsoft.com/office/drawing/2014/main" xmlns="" id="{F92A9492-B49E-402E-B3CF-D0D6FF201EF9}"/>
                </a:ext>
              </a:extLst>
            </p:cNvPr>
            <p:cNvSpPr/>
            <p:nvPr/>
          </p:nvSpPr>
          <p:spPr>
            <a:xfrm rot="1146731">
              <a:off x="3475046" y="3694694"/>
              <a:ext cx="145590" cy="142253"/>
            </a:xfrm>
            <a:custGeom>
              <a:avLst/>
              <a:gdLst/>
              <a:ahLst/>
              <a:cxnLst/>
              <a:rect l="l" t="t" r="r" b="b"/>
              <a:pathLst>
                <a:path w="2443" h="2387" extrusionOk="0">
                  <a:moveTo>
                    <a:pt x="1221" y="1"/>
                  </a:moveTo>
                  <a:cubicBezTo>
                    <a:pt x="595" y="1"/>
                    <a:pt x="0" y="548"/>
                    <a:pt x="28" y="1194"/>
                  </a:cubicBezTo>
                  <a:cubicBezTo>
                    <a:pt x="59" y="1839"/>
                    <a:pt x="553" y="2387"/>
                    <a:pt x="1221" y="2387"/>
                  </a:cubicBezTo>
                  <a:cubicBezTo>
                    <a:pt x="1845" y="2387"/>
                    <a:pt x="2443" y="1839"/>
                    <a:pt x="2415" y="1194"/>
                  </a:cubicBezTo>
                  <a:cubicBezTo>
                    <a:pt x="2386" y="548"/>
                    <a:pt x="1892" y="1"/>
                    <a:pt x="122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4967;p68">
              <a:extLst>
                <a:ext uri="{FF2B5EF4-FFF2-40B4-BE49-F238E27FC236}">
                  <a16:creationId xmlns:a16="http://schemas.microsoft.com/office/drawing/2014/main" xmlns="" id="{70CF7D73-2EF6-4EE9-A248-5E1D33BF7F68}"/>
                </a:ext>
              </a:extLst>
            </p:cNvPr>
            <p:cNvSpPr/>
            <p:nvPr/>
          </p:nvSpPr>
          <p:spPr>
            <a:xfrm rot="1146664">
              <a:off x="3485704" y="3710853"/>
              <a:ext cx="165842" cy="128566"/>
            </a:xfrm>
            <a:custGeom>
              <a:avLst/>
              <a:gdLst/>
              <a:ahLst/>
              <a:cxnLst/>
              <a:rect l="l" t="t" r="r" b="b"/>
              <a:pathLst>
                <a:path w="3075" h="2384" extrusionOk="0">
                  <a:moveTo>
                    <a:pt x="1536" y="0"/>
                  </a:moveTo>
                  <a:cubicBezTo>
                    <a:pt x="0" y="0"/>
                    <a:pt x="0" y="2384"/>
                    <a:pt x="1536" y="2384"/>
                  </a:cubicBezTo>
                  <a:cubicBezTo>
                    <a:pt x="3074" y="2384"/>
                    <a:pt x="3074" y="0"/>
                    <a:pt x="1536"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4968;p68">
              <a:extLst>
                <a:ext uri="{FF2B5EF4-FFF2-40B4-BE49-F238E27FC236}">
                  <a16:creationId xmlns:a16="http://schemas.microsoft.com/office/drawing/2014/main" xmlns="" id="{388C073F-87CB-46CE-B042-287A5645A910}"/>
                </a:ext>
              </a:extLst>
            </p:cNvPr>
            <p:cNvSpPr/>
            <p:nvPr/>
          </p:nvSpPr>
          <p:spPr>
            <a:xfrm rot="1146731">
              <a:off x="3667452" y="3696402"/>
              <a:ext cx="145590" cy="142253"/>
            </a:xfrm>
            <a:custGeom>
              <a:avLst/>
              <a:gdLst/>
              <a:ahLst/>
              <a:cxnLst/>
              <a:rect l="l" t="t" r="r" b="b"/>
              <a:pathLst>
                <a:path w="2443" h="2387" extrusionOk="0">
                  <a:moveTo>
                    <a:pt x="1221" y="0"/>
                  </a:moveTo>
                  <a:cubicBezTo>
                    <a:pt x="595" y="0"/>
                    <a:pt x="0" y="548"/>
                    <a:pt x="28" y="1193"/>
                  </a:cubicBezTo>
                  <a:cubicBezTo>
                    <a:pt x="59" y="1839"/>
                    <a:pt x="553" y="2387"/>
                    <a:pt x="1221" y="2387"/>
                  </a:cubicBezTo>
                  <a:cubicBezTo>
                    <a:pt x="1845" y="2387"/>
                    <a:pt x="2443" y="1839"/>
                    <a:pt x="2415" y="1193"/>
                  </a:cubicBezTo>
                  <a:cubicBezTo>
                    <a:pt x="2386" y="548"/>
                    <a:pt x="1892" y="0"/>
                    <a:pt x="122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4969;p68">
              <a:extLst>
                <a:ext uri="{FF2B5EF4-FFF2-40B4-BE49-F238E27FC236}">
                  <a16:creationId xmlns:a16="http://schemas.microsoft.com/office/drawing/2014/main" xmlns="" id="{99F8A915-A499-4A67-B543-D12D83DDA48B}"/>
                </a:ext>
              </a:extLst>
            </p:cNvPr>
            <p:cNvSpPr/>
            <p:nvPr/>
          </p:nvSpPr>
          <p:spPr>
            <a:xfrm rot="1146664">
              <a:off x="3671716" y="3711846"/>
              <a:ext cx="165842" cy="128458"/>
            </a:xfrm>
            <a:custGeom>
              <a:avLst/>
              <a:gdLst/>
              <a:ahLst/>
              <a:cxnLst/>
              <a:rect l="l" t="t" r="r" b="b"/>
              <a:pathLst>
                <a:path w="3075" h="2382" extrusionOk="0">
                  <a:moveTo>
                    <a:pt x="1531" y="1"/>
                  </a:moveTo>
                  <a:cubicBezTo>
                    <a:pt x="1" y="1"/>
                    <a:pt x="3" y="2381"/>
                    <a:pt x="1537" y="2381"/>
                  </a:cubicBezTo>
                  <a:cubicBezTo>
                    <a:pt x="3075" y="2381"/>
                    <a:pt x="3075" y="1"/>
                    <a:pt x="1537" y="1"/>
                  </a:cubicBezTo>
                  <a:cubicBezTo>
                    <a:pt x="1535" y="1"/>
                    <a:pt x="1533" y="1"/>
                    <a:pt x="1531"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4970;p68">
              <a:extLst>
                <a:ext uri="{FF2B5EF4-FFF2-40B4-BE49-F238E27FC236}">
                  <a16:creationId xmlns:a16="http://schemas.microsoft.com/office/drawing/2014/main" xmlns="" id="{49443A64-52E8-4840-A1B4-7F032A034004}"/>
                </a:ext>
              </a:extLst>
            </p:cNvPr>
            <p:cNvSpPr/>
            <p:nvPr/>
          </p:nvSpPr>
          <p:spPr>
            <a:xfrm rot="1146731">
              <a:off x="3610747" y="3827580"/>
              <a:ext cx="82718" cy="45173"/>
            </a:xfrm>
            <a:custGeom>
              <a:avLst/>
              <a:gdLst/>
              <a:ahLst/>
              <a:cxnLst/>
              <a:rect l="l" t="t" r="r" b="b"/>
              <a:pathLst>
                <a:path w="1388" h="758" extrusionOk="0">
                  <a:moveTo>
                    <a:pt x="784" y="1"/>
                  </a:moveTo>
                  <a:cubicBezTo>
                    <a:pt x="719" y="1"/>
                    <a:pt x="653" y="10"/>
                    <a:pt x="587" y="30"/>
                  </a:cubicBezTo>
                  <a:cubicBezTo>
                    <a:pt x="304" y="117"/>
                    <a:pt x="121" y="367"/>
                    <a:pt x="20" y="634"/>
                  </a:cubicBezTo>
                  <a:cubicBezTo>
                    <a:pt x="1" y="682"/>
                    <a:pt x="40" y="738"/>
                    <a:pt x="85" y="752"/>
                  </a:cubicBezTo>
                  <a:cubicBezTo>
                    <a:pt x="97" y="755"/>
                    <a:pt x="108" y="757"/>
                    <a:pt x="118" y="757"/>
                  </a:cubicBezTo>
                  <a:cubicBezTo>
                    <a:pt x="163" y="757"/>
                    <a:pt x="195" y="726"/>
                    <a:pt x="209" y="687"/>
                  </a:cubicBezTo>
                  <a:cubicBezTo>
                    <a:pt x="287" y="485"/>
                    <a:pt x="427" y="283"/>
                    <a:pt x="641" y="216"/>
                  </a:cubicBezTo>
                  <a:cubicBezTo>
                    <a:pt x="689" y="201"/>
                    <a:pt x="737" y="194"/>
                    <a:pt x="785" y="194"/>
                  </a:cubicBezTo>
                  <a:cubicBezTo>
                    <a:pt x="939" y="194"/>
                    <a:pt x="1088" y="264"/>
                    <a:pt x="1208" y="364"/>
                  </a:cubicBezTo>
                  <a:cubicBezTo>
                    <a:pt x="1230" y="380"/>
                    <a:pt x="1256" y="390"/>
                    <a:pt x="1281" y="390"/>
                  </a:cubicBezTo>
                  <a:cubicBezTo>
                    <a:pt x="1304" y="390"/>
                    <a:pt x="1327" y="382"/>
                    <a:pt x="1345" y="364"/>
                  </a:cubicBezTo>
                  <a:cubicBezTo>
                    <a:pt x="1382" y="328"/>
                    <a:pt x="1388" y="258"/>
                    <a:pt x="1345" y="227"/>
                  </a:cubicBezTo>
                  <a:cubicBezTo>
                    <a:pt x="1185" y="94"/>
                    <a:pt x="989" y="1"/>
                    <a:pt x="784"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4971;p68">
              <a:extLst>
                <a:ext uri="{FF2B5EF4-FFF2-40B4-BE49-F238E27FC236}">
                  <a16:creationId xmlns:a16="http://schemas.microsoft.com/office/drawing/2014/main" xmlns="" id="{A0630E26-DC04-4AE2-BCC5-0558CEC788BD}"/>
                </a:ext>
              </a:extLst>
            </p:cNvPr>
            <p:cNvSpPr/>
            <p:nvPr/>
          </p:nvSpPr>
          <p:spPr>
            <a:xfrm rot="1146731">
              <a:off x="3539766" y="3826320"/>
              <a:ext cx="220084" cy="152503"/>
            </a:xfrm>
            <a:custGeom>
              <a:avLst/>
              <a:gdLst/>
              <a:ahLst/>
              <a:cxnLst/>
              <a:rect l="l" t="t" r="r" b="b"/>
              <a:pathLst>
                <a:path w="3693" h="2559" extrusionOk="0">
                  <a:moveTo>
                    <a:pt x="3271" y="0"/>
                  </a:moveTo>
                  <a:cubicBezTo>
                    <a:pt x="2541" y="887"/>
                    <a:pt x="1188" y="1395"/>
                    <a:pt x="1" y="1398"/>
                  </a:cubicBezTo>
                  <a:cubicBezTo>
                    <a:pt x="103" y="2128"/>
                    <a:pt x="888" y="2558"/>
                    <a:pt x="1674" y="2558"/>
                  </a:cubicBezTo>
                  <a:cubicBezTo>
                    <a:pt x="1985" y="2558"/>
                    <a:pt x="2297" y="2491"/>
                    <a:pt x="2567" y="2347"/>
                  </a:cubicBezTo>
                  <a:cubicBezTo>
                    <a:pt x="3367" y="1982"/>
                    <a:pt x="3692" y="907"/>
                    <a:pt x="3271"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4972;p68">
              <a:extLst>
                <a:ext uri="{FF2B5EF4-FFF2-40B4-BE49-F238E27FC236}">
                  <a16:creationId xmlns:a16="http://schemas.microsoft.com/office/drawing/2014/main" xmlns="" id="{BAED74FA-8CE4-42CF-BC84-58C3030A1EC9}"/>
                </a:ext>
              </a:extLst>
            </p:cNvPr>
            <p:cNvSpPr/>
            <p:nvPr/>
          </p:nvSpPr>
          <p:spPr>
            <a:xfrm rot="1146731">
              <a:off x="3410521" y="3848863"/>
              <a:ext cx="94577" cy="92551"/>
            </a:xfrm>
            <a:custGeom>
              <a:avLst/>
              <a:gdLst/>
              <a:ahLst/>
              <a:cxnLst/>
              <a:rect l="l" t="t" r="r" b="b"/>
              <a:pathLst>
                <a:path w="1587" h="1553" extrusionOk="0">
                  <a:moveTo>
                    <a:pt x="795" y="0"/>
                  </a:moveTo>
                  <a:cubicBezTo>
                    <a:pt x="388" y="0"/>
                    <a:pt x="0" y="360"/>
                    <a:pt x="20" y="778"/>
                  </a:cubicBezTo>
                  <a:cubicBezTo>
                    <a:pt x="39" y="1199"/>
                    <a:pt x="362" y="1553"/>
                    <a:pt x="795" y="1553"/>
                  </a:cubicBezTo>
                  <a:cubicBezTo>
                    <a:pt x="1202" y="1553"/>
                    <a:pt x="1586" y="1193"/>
                    <a:pt x="1569" y="778"/>
                  </a:cubicBezTo>
                  <a:cubicBezTo>
                    <a:pt x="1553" y="357"/>
                    <a:pt x="1230" y="0"/>
                    <a:pt x="795" y="0"/>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4973;p68">
              <a:extLst>
                <a:ext uri="{FF2B5EF4-FFF2-40B4-BE49-F238E27FC236}">
                  <a16:creationId xmlns:a16="http://schemas.microsoft.com/office/drawing/2014/main" xmlns="" id="{2580ABEC-29E7-4C96-A1A2-041EA710F1B7}"/>
                </a:ext>
              </a:extLst>
            </p:cNvPr>
            <p:cNvSpPr/>
            <p:nvPr/>
          </p:nvSpPr>
          <p:spPr>
            <a:xfrm rot="1146731">
              <a:off x="3791138" y="3842999"/>
              <a:ext cx="94577" cy="92372"/>
            </a:xfrm>
            <a:custGeom>
              <a:avLst/>
              <a:gdLst/>
              <a:ahLst/>
              <a:cxnLst/>
              <a:rect l="l" t="t" r="r" b="b"/>
              <a:pathLst>
                <a:path w="1587" h="1550" extrusionOk="0">
                  <a:moveTo>
                    <a:pt x="792" y="0"/>
                  </a:moveTo>
                  <a:cubicBezTo>
                    <a:pt x="385" y="0"/>
                    <a:pt x="0" y="357"/>
                    <a:pt x="17" y="775"/>
                  </a:cubicBezTo>
                  <a:cubicBezTo>
                    <a:pt x="39" y="1196"/>
                    <a:pt x="362" y="1550"/>
                    <a:pt x="792" y="1550"/>
                  </a:cubicBezTo>
                  <a:cubicBezTo>
                    <a:pt x="1199" y="1550"/>
                    <a:pt x="1586" y="1193"/>
                    <a:pt x="1569" y="775"/>
                  </a:cubicBezTo>
                  <a:cubicBezTo>
                    <a:pt x="1550" y="354"/>
                    <a:pt x="1227" y="0"/>
                    <a:pt x="792" y="0"/>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4974;p68">
              <a:extLst>
                <a:ext uri="{FF2B5EF4-FFF2-40B4-BE49-F238E27FC236}">
                  <a16:creationId xmlns:a16="http://schemas.microsoft.com/office/drawing/2014/main" xmlns="" id="{C33781EC-1EB6-43F3-975E-BB36B9E8F8B0}"/>
                </a:ext>
              </a:extLst>
            </p:cNvPr>
            <p:cNvSpPr/>
            <p:nvPr/>
          </p:nvSpPr>
          <p:spPr>
            <a:xfrm rot="1146731">
              <a:off x="3491528" y="3645051"/>
              <a:ext cx="110251" cy="50179"/>
            </a:xfrm>
            <a:custGeom>
              <a:avLst/>
              <a:gdLst/>
              <a:ahLst/>
              <a:cxnLst/>
              <a:rect l="l" t="t" r="r" b="b"/>
              <a:pathLst>
                <a:path w="1850" h="842" extrusionOk="0">
                  <a:moveTo>
                    <a:pt x="1163" y="0"/>
                  </a:moveTo>
                  <a:cubicBezTo>
                    <a:pt x="696" y="0"/>
                    <a:pt x="232" y="244"/>
                    <a:pt x="35" y="694"/>
                  </a:cubicBezTo>
                  <a:cubicBezTo>
                    <a:pt x="0" y="771"/>
                    <a:pt x="69" y="842"/>
                    <a:pt x="132" y="842"/>
                  </a:cubicBezTo>
                  <a:cubicBezTo>
                    <a:pt x="160" y="842"/>
                    <a:pt x="188" y="827"/>
                    <a:pt x="203" y="792"/>
                  </a:cubicBezTo>
                  <a:cubicBezTo>
                    <a:pt x="373" y="409"/>
                    <a:pt x="767" y="194"/>
                    <a:pt x="1166" y="194"/>
                  </a:cubicBezTo>
                  <a:cubicBezTo>
                    <a:pt x="1334" y="194"/>
                    <a:pt x="1504" y="232"/>
                    <a:pt x="1658" y="312"/>
                  </a:cubicBezTo>
                  <a:cubicBezTo>
                    <a:pt x="1673" y="320"/>
                    <a:pt x="1688" y="323"/>
                    <a:pt x="1703" y="323"/>
                  </a:cubicBezTo>
                  <a:cubicBezTo>
                    <a:pt x="1791" y="323"/>
                    <a:pt x="1850" y="194"/>
                    <a:pt x="1756" y="143"/>
                  </a:cubicBezTo>
                  <a:cubicBezTo>
                    <a:pt x="1572" y="47"/>
                    <a:pt x="1367" y="0"/>
                    <a:pt x="1163"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4975;p68">
              <a:extLst>
                <a:ext uri="{FF2B5EF4-FFF2-40B4-BE49-F238E27FC236}">
                  <a16:creationId xmlns:a16="http://schemas.microsoft.com/office/drawing/2014/main" xmlns="" id="{C0B0C1F1-5601-4D75-94C2-FC7F3359D130}"/>
                </a:ext>
              </a:extLst>
            </p:cNvPr>
            <p:cNvSpPr/>
            <p:nvPr/>
          </p:nvSpPr>
          <p:spPr>
            <a:xfrm rot="1146731">
              <a:off x="3701964" y="3654026"/>
              <a:ext cx="103814" cy="45531"/>
            </a:xfrm>
            <a:custGeom>
              <a:avLst/>
              <a:gdLst/>
              <a:ahLst/>
              <a:cxnLst/>
              <a:rect l="l" t="t" r="r" b="b"/>
              <a:pathLst>
                <a:path w="1742" h="764" extrusionOk="0">
                  <a:moveTo>
                    <a:pt x="1032" y="0"/>
                  </a:moveTo>
                  <a:cubicBezTo>
                    <a:pt x="908" y="0"/>
                    <a:pt x="785" y="20"/>
                    <a:pt x="665" y="62"/>
                  </a:cubicBezTo>
                  <a:cubicBezTo>
                    <a:pt x="395" y="161"/>
                    <a:pt x="171" y="357"/>
                    <a:pt x="45" y="618"/>
                  </a:cubicBezTo>
                  <a:cubicBezTo>
                    <a:pt x="0" y="693"/>
                    <a:pt x="66" y="763"/>
                    <a:pt x="129" y="763"/>
                  </a:cubicBezTo>
                  <a:cubicBezTo>
                    <a:pt x="158" y="763"/>
                    <a:pt x="187" y="749"/>
                    <a:pt x="205" y="714"/>
                  </a:cubicBezTo>
                  <a:cubicBezTo>
                    <a:pt x="311" y="503"/>
                    <a:pt x="491" y="329"/>
                    <a:pt x="715" y="250"/>
                  </a:cubicBezTo>
                  <a:cubicBezTo>
                    <a:pt x="822" y="212"/>
                    <a:pt x="932" y="194"/>
                    <a:pt x="1043" y="194"/>
                  </a:cubicBezTo>
                  <a:cubicBezTo>
                    <a:pt x="1214" y="194"/>
                    <a:pt x="1386" y="237"/>
                    <a:pt x="1546" y="312"/>
                  </a:cubicBezTo>
                  <a:cubicBezTo>
                    <a:pt x="1561" y="319"/>
                    <a:pt x="1576" y="322"/>
                    <a:pt x="1590" y="322"/>
                  </a:cubicBezTo>
                  <a:cubicBezTo>
                    <a:pt x="1681" y="322"/>
                    <a:pt x="1742" y="190"/>
                    <a:pt x="1645" y="144"/>
                  </a:cubicBezTo>
                  <a:cubicBezTo>
                    <a:pt x="1452" y="55"/>
                    <a:pt x="1242" y="0"/>
                    <a:pt x="1032"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4976;p68">
              <a:extLst>
                <a:ext uri="{FF2B5EF4-FFF2-40B4-BE49-F238E27FC236}">
                  <a16:creationId xmlns:a16="http://schemas.microsoft.com/office/drawing/2014/main" xmlns="" id="{6B19FA42-1A2F-4E81-956E-29F4F1815130}"/>
                </a:ext>
              </a:extLst>
            </p:cNvPr>
            <p:cNvSpPr/>
            <p:nvPr/>
          </p:nvSpPr>
          <p:spPr>
            <a:xfrm rot="1146731">
              <a:off x="3325870" y="3143760"/>
              <a:ext cx="848393" cy="515734"/>
            </a:xfrm>
            <a:custGeom>
              <a:avLst/>
              <a:gdLst/>
              <a:ahLst/>
              <a:cxnLst/>
              <a:rect l="l" t="t" r="r" b="b"/>
              <a:pathLst>
                <a:path w="14236" h="8654" extrusionOk="0">
                  <a:moveTo>
                    <a:pt x="6588" y="0"/>
                  </a:moveTo>
                  <a:cubicBezTo>
                    <a:pt x="5638" y="0"/>
                    <a:pt x="4614" y="955"/>
                    <a:pt x="5081" y="2238"/>
                  </a:cubicBezTo>
                  <a:cubicBezTo>
                    <a:pt x="4686" y="1333"/>
                    <a:pt x="4034" y="976"/>
                    <a:pt x="3373" y="976"/>
                  </a:cubicBezTo>
                  <a:cubicBezTo>
                    <a:pt x="1712" y="976"/>
                    <a:pt x="1" y="3238"/>
                    <a:pt x="2221" y="4739"/>
                  </a:cubicBezTo>
                  <a:lnTo>
                    <a:pt x="2221" y="5056"/>
                  </a:lnTo>
                  <a:lnTo>
                    <a:pt x="2218" y="5056"/>
                  </a:lnTo>
                  <a:cubicBezTo>
                    <a:pt x="915" y="6811"/>
                    <a:pt x="2082" y="7962"/>
                    <a:pt x="3307" y="7962"/>
                  </a:cubicBezTo>
                  <a:cubicBezTo>
                    <a:pt x="3940" y="7962"/>
                    <a:pt x="4588" y="7655"/>
                    <a:pt x="4919" y="6965"/>
                  </a:cubicBezTo>
                  <a:cubicBezTo>
                    <a:pt x="5030" y="8109"/>
                    <a:pt x="5930" y="8654"/>
                    <a:pt x="6806" y="8654"/>
                  </a:cubicBezTo>
                  <a:cubicBezTo>
                    <a:pt x="7816" y="8654"/>
                    <a:pt x="8794" y="7930"/>
                    <a:pt x="8495" y="6567"/>
                  </a:cubicBezTo>
                  <a:lnTo>
                    <a:pt x="8495" y="6567"/>
                  </a:lnTo>
                  <a:cubicBezTo>
                    <a:pt x="8720" y="7354"/>
                    <a:pt x="9323" y="7674"/>
                    <a:pt x="9931" y="7674"/>
                  </a:cubicBezTo>
                  <a:cubicBezTo>
                    <a:pt x="11041" y="7674"/>
                    <a:pt x="12169" y="6607"/>
                    <a:pt x="11039" y="5374"/>
                  </a:cubicBezTo>
                  <a:lnTo>
                    <a:pt x="11039" y="5374"/>
                  </a:lnTo>
                  <a:cubicBezTo>
                    <a:pt x="11276" y="5413"/>
                    <a:pt x="11494" y="5431"/>
                    <a:pt x="11694" y="5431"/>
                  </a:cubicBezTo>
                  <a:cubicBezTo>
                    <a:pt x="14235" y="5431"/>
                    <a:pt x="13896" y="2490"/>
                    <a:pt x="12086" y="2490"/>
                  </a:cubicBezTo>
                  <a:cubicBezTo>
                    <a:pt x="11715" y="2490"/>
                    <a:pt x="11282" y="2613"/>
                    <a:pt x="10800" y="2911"/>
                  </a:cubicBezTo>
                  <a:cubicBezTo>
                    <a:pt x="12169" y="1568"/>
                    <a:pt x="10834" y="22"/>
                    <a:pt x="9547" y="22"/>
                  </a:cubicBezTo>
                  <a:cubicBezTo>
                    <a:pt x="8854" y="22"/>
                    <a:pt x="8175" y="471"/>
                    <a:pt x="7939" y="1640"/>
                  </a:cubicBezTo>
                  <a:cubicBezTo>
                    <a:pt x="7891" y="474"/>
                    <a:pt x="7258" y="0"/>
                    <a:pt x="6588" y="0"/>
                  </a:cubicBezTo>
                  <a:close/>
                </a:path>
              </a:pathLst>
            </a:custGeom>
            <a:solidFill>
              <a:srgbClr val="4A383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4977;p68">
              <a:extLst>
                <a:ext uri="{FF2B5EF4-FFF2-40B4-BE49-F238E27FC236}">
                  <a16:creationId xmlns:a16="http://schemas.microsoft.com/office/drawing/2014/main" xmlns="" id="{A658D28B-A261-488C-B1AC-BDBD278F7B22}"/>
                </a:ext>
              </a:extLst>
            </p:cNvPr>
            <p:cNvSpPr/>
            <p:nvPr/>
          </p:nvSpPr>
          <p:spPr>
            <a:xfrm rot="1146731">
              <a:off x="3186555" y="3264716"/>
              <a:ext cx="283612" cy="549644"/>
            </a:xfrm>
            <a:custGeom>
              <a:avLst/>
              <a:gdLst/>
              <a:ahLst/>
              <a:cxnLst/>
              <a:rect l="l" t="t" r="r" b="b"/>
              <a:pathLst>
                <a:path w="4759" h="9223" extrusionOk="0">
                  <a:moveTo>
                    <a:pt x="2686" y="1"/>
                  </a:moveTo>
                  <a:cubicBezTo>
                    <a:pt x="1146" y="1"/>
                    <a:pt x="0" y="1472"/>
                    <a:pt x="623" y="3381"/>
                  </a:cubicBezTo>
                  <a:cubicBezTo>
                    <a:pt x="1274" y="5357"/>
                    <a:pt x="2294" y="7760"/>
                    <a:pt x="3961" y="9223"/>
                  </a:cubicBezTo>
                  <a:cubicBezTo>
                    <a:pt x="4758" y="7715"/>
                    <a:pt x="4677" y="4894"/>
                    <a:pt x="4520" y="3142"/>
                  </a:cubicBezTo>
                  <a:lnTo>
                    <a:pt x="3683" y="200"/>
                  </a:lnTo>
                  <a:cubicBezTo>
                    <a:pt x="3342" y="64"/>
                    <a:pt x="3005" y="1"/>
                    <a:pt x="2686" y="1"/>
                  </a:cubicBezTo>
                  <a:close/>
                </a:path>
              </a:pathLst>
            </a:custGeom>
            <a:solidFill>
              <a:srgbClr val="4A383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4978;p68">
              <a:extLst>
                <a:ext uri="{FF2B5EF4-FFF2-40B4-BE49-F238E27FC236}">
                  <a16:creationId xmlns:a16="http://schemas.microsoft.com/office/drawing/2014/main" xmlns="" id="{0C3D56C4-486B-4C66-B1EC-8C914B3339D2}"/>
                </a:ext>
              </a:extLst>
            </p:cNvPr>
            <p:cNvSpPr/>
            <p:nvPr/>
          </p:nvSpPr>
          <p:spPr>
            <a:xfrm rot="1146731">
              <a:off x="3211743" y="3244306"/>
              <a:ext cx="296306" cy="482898"/>
            </a:xfrm>
            <a:custGeom>
              <a:avLst/>
              <a:gdLst/>
              <a:ahLst/>
              <a:cxnLst/>
              <a:rect l="l" t="t" r="r" b="b"/>
              <a:pathLst>
                <a:path w="4972" h="8103" extrusionOk="0">
                  <a:moveTo>
                    <a:pt x="2085" y="610"/>
                  </a:moveTo>
                  <a:cubicBezTo>
                    <a:pt x="2099" y="610"/>
                    <a:pt x="2113" y="613"/>
                    <a:pt x="2134" y="621"/>
                  </a:cubicBezTo>
                  <a:cubicBezTo>
                    <a:pt x="2176" y="638"/>
                    <a:pt x="2235" y="691"/>
                    <a:pt x="2280" y="770"/>
                  </a:cubicBezTo>
                  <a:cubicBezTo>
                    <a:pt x="2375" y="924"/>
                    <a:pt x="2445" y="1129"/>
                    <a:pt x="2490" y="1345"/>
                  </a:cubicBezTo>
                  <a:cubicBezTo>
                    <a:pt x="2532" y="1545"/>
                    <a:pt x="2560" y="1752"/>
                    <a:pt x="2583" y="1963"/>
                  </a:cubicBezTo>
                  <a:cubicBezTo>
                    <a:pt x="2544" y="2008"/>
                    <a:pt x="2502" y="2056"/>
                    <a:pt x="2465" y="2103"/>
                  </a:cubicBezTo>
                  <a:lnTo>
                    <a:pt x="2308" y="1856"/>
                  </a:lnTo>
                  <a:cubicBezTo>
                    <a:pt x="2193" y="1671"/>
                    <a:pt x="2086" y="1486"/>
                    <a:pt x="1999" y="1300"/>
                  </a:cubicBezTo>
                  <a:cubicBezTo>
                    <a:pt x="1915" y="1124"/>
                    <a:pt x="1859" y="933"/>
                    <a:pt x="1861" y="826"/>
                  </a:cubicBezTo>
                  <a:cubicBezTo>
                    <a:pt x="1867" y="770"/>
                    <a:pt x="1870" y="745"/>
                    <a:pt x="1887" y="714"/>
                  </a:cubicBezTo>
                  <a:cubicBezTo>
                    <a:pt x="1898" y="694"/>
                    <a:pt x="1915" y="677"/>
                    <a:pt x="1943" y="663"/>
                  </a:cubicBezTo>
                  <a:cubicBezTo>
                    <a:pt x="1971" y="649"/>
                    <a:pt x="2005" y="630"/>
                    <a:pt x="2024" y="624"/>
                  </a:cubicBezTo>
                  <a:cubicBezTo>
                    <a:pt x="2052" y="615"/>
                    <a:pt x="2068" y="610"/>
                    <a:pt x="2085" y="610"/>
                  </a:cubicBezTo>
                  <a:close/>
                  <a:moveTo>
                    <a:pt x="745" y="2238"/>
                  </a:moveTo>
                  <a:cubicBezTo>
                    <a:pt x="748" y="2238"/>
                    <a:pt x="750" y="2240"/>
                    <a:pt x="755" y="2240"/>
                  </a:cubicBezTo>
                  <a:cubicBezTo>
                    <a:pt x="757" y="2240"/>
                    <a:pt x="760" y="2239"/>
                    <a:pt x="764" y="2238"/>
                  </a:cubicBezTo>
                  <a:cubicBezTo>
                    <a:pt x="786" y="2238"/>
                    <a:pt x="842" y="2244"/>
                    <a:pt x="910" y="2261"/>
                  </a:cubicBezTo>
                  <a:cubicBezTo>
                    <a:pt x="974" y="2277"/>
                    <a:pt x="1053" y="2305"/>
                    <a:pt x="1129" y="2345"/>
                  </a:cubicBezTo>
                  <a:cubicBezTo>
                    <a:pt x="1283" y="2418"/>
                    <a:pt x="1446" y="2513"/>
                    <a:pt x="1600" y="2617"/>
                  </a:cubicBezTo>
                  <a:cubicBezTo>
                    <a:pt x="1676" y="2670"/>
                    <a:pt x="1755" y="2727"/>
                    <a:pt x="1828" y="2783"/>
                  </a:cubicBezTo>
                  <a:cubicBezTo>
                    <a:pt x="1859" y="2808"/>
                    <a:pt x="1887" y="2833"/>
                    <a:pt x="1915" y="2856"/>
                  </a:cubicBezTo>
                  <a:cubicBezTo>
                    <a:pt x="1687" y="2847"/>
                    <a:pt x="1466" y="2822"/>
                    <a:pt x="1252" y="2783"/>
                  </a:cubicBezTo>
                  <a:cubicBezTo>
                    <a:pt x="1064" y="2749"/>
                    <a:pt x="876" y="2687"/>
                    <a:pt x="758" y="2609"/>
                  </a:cubicBezTo>
                  <a:cubicBezTo>
                    <a:pt x="699" y="2567"/>
                    <a:pt x="663" y="2524"/>
                    <a:pt x="657" y="2496"/>
                  </a:cubicBezTo>
                  <a:cubicBezTo>
                    <a:pt x="649" y="2468"/>
                    <a:pt x="652" y="2443"/>
                    <a:pt x="663" y="2390"/>
                  </a:cubicBezTo>
                  <a:cubicBezTo>
                    <a:pt x="671" y="2370"/>
                    <a:pt x="680" y="2331"/>
                    <a:pt x="694" y="2300"/>
                  </a:cubicBezTo>
                  <a:cubicBezTo>
                    <a:pt x="705" y="2275"/>
                    <a:pt x="719" y="2252"/>
                    <a:pt x="730" y="2247"/>
                  </a:cubicBezTo>
                  <a:cubicBezTo>
                    <a:pt x="738" y="2240"/>
                    <a:pt x="742" y="2238"/>
                    <a:pt x="745" y="2238"/>
                  </a:cubicBezTo>
                  <a:close/>
                  <a:moveTo>
                    <a:pt x="2027" y="1"/>
                  </a:moveTo>
                  <a:cubicBezTo>
                    <a:pt x="1987" y="1"/>
                    <a:pt x="1947" y="4"/>
                    <a:pt x="1909" y="12"/>
                  </a:cubicBezTo>
                  <a:cubicBezTo>
                    <a:pt x="1817" y="20"/>
                    <a:pt x="1738" y="48"/>
                    <a:pt x="1662" y="82"/>
                  </a:cubicBezTo>
                  <a:cubicBezTo>
                    <a:pt x="1586" y="113"/>
                    <a:pt x="1505" y="161"/>
                    <a:pt x="1432" y="225"/>
                  </a:cubicBezTo>
                  <a:cubicBezTo>
                    <a:pt x="1280" y="352"/>
                    <a:pt x="1179" y="551"/>
                    <a:pt x="1154" y="728"/>
                  </a:cubicBezTo>
                  <a:cubicBezTo>
                    <a:pt x="1123" y="902"/>
                    <a:pt x="1140" y="1059"/>
                    <a:pt x="1165" y="1205"/>
                  </a:cubicBezTo>
                  <a:cubicBezTo>
                    <a:pt x="1191" y="1331"/>
                    <a:pt x="1224" y="1449"/>
                    <a:pt x="1264" y="1562"/>
                  </a:cubicBezTo>
                  <a:cubicBezTo>
                    <a:pt x="1196" y="1545"/>
                    <a:pt x="1129" y="1528"/>
                    <a:pt x="1056" y="1514"/>
                  </a:cubicBezTo>
                  <a:cubicBezTo>
                    <a:pt x="988" y="1503"/>
                    <a:pt x="917" y="1494"/>
                    <a:pt x="840" y="1494"/>
                  </a:cubicBezTo>
                  <a:cubicBezTo>
                    <a:pt x="760" y="1494"/>
                    <a:pt x="674" y="1504"/>
                    <a:pt x="581" y="1531"/>
                  </a:cubicBezTo>
                  <a:cubicBezTo>
                    <a:pt x="494" y="1556"/>
                    <a:pt x="399" y="1601"/>
                    <a:pt x="320" y="1663"/>
                  </a:cubicBezTo>
                  <a:cubicBezTo>
                    <a:pt x="239" y="1727"/>
                    <a:pt x="174" y="1809"/>
                    <a:pt x="129" y="1884"/>
                  </a:cubicBezTo>
                  <a:cubicBezTo>
                    <a:pt x="84" y="1966"/>
                    <a:pt x="59" y="2042"/>
                    <a:pt x="42" y="2117"/>
                  </a:cubicBezTo>
                  <a:cubicBezTo>
                    <a:pt x="28" y="2182"/>
                    <a:pt x="17" y="2249"/>
                    <a:pt x="11" y="2331"/>
                  </a:cubicBezTo>
                  <a:cubicBezTo>
                    <a:pt x="0" y="2485"/>
                    <a:pt x="40" y="2679"/>
                    <a:pt x="143" y="2825"/>
                  </a:cubicBezTo>
                  <a:cubicBezTo>
                    <a:pt x="250" y="2974"/>
                    <a:pt x="390" y="3058"/>
                    <a:pt x="517" y="3106"/>
                  </a:cubicBezTo>
                  <a:cubicBezTo>
                    <a:pt x="719" y="3183"/>
                    <a:pt x="905" y="3201"/>
                    <a:pt x="1085" y="3201"/>
                  </a:cubicBezTo>
                  <a:cubicBezTo>
                    <a:pt x="1133" y="3201"/>
                    <a:pt x="1180" y="3200"/>
                    <a:pt x="1227" y="3198"/>
                  </a:cubicBezTo>
                  <a:cubicBezTo>
                    <a:pt x="1452" y="3184"/>
                    <a:pt x="1668" y="3145"/>
                    <a:pt x="1873" y="3089"/>
                  </a:cubicBezTo>
                  <a:cubicBezTo>
                    <a:pt x="1884" y="3086"/>
                    <a:pt x="1892" y="3080"/>
                    <a:pt x="1901" y="3080"/>
                  </a:cubicBezTo>
                  <a:cubicBezTo>
                    <a:pt x="1817" y="3291"/>
                    <a:pt x="1746" y="3507"/>
                    <a:pt x="1696" y="3723"/>
                  </a:cubicBezTo>
                  <a:cubicBezTo>
                    <a:pt x="1513" y="4495"/>
                    <a:pt x="1522" y="5295"/>
                    <a:pt x="1682" y="6048"/>
                  </a:cubicBezTo>
                  <a:cubicBezTo>
                    <a:pt x="1842" y="6797"/>
                    <a:pt x="2151" y="7516"/>
                    <a:pt x="2628" y="8103"/>
                  </a:cubicBezTo>
                  <a:cubicBezTo>
                    <a:pt x="2468" y="7370"/>
                    <a:pt x="2358" y="6665"/>
                    <a:pt x="2330" y="5963"/>
                  </a:cubicBezTo>
                  <a:cubicBezTo>
                    <a:pt x="2302" y="5264"/>
                    <a:pt x="2350" y="4574"/>
                    <a:pt x="2504" y="3917"/>
                  </a:cubicBezTo>
                  <a:cubicBezTo>
                    <a:pt x="2659" y="3263"/>
                    <a:pt x="2925" y="2645"/>
                    <a:pt x="3341" y="2117"/>
                  </a:cubicBezTo>
                  <a:cubicBezTo>
                    <a:pt x="3751" y="1584"/>
                    <a:pt x="4312" y="1154"/>
                    <a:pt x="4972" y="790"/>
                  </a:cubicBezTo>
                  <a:lnTo>
                    <a:pt x="4972" y="790"/>
                  </a:lnTo>
                  <a:cubicBezTo>
                    <a:pt x="4228" y="818"/>
                    <a:pt x="3464" y="1124"/>
                    <a:pt x="2869" y="1668"/>
                  </a:cubicBezTo>
                  <a:cubicBezTo>
                    <a:pt x="2864" y="1674"/>
                    <a:pt x="2855" y="1682"/>
                    <a:pt x="2850" y="1685"/>
                  </a:cubicBezTo>
                  <a:cubicBezTo>
                    <a:pt x="2864" y="1559"/>
                    <a:pt x="2869" y="1432"/>
                    <a:pt x="2869" y="1303"/>
                  </a:cubicBezTo>
                  <a:cubicBezTo>
                    <a:pt x="2869" y="1180"/>
                    <a:pt x="2864" y="1053"/>
                    <a:pt x="2847" y="927"/>
                  </a:cubicBezTo>
                  <a:cubicBezTo>
                    <a:pt x="2827" y="801"/>
                    <a:pt x="2796" y="672"/>
                    <a:pt x="2743" y="537"/>
                  </a:cubicBezTo>
                  <a:cubicBezTo>
                    <a:pt x="2687" y="408"/>
                    <a:pt x="2611" y="265"/>
                    <a:pt x="2462" y="147"/>
                  </a:cubicBezTo>
                  <a:cubicBezTo>
                    <a:pt x="2349" y="53"/>
                    <a:pt x="2181" y="1"/>
                    <a:pt x="2027"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4979;p68">
              <a:extLst>
                <a:ext uri="{FF2B5EF4-FFF2-40B4-BE49-F238E27FC236}">
                  <a16:creationId xmlns:a16="http://schemas.microsoft.com/office/drawing/2014/main" xmlns="" id="{587D46F5-EF21-43BF-ACA7-46884E05515C}"/>
                </a:ext>
              </a:extLst>
            </p:cNvPr>
            <p:cNvSpPr/>
            <p:nvPr/>
          </p:nvSpPr>
          <p:spPr>
            <a:xfrm rot="1146731">
              <a:off x="3623073" y="3377785"/>
              <a:ext cx="374971" cy="196186"/>
            </a:xfrm>
            <a:custGeom>
              <a:avLst/>
              <a:gdLst/>
              <a:ahLst/>
              <a:cxnLst/>
              <a:rect l="l" t="t" r="r" b="b"/>
              <a:pathLst>
                <a:path w="6292" h="3292" extrusionOk="0">
                  <a:moveTo>
                    <a:pt x="5641" y="0"/>
                  </a:moveTo>
                  <a:lnTo>
                    <a:pt x="5641" y="0"/>
                  </a:lnTo>
                  <a:cubicBezTo>
                    <a:pt x="5789" y="45"/>
                    <a:pt x="5930" y="118"/>
                    <a:pt x="6031" y="225"/>
                  </a:cubicBezTo>
                  <a:cubicBezTo>
                    <a:pt x="6129" y="332"/>
                    <a:pt x="6166" y="478"/>
                    <a:pt x="6152" y="612"/>
                  </a:cubicBezTo>
                  <a:cubicBezTo>
                    <a:pt x="6121" y="890"/>
                    <a:pt x="5913" y="1137"/>
                    <a:pt x="5674" y="1255"/>
                  </a:cubicBezTo>
                  <a:cubicBezTo>
                    <a:pt x="5569" y="1309"/>
                    <a:pt x="5457" y="1334"/>
                    <a:pt x="5345" y="1334"/>
                  </a:cubicBezTo>
                  <a:cubicBezTo>
                    <a:pt x="5200" y="1334"/>
                    <a:pt x="5055" y="1290"/>
                    <a:pt x="4928" y="1207"/>
                  </a:cubicBezTo>
                  <a:cubicBezTo>
                    <a:pt x="4710" y="1067"/>
                    <a:pt x="4538" y="847"/>
                    <a:pt x="4398" y="609"/>
                  </a:cubicBezTo>
                  <a:lnTo>
                    <a:pt x="4398" y="609"/>
                  </a:lnTo>
                  <a:cubicBezTo>
                    <a:pt x="4398" y="608"/>
                    <a:pt x="4397" y="608"/>
                    <a:pt x="4397" y="607"/>
                  </a:cubicBezTo>
                  <a:lnTo>
                    <a:pt x="4397" y="607"/>
                  </a:lnTo>
                  <a:lnTo>
                    <a:pt x="4397" y="607"/>
                  </a:lnTo>
                  <a:cubicBezTo>
                    <a:pt x="4391" y="597"/>
                    <a:pt x="4386" y="588"/>
                    <a:pt x="4380" y="579"/>
                  </a:cubicBezTo>
                  <a:cubicBezTo>
                    <a:pt x="4347" y="524"/>
                    <a:pt x="4287" y="488"/>
                    <a:pt x="4223" y="488"/>
                  </a:cubicBezTo>
                  <a:cubicBezTo>
                    <a:pt x="4204" y="488"/>
                    <a:pt x="4185" y="491"/>
                    <a:pt x="4167" y="497"/>
                  </a:cubicBezTo>
                  <a:cubicBezTo>
                    <a:pt x="4069" y="525"/>
                    <a:pt x="4015" y="632"/>
                    <a:pt x="4046" y="725"/>
                  </a:cubicBezTo>
                  <a:lnTo>
                    <a:pt x="4049" y="733"/>
                  </a:lnTo>
                  <a:cubicBezTo>
                    <a:pt x="4144" y="1025"/>
                    <a:pt x="4170" y="1328"/>
                    <a:pt x="4080" y="1595"/>
                  </a:cubicBezTo>
                  <a:cubicBezTo>
                    <a:pt x="3996" y="1862"/>
                    <a:pt x="3791" y="2081"/>
                    <a:pt x="3538" y="2179"/>
                  </a:cubicBezTo>
                  <a:cubicBezTo>
                    <a:pt x="3436" y="2219"/>
                    <a:pt x="3327" y="2239"/>
                    <a:pt x="3218" y="2239"/>
                  </a:cubicBezTo>
                  <a:cubicBezTo>
                    <a:pt x="3059" y="2239"/>
                    <a:pt x="2900" y="2195"/>
                    <a:pt x="2763" y="2109"/>
                  </a:cubicBezTo>
                  <a:cubicBezTo>
                    <a:pt x="2527" y="1965"/>
                    <a:pt x="2362" y="1707"/>
                    <a:pt x="2247" y="1426"/>
                  </a:cubicBezTo>
                  <a:lnTo>
                    <a:pt x="2244" y="1421"/>
                  </a:lnTo>
                  <a:cubicBezTo>
                    <a:pt x="2215" y="1348"/>
                    <a:pt x="2143" y="1299"/>
                    <a:pt x="2063" y="1299"/>
                  </a:cubicBezTo>
                  <a:cubicBezTo>
                    <a:pt x="2057" y="1299"/>
                    <a:pt x="2051" y="1299"/>
                    <a:pt x="2044" y="1300"/>
                  </a:cubicBezTo>
                  <a:cubicBezTo>
                    <a:pt x="1938" y="1311"/>
                    <a:pt x="1865" y="1407"/>
                    <a:pt x="1876" y="1511"/>
                  </a:cubicBezTo>
                  <a:cubicBezTo>
                    <a:pt x="1893" y="1673"/>
                    <a:pt x="1896" y="1833"/>
                    <a:pt x="1882" y="1993"/>
                  </a:cubicBezTo>
                  <a:cubicBezTo>
                    <a:pt x="1865" y="2151"/>
                    <a:pt x="1826" y="2305"/>
                    <a:pt x="1764" y="2445"/>
                  </a:cubicBezTo>
                  <a:cubicBezTo>
                    <a:pt x="1640" y="2726"/>
                    <a:pt x="1399" y="2962"/>
                    <a:pt x="1101" y="3032"/>
                  </a:cubicBezTo>
                  <a:cubicBezTo>
                    <a:pt x="1048" y="3046"/>
                    <a:pt x="994" y="3053"/>
                    <a:pt x="939" y="3053"/>
                  </a:cubicBezTo>
                  <a:cubicBezTo>
                    <a:pt x="697" y="3053"/>
                    <a:pt x="453" y="2920"/>
                    <a:pt x="307" y="2695"/>
                  </a:cubicBezTo>
                  <a:cubicBezTo>
                    <a:pt x="214" y="2558"/>
                    <a:pt x="152" y="2401"/>
                    <a:pt x="113" y="2232"/>
                  </a:cubicBezTo>
                  <a:cubicBezTo>
                    <a:pt x="74" y="2064"/>
                    <a:pt x="60" y="1887"/>
                    <a:pt x="54" y="1713"/>
                  </a:cubicBezTo>
                  <a:lnTo>
                    <a:pt x="54" y="1713"/>
                  </a:lnTo>
                  <a:cubicBezTo>
                    <a:pt x="1" y="2058"/>
                    <a:pt x="1" y="2434"/>
                    <a:pt x="169" y="2768"/>
                  </a:cubicBezTo>
                  <a:cubicBezTo>
                    <a:pt x="253" y="2934"/>
                    <a:pt x="383" y="3091"/>
                    <a:pt x="562" y="3181"/>
                  </a:cubicBezTo>
                  <a:cubicBezTo>
                    <a:pt x="696" y="3253"/>
                    <a:pt x="845" y="3292"/>
                    <a:pt x="998" y="3292"/>
                  </a:cubicBezTo>
                  <a:cubicBezTo>
                    <a:pt x="1047" y="3292"/>
                    <a:pt x="1097" y="3287"/>
                    <a:pt x="1146" y="3279"/>
                  </a:cubicBezTo>
                  <a:cubicBezTo>
                    <a:pt x="1345" y="3251"/>
                    <a:pt x="1534" y="3167"/>
                    <a:pt x="1688" y="3041"/>
                  </a:cubicBezTo>
                  <a:cubicBezTo>
                    <a:pt x="1842" y="2920"/>
                    <a:pt x="1969" y="2757"/>
                    <a:pt x="2061" y="2586"/>
                  </a:cubicBezTo>
                  <a:cubicBezTo>
                    <a:pt x="2135" y="2453"/>
                    <a:pt x="2186" y="2308"/>
                    <a:pt x="2218" y="2162"/>
                  </a:cubicBezTo>
                  <a:lnTo>
                    <a:pt x="2218" y="2162"/>
                  </a:lnTo>
                  <a:cubicBezTo>
                    <a:pt x="2310" y="2271"/>
                    <a:pt x="2418" y="2370"/>
                    <a:pt x="2544" y="2448"/>
                  </a:cubicBezTo>
                  <a:cubicBezTo>
                    <a:pt x="2745" y="2578"/>
                    <a:pt x="2989" y="2647"/>
                    <a:pt x="3232" y="2647"/>
                  </a:cubicBezTo>
                  <a:cubicBezTo>
                    <a:pt x="3389" y="2647"/>
                    <a:pt x="3545" y="2618"/>
                    <a:pt x="3690" y="2558"/>
                  </a:cubicBezTo>
                  <a:cubicBezTo>
                    <a:pt x="4060" y="2409"/>
                    <a:pt x="4349" y="2083"/>
                    <a:pt x="4462" y="1713"/>
                  </a:cubicBezTo>
                  <a:cubicBezTo>
                    <a:pt x="4504" y="1578"/>
                    <a:pt x="4523" y="1442"/>
                    <a:pt x="4525" y="1306"/>
                  </a:cubicBezTo>
                  <a:lnTo>
                    <a:pt x="4525" y="1306"/>
                  </a:lnTo>
                  <a:cubicBezTo>
                    <a:pt x="4601" y="1370"/>
                    <a:pt x="4684" y="1427"/>
                    <a:pt x="4773" y="1477"/>
                  </a:cubicBezTo>
                  <a:cubicBezTo>
                    <a:pt x="4924" y="1559"/>
                    <a:pt x="5099" y="1615"/>
                    <a:pt x="5277" y="1615"/>
                  </a:cubicBezTo>
                  <a:cubicBezTo>
                    <a:pt x="5281" y="1615"/>
                    <a:pt x="5285" y="1615"/>
                    <a:pt x="5290" y="1614"/>
                  </a:cubicBezTo>
                  <a:cubicBezTo>
                    <a:pt x="5472" y="1609"/>
                    <a:pt x="5646" y="1553"/>
                    <a:pt x="5795" y="1463"/>
                  </a:cubicBezTo>
                  <a:cubicBezTo>
                    <a:pt x="6090" y="1280"/>
                    <a:pt x="6292" y="960"/>
                    <a:pt x="6292" y="618"/>
                  </a:cubicBezTo>
                  <a:cubicBezTo>
                    <a:pt x="6289" y="444"/>
                    <a:pt x="6208" y="273"/>
                    <a:pt x="6081" y="169"/>
                  </a:cubicBezTo>
                  <a:cubicBezTo>
                    <a:pt x="5952" y="62"/>
                    <a:pt x="5792" y="20"/>
                    <a:pt x="56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4980;p68">
              <a:extLst>
                <a:ext uri="{FF2B5EF4-FFF2-40B4-BE49-F238E27FC236}">
                  <a16:creationId xmlns:a16="http://schemas.microsoft.com/office/drawing/2014/main" xmlns="" id="{CF4938D4-CE48-4D49-B760-63675D952B63}"/>
                </a:ext>
              </a:extLst>
            </p:cNvPr>
            <p:cNvSpPr/>
            <p:nvPr/>
          </p:nvSpPr>
          <p:spPr>
            <a:xfrm rot="1146731">
              <a:off x="3388155" y="4094247"/>
              <a:ext cx="21812" cy="64958"/>
            </a:xfrm>
            <a:custGeom>
              <a:avLst/>
              <a:gdLst/>
              <a:ahLst/>
              <a:cxnLst/>
              <a:rect l="l" t="t" r="r" b="b"/>
              <a:pathLst>
                <a:path w="366" h="1090" extrusionOk="0">
                  <a:moveTo>
                    <a:pt x="119" y="0"/>
                  </a:moveTo>
                  <a:cubicBezTo>
                    <a:pt x="68" y="107"/>
                    <a:pt x="43" y="197"/>
                    <a:pt x="23" y="289"/>
                  </a:cubicBezTo>
                  <a:cubicBezTo>
                    <a:pt x="9" y="376"/>
                    <a:pt x="1" y="464"/>
                    <a:pt x="3" y="551"/>
                  </a:cubicBezTo>
                  <a:cubicBezTo>
                    <a:pt x="9" y="640"/>
                    <a:pt x="23" y="727"/>
                    <a:pt x="51" y="817"/>
                  </a:cubicBezTo>
                  <a:cubicBezTo>
                    <a:pt x="79" y="907"/>
                    <a:pt x="119" y="997"/>
                    <a:pt x="192" y="1090"/>
                  </a:cubicBezTo>
                  <a:cubicBezTo>
                    <a:pt x="265" y="997"/>
                    <a:pt x="304" y="907"/>
                    <a:pt x="332" y="814"/>
                  </a:cubicBezTo>
                  <a:cubicBezTo>
                    <a:pt x="357" y="719"/>
                    <a:pt x="366" y="629"/>
                    <a:pt x="363" y="534"/>
                  </a:cubicBezTo>
                  <a:cubicBezTo>
                    <a:pt x="360" y="438"/>
                    <a:pt x="338" y="346"/>
                    <a:pt x="304" y="253"/>
                  </a:cubicBezTo>
                  <a:cubicBezTo>
                    <a:pt x="265" y="163"/>
                    <a:pt x="211" y="70"/>
                    <a:pt x="119" y="0"/>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4981;p68">
              <a:extLst>
                <a:ext uri="{FF2B5EF4-FFF2-40B4-BE49-F238E27FC236}">
                  <a16:creationId xmlns:a16="http://schemas.microsoft.com/office/drawing/2014/main" xmlns="" id="{C094BCFB-DA28-4FEC-94CF-746406A6A4F9}"/>
                </a:ext>
              </a:extLst>
            </p:cNvPr>
            <p:cNvSpPr/>
            <p:nvPr/>
          </p:nvSpPr>
          <p:spPr>
            <a:xfrm rot="1146731">
              <a:off x="3522996" y="4113124"/>
              <a:ext cx="21275" cy="52741"/>
            </a:xfrm>
            <a:custGeom>
              <a:avLst/>
              <a:gdLst/>
              <a:ahLst/>
              <a:cxnLst/>
              <a:rect l="l" t="t" r="r" b="b"/>
              <a:pathLst>
                <a:path w="357" h="885" extrusionOk="0">
                  <a:moveTo>
                    <a:pt x="180" y="0"/>
                  </a:moveTo>
                  <a:cubicBezTo>
                    <a:pt x="104" y="73"/>
                    <a:pt x="68" y="146"/>
                    <a:pt x="39" y="219"/>
                  </a:cubicBezTo>
                  <a:cubicBezTo>
                    <a:pt x="14" y="295"/>
                    <a:pt x="0" y="368"/>
                    <a:pt x="0" y="441"/>
                  </a:cubicBezTo>
                  <a:cubicBezTo>
                    <a:pt x="0" y="514"/>
                    <a:pt x="14" y="590"/>
                    <a:pt x="39" y="663"/>
                  </a:cubicBezTo>
                  <a:cubicBezTo>
                    <a:pt x="68" y="736"/>
                    <a:pt x="104" y="809"/>
                    <a:pt x="180" y="885"/>
                  </a:cubicBezTo>
                  <a:cubicBezTo>
                    <a:pt x="253" y="809"/>
                    <a:pt x="292" y="736"/>
                    <a:pt x="320" y="663"/>
                  </a:cubicBezTo>
                  <a:cubicBezTo>
                    <a:pt x="348" y="590"/>
                    <a:pt x="357" y="514"/>
                    <a:pt x="357" y="441"/>
                  </a:cubicBezTo>
                  <a:cubicBezTo>
                    <a:pt x="357" y="368"/>
                    <a:pt x="343" y="295"/>
                    <a:pt x="320" y="219"/>
                  </a:cubicBezTo>
                  <a:cubicBezTo>
                    <a:pt x="292" y="146"/>
                    <a:pt x="253" y="73"/>
                    <a:pt x="180" y="0"/>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4982;p68">
              <a:extLst>
                <a:ext uri="{FF2B5EF4-FFF2-40B4-BE49-F238E27FC236}">
                  <a16:creationId xmlns:a16="http://schemas.microsoft.com/office/drawing/2014/main" xmlns="" id="{9CD4DBAC-4D47-421D-8E5D-263433A4C715}"/>
                </a:ext>
              </a:extLst>
            </p:cNvPr>
            <p:cNvSpPr/>
            <p:nvPr/>
          </p:nvSpPr>
          <p:spPr>
            <a:xfrm rot="1146731">
              <a:off x="3445308" y="4202052"/>
              <a:ext cx="21812" cy="56615"/>
            </a:xfrm>
            <a:custGeom>
              <a:avLst/>
              <a:gdLst/>
              <a:ahLst/>
              <a:cxnLst/>
              <a:rect l="l" t="t" r="r" b="b"/>
              <a:pathLst>
                <a:path w="366" h="950" extrusionOk="0">
                  <a:moveTo>
                    <a:pt x="116" y="1"/>
                  </a:moveTo>
                  <a:cubicBezTo>
                    <a:pt x="79" y="99"/>
                    <a:pt x="45" y="169"/>
                    <a:pt x="26" y="245"/>
                  </a:cubicBezTo>
                  <a:cubicBezTo>
                    <a:pt x="9" y="323"/>
                    <a:pt x="1" y="399"/>
                    <a:pt x="3" y="478"/>
                  </a:cubicBezTo>
                  <a:cubicBezTo>
                    <a:pt x="9" y="554"/>
                    <a:pt x="23" y="635"/>
                    <a:pt x="51" y="711"/>
                  </a:cubicBezTo>
                  <a:cubicBezTo>
                    <a:pt x="79" y="792"/>
                    <a:pt x="116" y="871"/>
                    <a:pt x="191" y="950"/>
                  </a:cubicBezTo>
                  <a:cubicBezTo>
                    <a:pt x="267" y="871"/>
                    <a:pt x="304" y="789"/>
                    <a:pt x="332" y="708"/>
                  </a:cubicBezTo>
                  <a:cubicBezTo>
                    <a:pt x="354" y="627"/>
                    <a:pt x="365" y="542"/>
                    <a:pt x="363" y="464"/>
                  </a:cubicBezTo>
                  <a:cubicBezTo>
                    <a:pt x="357" y="382"/>
                    <a:pt x="340" y="298"/>
                    <a:pt x="307" y="217"/>
                  </a:cubicBezTo>
                  <a:cubicBezTo>
                    <a:pt x="267" y="141"/>
                    <a:pt x="217" y="48"/>
                    <a:pt x="116"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4983;p68">
              <a:extLst>
                <a:ext uri="{FF2B5EF4-FFF2-40B4-BE49-F238E27FC236}">
                  <a16:creationId xmlns:a16="http://schemas.microsoft.com/office/drawing/2014/main" xmlns="" id="{B1C16CFC-EF6B-45C5-9202-2584536D2508}"/>
                </a:ext>
              </a:extLst>
            </p:cNvPr>
            <p:cNvSpPr/>
            <p:nvPr/>
          </p:nvSpPr>
          <p:spPr>
            <a:xfrm rot="1146731">
              <a:off x="3746995" y="4102166"/>
              <a:ext cx="21633" cy="49106"/>
            </a:xfrm>
            <a:custGeom>
              <a:avLst/>
              <a:gdLst/>
              <a:ahLst/>
              <a:cxnLst/>
              <a:rect l="l" t="t" r="r" b="b"/>
              <a:pathLst>
                <a:path w="363" h="824" extrusionOk="0">
                  <a:moveTo>
                    <a:pt x="96" y="1"/>
                  </a:moveTo>
                  <a:cubicBezTo>
                    <a:pt x="59" y="99"/>
                    <a:pt x="42" y="167"/>
                    <a:pt x="28" y="231"/>
                  </a:cubicBezTo>
                  <a:cubicBezTo>
                    <a:pt x="14" y="293"/>
                    <a:pt x="8" y="349"/>
                    <a:pt x="3" y="405"/>
                  </a:cubicBezTo>
                  <a:cubicBezTo>
                    <a:pt x="0" y="464"/>
                    <a:pt x="6" y="526"/>
                    <a:pt x="17" y="590"/>
                  </a:cubicBezTo>
                  <a:cubicBezTo>
                    <a:pt x="31" y="658"/>
                    <a:pt x="51" y="731"/>
                    <a:pt x="98" y="823"/>
                  </a:cubicBezTo>
                  <a:cubicBezTo>
                    <a:pt x="191" y="781"/>
                    <a:pt x="250" y="722"/>
                    <a:pt x="292" y="652"/>
                  </a:cubicBezTo>
                  <a:cubicBezTo>
                    <a:pt x="334" y="582"/>
                    <a:pt x="357" y="503"/>
                    <a:pt x="362" y="419"/>
                  </a:cubicBezTo>
                  <a:cubicBezTo>
                    <a:pt x="362" y="335"/>
                    <a:pt x="343" y="251"/>
                    <a:pt x="300" y="175"/>
                  </a:cubicBezTo>
                  <a:cubicBezTo>
                    <a:pt x="256" y="96"/>
                    <a:pt x="194" y="35"/>
                    <a:pt x="96"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4984;p68">
              <a:extLst>
                <a:ext uri="{FF2B5EF4-FFF2-40B4-BE49-F238E27FC236}">
                  <a16:creationId xmlns:a16="http://schemas.microsoft.com/office/drawing/2014/main" xmlns="" id="{97F5181D-D2BC-480C-9814-FA0201BFDCCB}"/>
                </a:ext>
              </a:extLst>
            </p:cNvPr>
            <p:cNvSpPr/>
            <p:nvPr/>
          </p:nvSpPr>
          <p:spPr>
            <a:xfrm rot="1146731">
              <a:off x="3906458" y="4082639"/>
              <a:ext cx="21812" cy="56615"/>
            </a:xfrm>
            <a:custGeom>
              <a:avLst/>
              <a:gdLst/>
              <a:ahLst/>
              <a:cxnLst/>
              <a:rect l="l" t="t" r="r" b="b"/>
              <a:pathLst>
                <a:path w="366" h="950" extrusionOk="0">
                  <a:moveTo>
                    <a:pt x="116" y="1"/>
                  </a:moveTo>
                  <a:cubicBezTo>
                    <a:pt x="79" y="99"/>
                    <a:pt x="45" y="169"/>
                    <a:pt x="26" y="245"/>
                  </a:cubicBezTo>
                  <a:cubicBezTo>
                    <a:pt x="9" y="323"/>
                    <a:pt x="1" y="399"/>
                    <a:pt x="3" y="478"/>
                  </a:cubicBezTo>
                  <a:cubicBezTo>
                    <a:pt x="9" y="554"/>
                    <a:pt x="23" y="635"/>
                    <a:pt x="51" y="711"/>
                  </a:cubicBezTo>
                  <a:cubicBezTo>
                    <a:pt x="79" y="792"/>
                    <a:pt x="116" y="871"/>
                    <a:pt x="191" y="950"/>
                  </a:cubicBezTo>
                  <a:cubicBezTo>
                    <a:pt x="267" y="871"/>
                    <a:pt x="304" y="789"/>
                    <a:pt x="332" y="708"/>
                  </a:cubicBezTo>
                  <a:cubicBezTo>
                    <a:pt x="354" y="627"/>
                    <a:pt x="365" y="542"/>
                    <a:pt x="363" y="464"/>
                  </a:cubicBezTo>
                  <a:cubicBezTo>
                    <a:pt x="357" y="382"/>
                    <a:pt x="340" y="298"/>
                    <a:pt x="307" y="217"/>
                  </a:cubicBezTo>
                  <a:cubicBezTo>
                    <a:pt x="267" y="141"/>
                    <a:pt x="217" y="48"/>
                    <a:pt x="116"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4985;p68">
              <a:extLst>
                <a:ext uri="{FF2B5EF4-FFF2-40B4-BE49-F238E27FC236}">
                  <a16:creationId xmlns:a16="http://schemas.microsoft.com/office/drawing/2014/main" xmlns="" id="{82345EF9-F955-414C-9A43-DE71A5718DA0}"/>
                </a:ext>
              </a:extLst>
            </p:cNvPr>
            <p:cNvSpPr/>
            <p:nvPr/>
          </p:nvSpPr>
          <p:spPr>
            <a:xfrm rot="1146731">
              <a:off x="3839770" y="4197441"/>
              <a:ext cx="21633" cy="49106"/>
            </a:xfrm>
            <a:custGeom>
              <a:avLst/>
              <a:gdLst/>
              <a:ahLst/>
              <a:cxnLst/>
              <a:rect l="l" t="t" r="r" b="b"/>
              <a:pathLst>
                <a:path w="363" h="824" extrusionOk="0">
                  <a:moveTo>
                    <a:pt x="96" y="1"/>
                  </a:moveTo>
                  <a:cubicBezTo>
                    <a:pt x="59" y="99"/>
                    <a:pt x="42" y="167"/>
                    <a:pt x="28" y="231"/>
                  </a:cubicBezTo>
                  <a:cubicBezTo>
                    <a:pt x="14" y="293"/>
                    <a:pt x="8" y="349"/>
                    <a:pt x="3" y="405"/>
                  </a:cubicBezTo>
                  <a:cubicBezTo>
                    <a:pt x="0" y="464"/>
                    <a:pt x="6" y="526"/>
                    <a:pt x="17" y="590"/>
                  </a:cubicBezTo>
                  <a:cubicBezTo>
                    <a:pt x="31" y="658"/>
                    <a:pt x="51" y="731"/>
                    <a:pt x="98" y="823"/>
                  </a:cubicBezTo>
                  <a:cubicBezTo>
                    <a:pt x="191" y="781"/>
                    <a:pt x="250" y="722"/>
                    <a:pt x="292" y="652"/>
                  </a:cubicBezTo>
                  <a:cubicBezTo>
                    <a:pt x="334" y="582"/>
                    <a:pt x="357" y="503"/>
                    <a:pt x="362" y="419"/>
                  </a:cubicBezTo>
                  <a:cubicBezTo>
                    <a:pt x="362" y="335"/>
                    <a:pt x="343" y="251"/>
                    <a:pt x="300" y="175"/>
                  </a:cubicBezTo>
                  <a:cubicBezTo>
                    <a:pt x="256" y="96"/>
                    <a:pt x="194" y="35"/>
                    <a:pt x="96"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4986;p68">
              <a:extLst>
                <a:ext uri="{FF2B5EF4-FFF2-40B4-BE49-F238E27FC236}">
                  <a16:creationId xmlns:a16="http://schemas.microsoft.com/office/drawing/2014/main" xmlns="" id="{42E83BA9-508B-4B96-A96C-DB18F37D9EFD}"/>
                </a:ext>
              </a:extLst>
            </p:cNvPr>
            <p:cNvSpPr/>
            <p:nvPr/>
          </p:nvSpPr>
          <p:spPr>
            <a:xfrm rot="1146731">
              <a:off x="3607595" y="4212816"/>
              <a:ext cx="21633" cy="49106"/>
            </a:xfrm>
            <a:custGeom>
              <a:avLst/>
              <a:gdLst/>
              <a:ahLst/>
              <a:cxnLst/>
              <a:rect l="l" t="t" r="r" b="b"/>
              <a:pathLst>
                <a:path w="363" h="824" extrusionOk="0">
                  <a:moveTo>
                    <a:pt x="96" y="1"/>
                  </a:moveTo>
                  <a:cubicBezTo>
                    <a:pt x="59" y="99"/>
                    <a:pt x="42" y="167"/>
                    <a:pt x="28" y="231"/>
                  </a:cubicBezTo>
                  <a:cubicBezTo>
                    <a:pt x="14" y="293"/>
                    <a:pt x="8" y="349"/>
                    <a:pt x="3" y="405"/>
                  </a:cubicBezTo>
                  <a:cubicBezTo>
                    <a:pt x="0" y="464"/>
                    <a:pt x="6" y="526"/>
                    <a:pt x="17" y="590"/>
                  </a:cubicBezTo>
                  <a:cubicBezTo>
                    <a:pt x="31" y="658"/>
                    <a:pt x="51" y="731"/>
                    <a:pt x="98" y="823"/>
                  </a:cubicBezTo>
                  <a:cubicBezTo>
                    <a:pt x="191" y="781"/>
                    <a:pt x="250" y="722"/>
                    <a:pt x="292" y="652"/>
                  </a:cubicBezTo>
                  <a:cubicBezTo>
                    <a:pt x="334" y="582"/>
                    <a:pt x="357" y="503"/>
                    <a:pt x="362" y="419"/>
                  </a:cubicBezTo>
                  <a:cubicBezTo>
                    <a:pt x="362" y="335"/>
                    <a:pt x="343" y="251"/>
                    <a:pt x="300" y="175"/>
                  </a:cubicBezTo>
                  <a:cubicBezTo>
                    <a:pt x="256" y="96"/>
                    <a:pt x="194" y="35"/>
                    <a:pt x="96"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4987;p68">
              <a:extLst>
                <a:ext uri="{FF2B5EF4-FFF2-40B4-BE49-F238E27FC236}">
                  <a16:creationId xmlns:a16="http://schemas.microsoft.com/office/drawing/2014/main" xmlns="" id="{7F7831E7-C7CB-4495-9DD4-80B0C216BCFE}"/>
                </a:ext>
              </a:extLst>
            </p:cNvPr>
            <p:cNvSpPr/>
            <p:nvPr/>
          </p:nvSpPr>
          <p:spPr>
            <a:xfrm rot="1146731">
              <a:off x="3948483" y="4225689"/>
              <a:ext cx="21812" cy="56615"/>
            </a:xfrm>
            <a:custGeom>
              <a:avLst/>
              <a:gdLst/>
              <a:ahLst/>
              <a:cxnLst/>
              <a:rect l="l" t="t" r="r" b="b"/>
              <a:pathLst>
                <a:path w="366" h="950" extrusionOk="0">
                  <a:moveTo>
                    <a:pt x="116" y="1"/>
                  </a:moveTo>
                  <a:cubicBezTo>
                    <a:pt x="79" y="99"/>
                    <a:pt x="45" y="169"/>
                    <a:pt x="26" y="245"/>
                  </a:cubicBezTo>
                  <a:cubicBezTo>
                    <a:pt x="9" y="323"/>
                    <a:pt x="1" y="399"/>
                    <a:pt x="3" y="478"/>
                  </a:cubicBezTo>
                  <a:cubicBezTo>
                    <a:pt x="9" y="554"/>
                    <a:pt x="23" y="635"/>
                    <a:pt x="51" y="711"/>
                  </a:cubicBezTo>
                  <a:cubicBezTo>
                    <a:pt x="79" y="792"/>
                    <a:pt x="116" y="871"/>
                    <a:pt x="191" y="950"/>
                  </a:cubicBezTo>
                  <a:cubicBezTo>
                    <a:pt x="267" y="871"/>
                    <a:pt x="304" y="789"/>
                    <a:pt x="332" y="708"/>
                  </a:cubicBezTo>
                  <a:cubicBezTo>
                    <a:pt x="354" y="627"/>
                    <a:pt x="365" y="542"/>
                    <a:pt x="363" y="464"/>
                  </a:cubicBezTo>
                  <a:cubicBezTo>
                    <a:pt x="357" y="382"/>
                    <a:pt x="340" y="298"/>
                    <a:pt x="307" y="217"/>
                  </a:cubicBezTo>
                  <a:cubicBezTo>
                    <a:pt x="267" y="141"/>
                    <a:pt x="217" y="48"/>
                    <a:pt x="116"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4988;p68">
              <a:extLst>
                <a:ext uri="{FF2B5EF4-FFF2-40B4-BE49-F238E27FC236}">
                  <a16:creationId xmlns:a16="http://schemas.microsoft.com/office/drawing/2014/main" xmlns="" id="{06AD50D1-AF9B-4552-89BD-326EFF46B9CC}"/>
                </a:ext>
              </a:extLst>
            </p:cNvPr>
            <p:cNvSpPr/>
            <p:nvPr/>
          </p:nvSpPr>
          <p:spPr>
            <a:xfrm rot="1146731">
              <a:off x="3649620" y="4355866"/>
              <a:ext cx="21633" cy="49106"/>
            </a:xfrm>
            <a:custGeom>
              <a:avLst/>
              <a:gdLst/>
              <a:ahLst/>
              <a:cxnLst/>
              <a:rect l="l" t="t" r="r" b="b"/>
              <a:pathLst>
                <a:path w="363" h="824" extrusionOk="0">
                  <a:moveTo>
                    <a:pt x="96" y="1"/>
                  </a:moveTo>
                  <a:cubicBezTo>
                    <a:pt x="59" y="99"/>
                    <a:pt x="42" y="167"/>
                    <a:pt x="28" y="231"/>
                  </a:cubicBezTo>
                  <a:cubicBezTo>
                    <a:pt x="14" y="293"/>
                    <a:pt x="8" y="349"/>
                    <a:pt x="3" y="405"/>
                  </a:cubicBezTo>
                  <a:cubicBezTo>
                    <a:pt x="0" y="464"/>
                    <a:pt x="6" y="526"/>
                    <a:pt x="17" y="590"/>
                  </a:cubicBezTo>
                  <a:cubicBezTo>
                    <a:pt x="31" y="658"/>
                    <a:pt x="51" y="731"/>
                    <a:pt x="98" y="823"/>
                  </a:cubicBezTo>
                  <a:cubicBezTo>
                    <a:pt x="191" y="781"/>
                    <a:pt x="250" y="722"/>
                    <a:pt x="292" y="652"/>
                  </a:cubicBezTo>
                  <a:cubicBezTo>
                    <a:pt x="334" y="582"/>
                    <a:pt x="357" y="503"/>
                    <a:pt x="362" y="419"/>
                  </a:cubicBezTo>
                  <a:cubicBezTo>
                    <a:pt x="362" y="335"/>
                    <a:pt x="343" y="251"/>
                    <a:pt x="300" y="175"/>
                  </a:cubicBezTo>
                  <a:cubicBezTo>
                    <a:pt x="256" y="96"/>
                    <a:pt x="194" y="35"/>
                    <a:pt x="96"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4989;p68">
              <a:extLst>
                <a:ext uri="{FF2B5EF4-FFF2-40B4-BE49-F238E27FC236}">
                  <a16:creationId xmlns:a16="http://schemas.microsoft.com/office/drawing/2014/main" xmlns="" id="{DA58E5E6-8624-464C-826A-DF751A6BC7B6}"/>
                </a:ext>
              </a:extLst>
            </p:cNvPr>
            <p:cNvSpPr/>
            <p:nvPr/>
          </p:nvSpPr>
          <p:spPr>
            <a:xfrm rot="1146731">
              <a:off x="3853545" y="4317766"/>
              <a:ext cx="21633" cy="49106"/>
            </a:xfrm>
            <a:custGeom>
              <a:avLst/>
              <a:gdLst/>
              <a:ahLst/>
              <a:cxnLst/>
              <a:rect l="l" t="t" r="r" b="b"/>
              <a:pathLst>
                <a:path w="363" h="824" extrusionOk="0">
                  <a:moveTo>
                    <a:pt x="96" y="1"/>
                  </a:moveTo>
                  <a:cubicBezTo>
                    <a:pt x="59" y="99"/>
                    <a:pt x="42" y="167"/>
                    <a:pt x="28" y="231"/>
                  </a:cubicBezTo>
                  <a:cubicBezTo>
                    <a:pt x="14" y="293"/>
                    <a:pt x="8" y="349"/>
                    <a:pt x="3" y="405"/>
                  </a:cubicBezTo>
                  <a:cubicBezTo>
                    <a:pt x="0" y="464"/>
                    <a:pt x="6" y="526"/>
                    <a:pt x="17" y="590"/>
                  </a:cubicBezTo>
                  <a:cubicBezTo>
                    <a:pt x="31" y="658"/>
                    <a:pt x="51" y="731"/>
                    <a:pt x="98" y="823"/>
                  </a:cubicBezTo>
                  <a:cubicBezTo>
                    <a:pt x="191" y="781"/>
                    <a:pt x="250" y="722"/>
                    <a:pt x="292" y="652"/>
                  </a:cubicBezTo>
                  <a:cubicBezTo>
                    <a:pt x="334" y="582"/>
                    <a:pt x="357" y="503"/>
                    <a:pt x="362" y="419"/>
                  </a:cubicBezTo>
                  <a:cubicBezTo>
                    <a:pt x="362" y="335"/>
                    <a:pt x="343" y="251"/>
                    <a:pt x="300" y="175"/>
                  </a:cubicBezTo>
                  <a:cubicBezTo>
                    <a:pt x="256" y="96"/>
                    <a:pt x="194" y="35"/>
                    <a:pt x="96"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4990;p68">
              <a:extLst>
                <a:ext uri="{FF2B5EF4-FFF2-40B4-BE49-F238E27FC236}">
                  <a16:creationId xmlns:a16="http://schemas.microsoft.com/office/drawing/2014/main" xmlns="" id="{20CEDDC9-941A-4D1E-9A92-999CEACE4E74}"/>
                </a:ext>
              </a:extLst>
            </p:cNvPr>
            <p:cNvSpPr/>
            <p:nvPr/>
          </p:nvSpPr>
          <p:spPr>
            <a:xfrm rot="1146731">
              <a:off x="3509058" y="4270364"/>
              <a:ext cx="21812" cy="56615"/>
            </a:xfrm>
            <a:custGeom>
              <a:avLst/>
              <a:gdLst/>
              <a:ahLst/>
              <a:cxnLst/>
              <a:rect l="l" t="t" r="r" b="b"/>
              <a:pathLst>
                <a:path w="366" h="950" extrusionOk="0">
                  <a:moveTo>
                    <a:pt x="116" y="1"/>
                  </a:moveTo>
                  <a:cubicBezTo>
                    <a:pt x="79" y="99"/>
                    <a:pt x="45" y="169"/>
                    <a:pt x="26" y="245"/>
                  </a:cubicBezTo>
                  <a:cubicBezTo>
                    <a:pt x="9" y="323"/>
                    <a:pt x="1" y="399"/>
                    <a:pt x="3" y="478"/>
                  </a:cubicBezTo>
                  <a:cubicBezTo>
                    <a:pt x="9" y="554"/>
                    <a:pt x="23" y="635"/>
                    <a:pt x="51" y="711"/>
                  </a:cubicBezTo>
                  <a:cubicBezTo>
                    <a:pt x="79" y="792"/>
                    <a:pt x="116" y="871"/>
                    <a:pt x="191" y="950"/>
                  </a:cubicBezTo>
                  <a:cubicBezTo>
                    <a:pt x="267" y="871"/>
                    <a:pt x="304" y="789"/>
                    <a:pt x="332" y="708"/>
                  </a:cubicBezTo>
                  <a:cubicBezTo>
                    <a:pt x="354" y="627"/>
                    <a:pt x="365" y="542"/>
                    <a:pt x="363" y="464"/>
                  </a:cubicBezTo>
                  <a:cubicBezTo>
                    <a:pt x="357" y="382"/>
                    <a:pt x="340" y="298"/>
                    <a:pt x="307" y="217"/>
                  </a:cubicBezTo>
                  <a:cubicBezTo>
                    <a:pt x="267" y="141"/>
                    <a:pt x="217" y="48"/>
                    <a:pt x="116"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4991;p68">
              <a:extLst>
                <a:ext uri="{FF2B5EF4-FFF2-40B4-BE49-F238E27FC236}">
                  <a16:creationId xmlns:a16="http://schemas.microsoft.com/office/drawing/2014/main" xmlns="" id="{26C61B4C-FC92-4368-9C41-C6EA7AD7F7B6}"/>
                </a:ext>
              </a:extLst>
            </p:cNvPr>
            <p:cNvSpPr/>
            <p:nvPr/>
          </p:nvSpPr>
          <p:spPr>
            <a:xfrm rot="1146731">
              <a:off x="3428671" y="4331002"/>
              <a:ext cx="21812" cy="56615"/>
            </a:xfrm>
            <a:custGeom>
              <a:avLst/>
              <a:gdLst/>
              <a:ahLst/>
              <a:cxnLst/>
              <a:rect l="l" t="t" r="r" b="b"/>
              <a:pathLst>
                <a:path w="366" h="950" extrusionOk="0">
                  <a:moveTo>
                    <a:pt x="116" y="1"/>
                  </a:moveTo>
                  <a:cubicBezTo>
                    <a:pt x="79" y="99"/>
                    <a:pt x="45" y="169"/>
                    <a:pt x="26" y="245"/>
                  </a:cubicBezTo>
                  <a:cubicBezTo>
                    <a:pt x="9" y="323"/>
                    <a:pt x="1" y="399"/>
                    <a:pt x="3" y="478"/>
                  </a:cubicBezTo>
                  <a:cubicBezTo>
                    <a:pt x="9" y="554"/>
                    <a:pt x="23" y="635"/>
                    <a:pt x="51" y="711"/>
                  </a:cubicBezTo>
                  <a:cubicBezTo>
                    <a:pt x="79" y="792"/>
                    <a:pt x="116" y="871"/>
                    <a:pt x="191" y="950"/>
                  </a:cubicBezTo>
                  <a:cubicBezTo>
                    <a:pt x="267" y="871"/>
                    <a:pt x="304" y="789"/>
                    <a:pt x="332" y="708"/>
                  </a:cubicBezTo>
                  <a:cubicBezTo>
                    <a:pt x="354" y="627"/>
                    <a:pt x="365" y="542"/>
                    <a:pt x="363" y="464"/>
                  </a:cubicBezTo>
                  <a:cubicBezTo>
                    <a:pt x="357" y="382"/>
                    <a:pt x="340" y="298"/>
                    <a:pt x="307" y="217"/>
                  </a:cubicBezTo>
                  <a:cubicBezTo>
                    <a:pt x="267" y="141"/>
                    <a:pt x="217" y="48"/>
                    <a:pt x="116"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4992;p68">
              <a:extLst>
                <a:ext uri="{FF2B5EF4-FFF2-40B4-BE49-F238E27FC236}">
                  <a16:creationId xmlns:a16="http://schemas.microsoft.com/office/drawing/2014/main" xmlns="" id="{0305FF1E-F289-4BE3-B974-BC0509A42013}"/>
                </a:ext>
              </a:extLst>
            </p:cNvPr>
            <p:cNvSpPr/>
            <p:nvPr/>
          </p:nvSpPr>
          <p:spPr>
            <a:xfrm rot="1146731">
              <a:off x="4040233" y="4072639"/>
              <a:ext cx="21812" cy="56615"/>
            </a:xfrm>
            <a:custGeom>
              <a:avLst/>
              <a:gdLst/>
              <a:ahLst/>
              <a:cxnLst/>
              <a:rect l="l" t="t" r="r" b="b"/>
              <a:pathLst>
                <a:path w="366" h="950" extrusionOk="0">
                  <a:moveTo>
                    <a:pt x="116" y="1"/>
                  </a:moveTo>
                  <a:cubicBezTo>
                    <a:pt x="79" y="99"/>
                    <a:pt x="45" y="169"/>
                    <a:pt x="26" y="245"/>
                  </a:cubicBezTo>
                  <a:cubicBezTo>
                    <a:pt x="9" y="323"/>
                    <a:pt x="1" y="399"/>
                    <a:pt x="3" y="478"/>
                  </a:cubicBezTo>
                  <a:cubicBezTo>
                    <a:pt x="9" y="554"/>
                    <a:pt x="23" y="635"/>
                    <a:pt x="51" y="711"/>
                  </a:cubicBezTo>
                  <a:cubicBezTo>
                    <a:pt x="79" y="792"/>
                    <a:pt x="116" y="871"/>
                    <a:pt x="191" y="950"/>
                  </a:cubicBezTo>
                  <a:cubicBezTo>
                    <a:pt x="267" y="871"/>
                    <a:pt x="304" y="789"/>
                    <a:pt x="332" y="708"/>
                  </a:cubicBezTo>
                  <a:cubicBezTo>
                    <a:pt x="354" y="627"/>
                    <a:pt x="365" y="542"/>
                    <a:pt x="363" y="464"/>
                  </a:cubicBezTo>
                  <a:cubicBezTo>
                    <a:pt x="357" y="382"/>
                    <a:pt x="340" y="298"/>
                    <a:pt x="307" y="217"/>
                  </a:cubicBezTo>
                  <a:cubicBezTo>
                    <a:pt x="267" y="141"/>
                    <a:pt x="217" y="48"/>
                    <a:pt x="116"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4993;p68">
              <a:extLst>
                <a:ext uri="{FF2B5EF4-FFF2-40B4-BE49-F238E27FC236}">
                  <a16:creationId xmlns:a16="http://schemas.microsoft.com/office/drawing/2014/main" xmlns="" id="{99F7644D-AE30-4C21-8F52-F54F3BA55F93}"/>
                </a:ext>
              </a:extLst>
            </p:cNvPr>
            <p:cNvSpPr/>
            <p:nvPr/>
          </p:nvSpPr>
          <p:spPr>
            <a:xfrm rot="1146731">
              <a:off x="3839683" y="4043464"/>
              <a:ext cx="21812" cy="56615"/>
            </a:xfrm>
            <a:custGeom>
              <a:avLst/>
              <a:gdLst/>
              <a:ahLst/>
              <a:cxnLst/>
              <a:rect l="l" t="t" r="r" b="b"/>
              <a:pathLst>
                <a:path w="366" h="950" extrusionOk="0">
                  <a:moveTo>
                    <a:pt x="116" y="1"/>
                  </a:moveTo>
                  <a:cubicBezTo>
                    <a:pt x="79" y="99"/>
                    <a:pt x="45" y="169"/>
                    <a:pt x="26" y="245"/>
                  </a:cubicBezTo>
                  <a:cubicBezTo>
                    <a:pt x="9" y="323"/>
                    <a:pt x="1" y="399"/>
                    <a:pt x="3" y="478"/>
                  </a:cubicBezTo>
                  <a:cubicBezTo>
                    <a:pt x="9" y="554"/>
                    <a:pt x="23" y="635"/>
                    <a:pt x="51" y="711"/>
                  </a:cubicBezTo>
                  <a:cubicBezTo>
                    <a:pt x="79" y="792"/>
                    <a:pt x="116" y="871"/>
                    <a:pt x="191" y="950"/>
                  </a:cubicBezTo>
                  <a:cubicBezTo>
                    <a:pt x="267" y="871"/>
                    <a:pt x="304" y="789"/>
                    <a:pt x="332" y="708"/>
                  </a:cubicBezTo>
                  <a:cubicBezTo>
                    <a:pt x="354" y="627"/>
                    <a:pt x="365" y="542"/>
                    <a:pt x="363" y="464"/>
                  </a:cubicBezTo>
                  <a:cubicBezTo>
                    <a:pt x="357" y="382"/>
                    <a:pt x="340" y="298"/>
                    <a:pt x="307" y="217"/>
                  </a:cubicBezTo>
                  <a:cubicBezTo>
                    <a:pt x="267" y="141"/>
                    <a:pt x="217" y="48"/>
                    <a:pt x="116"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4994;p68">
              <a:extLst>
                <a:ext uri="{FF2B5EF4-FFF2-40B4-BE49-F238E27FC236}">
                  <a16:creationId xmlns:a16="http://schemas.microsoft.com/office/drawing/2014/main" xmlns="" id="{74934A94-2531-4352-AF51-8A29481611EC}"/>
                </a:ext>
              </a:extLst>
            </p:cNvPr>
            <p:cNvSpPr/>
            <p:nvPr/>
          </p:nvSpPr>
          <p:spPr>
            <a:xfrm rot="1146731">
              <a:off x="3723683" y="4212816"/>
              <a:ext cx="21633" cy="49106"/>
            </a:xfrm>
            <a:custGeom>
              <a:avLst/>
              <a:gdLst/>
              <a:ahLst/>
              <a:cxnLst/>
              <a:rect l="l" t="t" r="r" b="b"/>
              <a:pathLst>
                <a:path w="363" h="824" extrusionOk="0">
                  <a:moveTo>
                    <a:pt x="96" y="1"/>
                  </a:moveTo>
                  <a:cubicBezTo>
                    <a:pt x="59" y="99"/>
                    <a:pt x="42" y="167"/>
                    <a:pt x="28" y="231"/>
                  </a:cubicBezTo>
                  <a:cubicBezTo>
                    <a:pt x="14" y="293"/>
                    <a:pt x="8" y="349"/>
                    <a:pt x="3" y="405"/>
                  </a:cubicBezTo>
                  <a:cubicBezTo>
                    <a:pt x="0" y="464"/>
                    <a:pt x="6" y="526"/>
                    <a:pt x="17" y="590"/>
                  </a:cubicBezTo>
                  <a:cubicBezTo>
                    <a:pt x="31" y="658"/>
                    <a:pt x="51" y="731"/>
                    <a:pt x="98" y="823"/>
                  </a:cubicBezTo>
                  <a:cubicBezTo>
                    <a:pt x="191" y="781"/>
                    <a:pt x="250" y="722"/>
                    <a:pt x="292" y="652"/>
                  </a:cubicBezTo>
                  <a:cubicBezTo>
                    <a:pt x="334" y="582"/>
                    <a:pt x="357" y="503"/>
                    <a:pt x="362" y="419"/>
                  </a:cubicBezTo>
                  <a:cubicBezTo>
                    <a:pt x="362" y="335"/>
                    <a:pt x="343" y="251"/>
                    <a:pt x="300" y="175"/>
                  </a:cubicBezTo>
                  <a:cubicBezTo>
                    <a:pt x="256" y="96"/>
                    <a:pt x="194" y="35"/>
                    <a:pt x="96"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4730792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4" name="Google Shape;1154;p34"/>
          <p:cNvSpPr/>
          <p:nvPr/>
        </p:nvSpPr>
        <p:spPr>
          <a:xfrm>
            <a:off x="3322861" y="2571979"/>
            <a:ext cx="7729704" cy="2411956"/>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5" name="Google Shape;1155;p34"/>
          <p:cNvSpPr txBox="1">
            <a:spLocks noGrp="1"/>
          </p:cNvSpPr>
          <p:nvPr>
            <p:ph type="subTitle" idx="1"/>
          </p:nvPr>
        </p:nvSpPr>
        <p:spPr>
          <a:xfrm>
            <a:off x="3740433" y="2646051"/>
            <a:ext cx="7312132" cy="1001600"/>
          </a:xfrm>
          <a:prstGeom prst="rect">
            <a:avLst/>
          </a:prstGeom>
        </p:spPr>
        <p:txBody>
          <a:bodyPr spcFirstLastPara="1" wrap="square" lIns="121900" tIns="121900" rIns="121900" bIns="121900" anchor="t" anchorCtr="0">
            <a:noAutofit/>
          </a:bodyPr>
          <a:lstStyle/>
          <a:p>
            <a:pPr marL="0" indent="0">
              <a:spcAft>
                <a:spcPts val="1600"/>
              </a:spcAft>
              <a:buNone/>
            </a:pPr>
            <a:r>
              <a:rPr lang="en-US" sz="3200" b="1"/>
              <a:t>Nắm vững kiến thức đã học về cấu tạo bài văn kể chuyện, về tính cách nhân vật trong truyện và ý nghĩa của câu chuyện. </a:t>
            </a:r>
            <a:endParaRPr sz="3200" b="1"/>
          </a:p>
        </p:txBody>
      </p:sp>
      <p:grpSp>
        <p:nvGrpSpPr>
          <p:cNvPr id="9" name="Google Shape;3637;p60">
            <a:extLst>
              <a:ext uri="{FF2B5EF4-FFF2-40B4-BE49-F238E27FC236}">
                <a16:creationId xmlns:a16="http://schemas.microsoft.com/office/drawing/2014/main" xmlns="" id="{E72425CC-242E-47DD-A20F-7C68EB9347FD}"/>
              </a:ext>
            </a:extLst>
          </p:cNvPr>
          <p:cNvGrpSpPr/>
          <p:nvPr/>
        </p:nvGrpSpPr>
        <p:grpSpPr>
          <a:xfrm>
            <a:off x="625934" y="1828800"/>
            <a:ext cx="3041065" cy="4689063"/>
            <a:chOff x="6492097" y="1265200"/>
            <a:chExt cx="1166358" cy="1895337"/>
          </a:xfrm>
        </p:grpSpPr>
        <p:grpSp>
          <p:nvGrpSpPr>
            <p:cNvPr id="10" name="Google Shape;3638;p60">
              <a:extLst>
                <a:ext uri="{FF2B5EF4-FFF2-40B4-BE49-F238E27FC236}">
                  <a16:creationId xmlns:a16="http://schemas.microsoft.com/office/drawing/2014/main" xmlns="" id="{B5ED4846-61C8-4720-9D5D-EFCC70E0BE7B}"/>
                </a:ext>
              </a:extLst>
            </p:cNvPr>
            <p:cNvGrpSpPr/>
            <p:nvPr/>
          </p:nvGrpSpPr>
          <p:grpSpPr>
            <a:xfrm>
              <a:off x="6492097" y="1265200"/>
              <a:ext cx="1166358" cy="1895337"/>
              <a:chOff x="6492097" y="1265200"/>
              <a:chExt cx="1166358" cy="1895337"/>
            </a:xfrm>
          </p:grpSpPr>
          <p:sp>
            <p:nvSpPr>
              <p:cNvPr id="14" name="Google Shape;3639;p60">
                <a:extLst>
                  <a:ext uri="{FF2B5EF4-FFF2-40B4-BE49-F238E27FC236}">
                    <a16:creationId xmlns:a16="http://schemas.microsoft.com/office/drawing/2014/main" xmlns="" id="{5E662A52-F87E-480E-9B42-C94E9ABA9DDC}"/>
                  </a:ext>
                </a:extLst>
              </p:cNvPr>
              <p:cNvSpPr/>
              <p:nvPr/>
            </p:nvSpPr>
            <p:spPr>
              <a:xfrm>
                <a:off x="7025546" y="2525791"/>
                <a:ext cx="273291" cy="596100"/>
              </a:xfrm>
              <a:custGeom>
                <a:avLst/>
                <a:gdLst/>
                <a:ahLst/>
                <a:cxnLst/>
                <a:rect l="l" t="t" r="r" b="b"/>
                <a:pathLst>
                  <a:path w="4625" h="10088" extrusionOk="0">
                    <a:moveTo>
                      <a:pt x="2260" y="0"/>
                    </a:moveTo>
                    <a:lnTo>
                      <a:pt x="0" y="649"/>
                    </a:lnTo>
                    <a:cubicBezTo>
                      <a:pt x="0" y="649"/>
                      <a:pt x="1609" y="9517"/>
                      <a:pt x="1620" y="9795"/>
                    </a:cubicBezTo>
                    <a:cubicBezTo>
                      <a:pt x="1626" y="9982"/>
                      <a:pt x="2553" y="10088"/>
                      <a:pt x="3302" y="10088"/>
                    </a:cubicBezTo>
                    <a:cubicBezTo>
                      <a:pt x="3665" y="10088"/>
                      <a:pt x="3986" y="10063"/>
                      <a:pt x="4141" y="10011"/>
                    </a:cubicBezTo>
                    <a:cubicBezTo>
                      <a:pt x="4624" y="9854"/>
                      <a:pt x="3052" y="9090"/>
                      <a:pt x="3052" y="9090"/>
                    </a:cubicBezTo>
                    <a:cubicBezTo>
                      <a:pt x="3265" y="6215"/>
                      <a:pt x="2260" y="0"/>
                      <a:pt x="2260"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640;p60">
                <a:extLst>
                  <a:ext uri="{FF2B5EF4-FFF2-40B4-BE49-F238E27FC236}">
                    <a16:creationId xmlns:a16="http://schemas.microsoft.com/office/drawing/2014/main" xmlns="" id="{E010509A-F7DA-46FE-AA01-92248CDA760B}"/>
                  </a:ext>
                </a:extLst>
              </p:cNvPr>
              <p:cNvSpPr/>
              <p:nvPr/>
            </p:nvSpPr>
            <p:spPr>
              <a:xfrm>
                <a:off x="7105020" y="2977758"/>
                <a:ext cx="153457" cy="144239"/>
              </a:xfrm>
              <a:custGeom>
                <a:avLst/>
                <a:gdLst/>
                <a:ahLst/>
                <a:cxnLst/>
                <a:rect l="l" t="t" r="r" b="b"/>
                <a:pathLst>
                  <a:path w="2597" h="2441" extrusionOk="0">
                    <a:moveTo>
                      <a:pt x="1729" y="1"/>
                    </a:moveTo>
                    <a:lnTo>
                      <a:pt x="1729" y="1"/>
                    </a:lnTo>
                    <a:cubicBezTo>
                      <a:pt x="1235" y="139"/>
                      <a:pt x="573" y="335"/>
                      <a:pt x="0" y="495"/>
                    </a:cubicBezTo>
                    <a:cubicBezTo>
                      <a:pt x="160" y="1421"/>
                      <a:pt x="275" y="2078"/>
                      <a:pt x="278" y="2149"/>
                    </a:cubicBezTo>
                    <a:cubicBezTo>
                      <a:pt x="281" y="2272"/>
                      <a:pt x="811" y="2370"/>
                      <a:pt x="1438" y="2427"/>
                    </a:cubicBezTo>
                    <a:cubicBezTo>
                      <a:pt x="1615" y="2436"/>
                      <a:pt x="1796" y="2441"/>
                      <a:pt x="1968" y="2441"/>
                    </a:cubicBezTo>
                    <a:cubicBezTo>
                      <a:pt x="2209" y="2441"/>
                      <a:pt x="2431" y="2431"/>
                      <a:pt x="2597" y="2410"/>
                    </a:cubicBezTo>
                    <a:lnTo>
                      <a:pt x="2558" y="1927"/>
                    </a:lnTo>
                    <a:cubicBezTo>
                      <a:pt x="2207" y="1685"/>
                      <a:pt x="1707" y="1441"/>
                      <a:pt x="1707" y="1441"/>
                    </a:cubicBezTo>
                    <a:cubicBezTo>
                      <a:pt x="1738" y="1023"/>
                      <a:pt x="1741" y="532"/>
                      <a:pt x="172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641;p60">
                <a:extLst>
                  <a:ext uri="{FF2B5EF4-FFF2-40B4-BE49-F238E27FC236}">
                    <a16:creationId xmlns:a16="http://schemas.microsoft.com/office/drawing/2014/main" xmlns="" id="{78F19B97-FB70-426A-B4FB-F5E462A953B6}"/>
                  </a:ext>
                </a:extLst>
              </p:cNvPr>
              <p:cNvSpPr/>
              <p:nvPr/>
            </p:nvSpPr>
            <p:spPr>
              <a:xfrm>
                <a:off x="6661917" y="2476984"/>
                <a:ext cx="318909" cy="683553"/>
              </a:xfrm>
              <a:custGeom>
                <a:avLst/>
                <a:gdLst/>
                <a:ahLst/>
                <a:cxnLst/>
                <a:rect l="l" t="t" r="r" b="b"/>
                <a:pathLst>
                  <a:path w="5397" h="11568" extrusionOk="0">
                    <a:moveTo>
                      <a:pt x="3052" y="1"/>
                    </a:moveTo>
                    <a:cubicBezTo>
                      <a:pt x="3052" y="1"/>
                      <a:pt x="2317" y="8605"/>
                      <a:pt x="2373" y="10211"/>
                    </a:cubicBezTo>
                    <a:cubicBezTo>
                      <a:pt x="2373" y="10211"/>
                      <a:pt x="1" y="11508"/>
                      <a:pt x="503" y="11564"/>
                    </a:cubicBezTo>
                    <a:cubicBezTo>
                      <a:pt x="524" y="11566"/>
                      <a:pt x="549" y="11567"/>
                      <a:pt x="578" y="11567"/>
                    </a:cubicBezTo>
                    <a:cubicBezTo>
                      <a:pt x="1261" y="11567"/>
                      <a:pt x="4210" y="10958"/>
                      <a:pt x="4167" y="10694"/>
                    </a:cubicBezTo>
                    <a:cubicBezTo>
                      <a:pt x="4119" y="10419"/>
                      <a:pt x="5397" y="172"/>
                      <a:pt x="5397" y="172"/>
                    </a:cubicBezTo>
                    <a:lnTo>
                      <a:pt x="3052" y="1"/>
                    </a:ln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642;p60">
                <a:extLst>
                  <a:ext uri="{FF2B5EF4-FFF2-40B4-BE49-F238E27FC236}">
                    <a16:creationId xmlns:a16="http://schemas.microsoft.com/office/drawing/2014/main" xmlns="" id="{4FBF6094-AF08-4CDB-BFD9-44397B8DEF6C}"/>
                  </a:ext>
                </a:extLst>
              </p:cNvPr>
              <p:cNvSpPr/>
              <p:nvPr/>
            </p:nvSpPr>
            <p:spPr>
              <a:xfrm>
                <a:off x="6759944" y="3004820"/>
                <a:ext cx="158479" cy="147725"/>
              </a:xfrm>
              <a:custGeom>
                <a:avLst/>
                <a:gdLst/>
                <a:ahLst/>
                <a:cxnLst/>
                <a:rect l="l" t="t" r="r" b="b"/>
                <a:pathLst>
                  <a:path w="2682" h="2500" extrusionOk="0">
                    <a:moveTo>
                      <a:pt x="745" y="1"/>
                    </a:moveTo>
                    <a:cubicBezTo>
                      <a:pt x="720" y="565"/>
                      <a:pt x="706" y="1014"/>
                      <a:pt x="717" y="1278"/>
                    </a:cubicBezTo>
                    <a:cubicBezTo>
                      <a:pt x="717" y="1278"/>
                      <a:pt x="459" y="1418"/>
                      <a:pt x="130" y="1609"/>
                    </a:cubicBezTo>
                    <a:lnTo>
                      <a:pt x="1" y="2499"/>
                    </a:lnTo>
                    <a:cubicBezTo>
                      <a:pt x="1099" y="2303"/>
                      <a:pt x="2536" y="1946"/>
                      <a:pt x="2508" y="1764"/>
                    </a:cubicBezTo>
                    <a:cubicBezTo>
                      <a:pt x="2497" y="1699"/>
                      <a:pt x="2567" y="1003"/>
                      <a:pt x="2682" y="1"/>
                    </a:cubicBezTo>
                    <a:lnTo>
                      <a:pt x="2682" y="1"/>
                    </a:lnTo>
                    <a:cubicBezTo>
                      <a:pt x="2305" y="11"/>
                      <a:pt x="1960" y="14"/>
                      <a:pt x="1657" y="14"/>
                    </a:cubicBezTo>
                    <a:cubicBezTo>
                      <a:pt x="1279" y="14"/>
                      <a:pt x="968" y="8"/>
                      <a:pt x="74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643;p60">
                <a:extLst>
                  <a:ext uri="{FF2B5EF4-FFF2-40B4-BE49-F238E27FC236}">
                    <a16:creationId xmlns:a16="http://schemas.microsoft.com/office/drawing/2014/main" xmlns="" id="{D2CDBCDB-FF72-4CA7-8DE8-184273B1EE42}"/>
                  </a:ext>
                </a:extLst>
              </p:cNvPr>
              <p:cNvSpPr/>
              <p:nvPr/>
            </p:nvSpPr>
            <p:spPr>
              <a:xfrm>
                <a:off x="6661917" y="3019888"/>
                <a:ext cx="263719" cy="140634"/>
              </a:xfrm>
              <a:custGeom>
                <a:avLst/>
                <a:gdLst/>
                <a:ahLst/>
                <a:cxnLst/>
                <a:rect l="l" t="t" r="r" b="b"/>
                <a:pathLst>
                  <a:path w="4463" h="2380" extrusionOk="0">
                    <a:moveTo>
                      <a:pt x="2485" y="1"/>
                    </a:moveTo>
                    <a:cubicBezTo>
                      <a:pt x="2466" y="1"/>
                      <a:pt x="2446" y="2"/>
                      <a:pt x="2426" y="4"/>
                    </a:cubicBezTo>
                    <a:lnTo>
                      <a:pt x="2398" y="7"/>
                    </a:lnTo>
                    <a:cubicBezTo>
                      <a:pt x="2106" y="40"/>
                      <a:pt x="1885" y="282"/>
                      <a:pt x="1882" y="574"/>
                    </a:cubicBezTo>
                    <a:cubicBezTo>
                      <a:pt x="1879" y="723"/>
                      <a:pt x="1879" y="854"/>
                      <a:pt x="1882" y="956"/>
                    </a:cubicBezTo>
                    <a:cubicBezTo>
                      <a:pt x="1882" y="956"/>
                      <a:pt x="1" y="2317"/>
                      <a:pt x="503" y="2376"/>
                    </a:cubicBezTo>
                    <a:cubicBezTo>
                      <a:pt x="522" y="2378"/>
                      <a:pt x="545" y="2379"/>
                      <a:pt x="573" y="2379"/>
                    </a:cubicBezTo>
                    <a:cubicBezTo>
                      <a:pt x="1260" y="2379"/>
                      <a:pt x="4463" y="1714"/>
                      <a:pt x="4420" y="1450"/>
                    </a:cubicBezTo>
                    <a:cubicBezTo>
                      <a:pt x="4411" y="1410"/>
                      <a:pt x="4420" y="1155"/>
                      <a:pt x="4434" y="751"/>
                    </a:cubicBezTo>
                    <a:cubicBezTo>
                      <a:pt x="4439" y="560"/>
                      <a:pt x="4287" y="403"/>
                      <a:pt x="4101" y="403"/>
                    </a:cubicBezTo>
                    <a:cubicBezTo>
                      <a:pt x="4082" y="403"/>
                      <a:pt x="4063" y="405"/>
                      <a:pt x="4043" y="408"/>
                    </a:cubicBezTo>
                    <a:lnTo>
                      <a:pt x="3064" y="568"/>
                    </a:lnTo>
                    <a:cubicBezTo>
                      <a:pt x="3058" y="248"/>
                      <a:pt x="2797" y="1"/>
                      <a:pt x="24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644;p60">
                <a:extLst>
                  <a:ext uri="{FF2B5EF4-FFF2-40B4-BE49-F238E27FC236}">
                    <a16:creationId xmlns:a16="http://schemas.microsoft.com/office/drawing/2014/main" xmlns="" id="{24B011C6-ED30-4223-92A7-FF22A8F5C7C2}"/>
                  </a:ext>
                </a:extLst>
              </p:cNvPr>
              <p:cNvSpPr/>
              <p:nvPr/>
            </p:nvSpPr>
            <p:spPr>
              <a:xfrm>
                <a:off x="6759826" y="3076317"/>
                <a:ext cx="31377" cy="13177"/>
              </a:xfrm>
              <a:custGeom>
                <a:avLst/>
                <a:gdLst/>
                <a:ahLst/>
                <a:cxnLst/>
                <a:rect l="l" t="t" r="r" b="b"/>
                <a:pathLst>
                  <a:path w="531" h="223" fill="none" extrusionOk="0">
                    <a:moveTo>
                      <a:pt x="0" y="6"/>
                    </a:moveTo>
                    <a:cubicBezTo>
                      <a:pt x="0" y="6"/>
                      <a:pt x="376" y="1"/>
                      <a:pt x="531" y="222"/>
                    </a:cubicBezTo>
                  </a:path>
                </a:pathLst>
              </a:custGeom>
              <a:noFill/>
              <a:ln w="1325"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645;p60">
                <a:extLst>
                  <a:ext uri="{FF2B5EF4-FFF2-40B4-BE49-F238E27FC236}">
                    <a16:creationId xmlns:a16="http://schemas.microsoft.com/office/drawing/2014/main" xmlns="" id="{433B1F28-EABC-4192-80C2-436BC5AE1E64}"/>
                  </a:ext>
                </a:extLst>
              </p:cNvPr>
              <p:cNvSpPr/>
              <p:nvPr/>
            </p:nvSpPr>
            <p:spPr>
              <a:xfrm>
                <a:off x="6744404" y="3091266"/>
                <a:ext cx="31377" cy="13118"/>
              </a:xfrm>
              <a:custGeom>
                <a:avLst/>
                <a:gdLst/>
                <a:ahLst/>
                <a:cxnLst/>
                <a:rect l="l" t="t" r="r" b="b"/>
                <a:pathLst>
                  <a:path w="531" h="222" fill="none" extrusionOk="0">
                    <a:moveTo>
                      <a:pt x="0" y="6"/>
                    </a:moveTo>
                    <a:cubicBezTo>
                      <a:pt x="0" y="6"/>
                      <a:pt x="376" y="0"/>
                      <a:pt x="531" y="222"/>
                    </a:cubicBezTo>
                  </a:path>
                </a:pathLst>
              </a:custGeom>
              <a:noFill/>
              <a:ln w="1325"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646;p60">
                <a:extLst>
                  <a:ext uri="{FF2B5EF4-FFF2-40B4-BE49-F238E27FC236}">
                    <a16:creationId xmlns:a16="http://schemas.microsoft.com/office/drawing/2014/main" xmlns="" id="{9528FD6F-DCE6-485F-99DD-E3DA0F642975}"/>
                  </a:ext>
                </a:extLst>
              </p:cNvPr>
              <p:cNvSpPr/>
              <p:nvPr/>
            </p:nvSpPr>
            <p:spPr>
              <a:xfrm>
                <a:off x="6684488" y="3098534"/>
                <a:ext cx="240969" cy="61985"/>
              </a:xfrm>
              <a:custGeom>
                <a:avLst/>
                <a:gdLst/>
                <a:ahLst/>
                <a:cxnLst/>
                <a:rect l="l" t="t" r="r" b="b"/>
                <a:pathLst>
                  <a:path w="4078" h="1049" extrusionOk="0">
                    <a:moveTo>
                      <a:pt x="4029" y="1"/>
                    </a:moveTo>
                    <a:cubicBezTo>
                      <a:pt x="2690" y="352"/>
                      <a:pt x="1039" y="747"/>
                      <a:pt x="107" y="823"/>
                    </a:cubicBezTo>
                    <a:cubicBezTo>
                      <a:pt x="15" y="947"/>
                      <a:pt x="1" y="1031"/>
                      <a:pt x="116" y="1045"/>
                    </a:cubicBezTo>
                    <a:cubicBezTo>
                      <a:pt x="135" y="1047"/>
                      <a:pt x="158" y="1048"/>
                      <a:pt x="185" y="1048"/>
                    </a:cubicBezTo>
                    <a:cubicBezTo>
                      <a:pt x="876" y="1048"/>
                      <a:pt x="4078" y="383"/>
                      <a:pt x="4032" y="119"/>
                    </a:cubicBezTo>
                    <a:cubicBezTo>
                      <a:pt x="4032" y="105"/>
                      <a:pt x="4029" y="62"/>
                      <a:pt x="402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647;p60">
                <a:extLst>
                  <a:ext uri="{FF2B5EF4-FFF2-40B4-BE49-F238E27FC236}">
                    <a16:creationId xmlns:a16="http://schemas.microsoft.com/office/drawing/2014/main" xmlns="" id="{F238C2A3-EA87-49F7-AFC3-235C09476925}"/>
                  </a:ext>
                </a:extLst>
              </p:cNvPr>
              <p:cNvSpPr/>
              <p:nvPr/>
            </p:nvSpPr>
            <p:spPr>
              <a:xfrm>
                <a:off x="7102361" y="3025206"/>
                <a:ext cx="239610" cy="122966"/>
              </a:xfrm>
              <a:custGeom>
                <a:avLst/>
                <a:gdLst/>
                <a:ahLst/>
                <a:cxnLst/>
                <a:rect l="l" t="t" r="r" b="b"/>
                <a:pathLst>
                  <a:path w="4055" h="2081" extrusionOk="0">
                    <a:moveTo>
                      <a:pt x="2240" y="1"/>
                    </a:moveTo>
                    <a:cubicBezTo>
                      <a:pt x="2238" y="1"/>
                      <a:pt x="2236" y="1"/>
                      <a:pt x="2235" y="1"/>
                    </a:cubicBezTo>
                    <a:lnTo>
                      <a:pt x="1643" y="12"/>
                    </a:lnTo>
                    <a:cubicBezTo>
                      <a:pt x="1446" y="15"/>
                      <a:pt x="1303" y="206"/>
                      <a:pt x="1353" y="394"/>
                    </a:cubicBezTo>
                    <a:lnTo>
                      <a:pt x="1460" y="793"/>
                    </a:lnTo>
                    <a:lnTo>
                      <a:pt x="1460" y="793"/>
                    </a:lnTo>
                    <a:lnTo>
                      <a:pt x="475" y="694"/>
                    </a:lnTo>
                    <a:cubicBezTo>
                      <a:pt x="460" y="693"/>
                      <a:pt x="445" y="692"/>
                      <a:pt x="431" y="692"/>
                    </a:cubicBezTo>
                    <a:cubicBezTo>
                      <a:pt x="205" y="692"/>
                      <a:pt x="17" y="872"/>
                      <a:pt x="14" y="1101"/>
                    </a:cubicBezTo>
                    <a:cubicBezTo>
                      <a:pt x="6" y="1466"/>
                      <a:pt x="0" y="1697"/>
                      <a:pt x="0" y="1739"/>
                    </a:cubicBezTo>
                    <a:cubicBezTo>
                      <a:pt x="0" y="1946"/>
                      <a:pt x="1708" y="2081"/>
                      <a:pt x="2780" y="2081"/>
                    </a:cubicBezTo>
                    <a:cubicBezTo>
                      <a:pt x="3148" y="2081"/>
                      <a:pt x="3442" y="2065"/>
                      <a:pt x="3566" y="2031"/>
                    </a:cubicBezTo>
                    <a:cubicBezTo>
                      <a:pt x="4054" y="1890"/>
                      <a:pt x="2429" y="849"/>
                      <a:pt x="2429" y="849"/>
                    </a:cubicBezTo>
                    <a:cubicBezTo>
                      <a:pt x="2468" y="739"/>
                      <a:pt x="2504" y="554"/>
                      <a:pt x="2541" y="363"/>
                    </a:cubicBezTo>
                    <a:cubicBezTo>
                      <a:pt x="2574" y="174"/>
                      <a:pt x="2431" y="1"/>
                      <a:pt x="224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3648;p60">
                <a:extLst>
                  <a:ext uri="{FF2B5EF4-FFF2-40B4-BE49-F238E27FC236}">
                    <a16:creationId xmlns:a16="http://schemas.microsoft.com/office/drawing/2014/main" xmlns="" id="{594779C8-75CA-486A-BD11-1EA0EE9D3D5A}"/>
                  </a:ext>
                </a:extLst>
              </p:cNvPr>
              <p:cNvSpPr/>
              <p:nvPr/>
            </p:nvSpPr>
            <p:spPr>
              <a:xfrm>
                <a:off x="7239032" y="3079153"/>
                <a:ext cx="31731" cy="13000"/>
              </a:xfrm>
              <a:custGeom>
                <a:avLst/>
                <a:gdLst/>
                <a:ahLst/>
                <a:cxnLst/>
                <a:rect l="l" t="t" r="r" b="b"/>
                <a:pathLst>
                  <a:path w="537" h="220" fill="none" extrusionOk="0">
                    <a:moveTo>
                      <a:pt x="537" y="20"/>
                    </a:moveTo>
                    <a:cubicBezTo>
                      <a:pt x="537" y="20"/>
                      <a:pt x="161" y="0"/>
                      <a:pt x="0" y="219"/>
                    </a:cubicBezTo>
                  </a:path>
                </a:pathLst>
              </a:custGeom>
              <a:noFill/>
              <a:ln w="1325"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3649;p60">
                <a:extLst>
                  <a:ext uri="{FF2B5EF4-FFF2-40B4-BE49-F238E27FC236}">
                    <a16:creationId xmlns:a16="http://schemas.microsoft.com/office/drawing/2014/main" xmlns="" id="{592832AD-0D4D-40AE-90EA-7168F48F707F}"/>
                  </a:ext>
                </a:extLst>
              </p:cNvPr>
              <p:cNvSpPr/>
              <p:nvPr/>
            </p:nvSpPr>
            <p:spPr>
              <a:xfrm>
                <a:off x="7253981" y="3094575"/>
                <a:ext cx="31731" cy="12823"/>
              </a:xfrm>
              <a:custGeom>
                <a:avLst/>
                <a:gdLst/>
                <a:ahLst/>
                <a:cxnLst/>
                <a:rect l="l" t="t" r="r" b="b"/>
                <a:pathLst>
                  <a:path w="537" h="217" fill="none" extrusionOk="0">
                    <a:moveTo>
                      <a:pt x="536" y="17"/>
                    </a:moveTo>
                    <a:cubicBezTo>
                      <a:pt x="536" y="17"/>
                      <a:pt x="160" y="0"/>
                      <a:pt x="0" y="217"/>
                    </a:cubicBezTo>
                  </a:path>
                </a:pathLst>
              </a:custGeom>
              <a:noFill/>
              <a:ln w="1325"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650;p60">
                <a:extLst>
                  <a:ext uri="{FF2B5EF4-FFF2-40B4-BE49-F238E27FC236}">
                    <a16:creationId xmlns:a16="http://schemas.microsoft.com/office/drawing/2014/main" xmlns="" id="{36ED294B-438C-4544-A716-41920584D4EE}"/>
                  </a:ext>
                </a:extLst>
              </p:cNvPr>
              <p:cNvSpPr/>
              <p:nvPr/>
            </p:nvSpPr>
            <p:spPr>
              <a:xfrm>
                <a:off x="6492097" y="1265200"/>
                <a:ext cx="1122887" cy="1046779"/>
              </a:xfrm>
              <a:custGeom>
                <a:avLst/>
                <a:gdLst/>
                <a:ahLst/>
                <a:cxnLst/>
                <a:rect l="l" t="t" r="r" b="b"/>
                <a:pathLst>
                  <a:path w="19003" h="17715" extrusionOk="0">
                    <a:moveTo>
                      <a:pt x="6843" y="1"/>
                    </a:moveTo>
                    <a:cubicBezTo>
                      <a:pt x="6010" y="1"/>
                      <a:pt x="5106" y="106"/>
                      <a:pt x="4248" y="414"/>
                    </a:cubicBezTo>
                    <a:cubicBezTo>
                      <a:pt x="1028" y="1570"/>
                      <a:pt x="463" y="8176"/>
                      <a:pt x="1496" y="10652"/>
                    </a:cubicBezTo>
                    <a:cubicBezTo>
                      <a:pt x="1496" y="10652"/>
                      <a:pt x="1474" y="10648"/>
                      <a:pt x="1434" y="10648"/>
                    </a:cubicBezTo>
                    <a:cubicBezTo>
                      <a:pt x="1248" y="10648"/>
                      <a:pt x="691" y="10741"/>
                      <a:pt x="379" y="11803"/>
                    </a:cubicBezTo>
                    <a:cubicBezTo>
                      <a:pt x="0" y="13092"/>
                      <a:pt x="1219" y="13445"/>
                      <a:pt x="1219" y="13445"/>
                    </a:cubicBezTo>
                    <a:cubicBezTo>
                      <a:pt x="1219" y="13445"/>
                      <a:pt x="646" y="12682"/>
                      <a:pt x="1261" y="11817"/>
                    </a:cubicBezTo>
                    <a:lnTo>
                      <a:pt x="1261" y="11817"/>
                    </a:lnTo>
                    <a:cubicBezTo>
                      <a:pt x="1261" y="11817"/>
                      <a:pt x="758" y="13642"/>
                      <a:pt x="2187" y="14178"/>
                    </a:cubicBezTo>
                    <a:cubicBezTo>
                      <a:pt x="2187" y="14178"/>
                      <a:pt x="2100" y="15635"/>
                      <a:pt x="3428" y="15997"/>
                    </a:cubicBezTo>
                    <a:cubicBezTo>
                      <a:pt x="3976" y="16147"/>
                      <a:pt x="4530" y="16190"/>
                      <a:pt x="4992" y="16190"/>
                    </a:cubicBezTo>
                    <a:cubicBezTo>
                      <a:pt x="5651" y="16190"/>
                      <a:pt x="6123" y="16101"/>
                      <a:pt x="6123" y="16101"/>
                    </a:cubicBezTo>
                    <a:cubicBezTo>
                      <a:pt x="6123" y="16101"/>
                      <a:pt x="6552" y="17421"/>
                      <a:pt x="7998" y="17679"/>
                    </a:cubicBezTo>
                    <a:cubicBezTo>
                      <a:pt x="8135" y="17703"/>
                      <a:pt x="8278" y="17714"/>
                      <a:pt x="8426" y="17714"/>
                    </a:cubicBezTo>
                    <a:cubicBezTo>
                      <a:pt x="9832" y="17714"/>
                      <a:pt x="11597" y="16713"/>
                      <a:pt x="11597" y="16713"/>
                    </a:cubicBezTo>
                    <a:cubicBezTo>
                      <a:pt x="11597" y="16713"/>
                      <a:pt x="11995" y="17127"/>
                      <a:pt x="12567" y="17127"/>
                    </a:cubicBezTo>
                    <a:cubicBezTo>
                      <a:pt x="12748" y="17127"/>
                      <a:pt x="12946" y="17086"/>
                      <a:pt x="13155" y="16977"/>
                    </a:cubicBezTo>
                    <a:cubicBezTo>
                      <a:pt x="14025" y="16522"/>
                      <a:pt x="14621" y="15096"/>
                      <a:pt x="14621" y="15096"/>
                    </a:cubicBezTo>
                    <a:lnTo>
                      <a:pt x="14621" y="15096"/>
                    </a:lnTo>
                    <a:cubicBezTo>
                      <a:pt x="14621" y="15096"/>
                      <a:pt x="14525" y="16663"/>
                      <a:pt x="13882" y="17047"/>
                    </a:cubicBezTo>
                    <a:cubicBezTo>
                      <a:pt x="13882" y="17047"/>
                      <a:pt x="15794" y="17022"/>
                      <a:pt x="15356" y="14970"/>
                    </a:cubicBezTo>
                    <a:lnTo>
                      <a:pt x="15356" y="14970"/>
                    </a:lnTo>
                    <a:cubicBezTo>
                      <a:pt x="15356" y="14970"/>
                      <a:pt x="15626" y="15028"/>
                      <a:pt x="15969" y="15028"/>
                    </a:cubicBezTo>
                    <a:cubicBezTo>
                      <a:pt x="16418" y="15028"/>
                      <a:pt x="16992" y="14928"/>
                      <a:pt x="17245" y="14465"/>
                    </a:cubicBezTo>
                    <a:cubicBezTo>
                      <a:pt x="17689" y="13645"/>
                      <a:pt x="17035" y="12311"/>
                      <a:pt x="17035" y="12311"/>
                    </a:cubicBezTo>
                    <a:cubicBezTo>
                      <a:pt x="17035" y="12311"/>
                      <a:pt x="18498" y="12289"/>
                      <a:pt x="18425" y="11663"/>
                    </a:cubicBezTo>
                    <a:cubicBezTo>
                      <a:pt x="18349" y="11040"/>
                      <a:pt x="17487" y="10425"/>
                      <a:pt x="17487" y="10425"/>
                    </a:cubicBezTo>
                    <a:cubicBezTo>
                      <a:pt x="17487" y="10425"/>
                      <a:pt x="19003" y="9501"/>
                      <a:pt x="18851" y="8311"/>
                    </a:cubicBezTo>
                    <a:cubicBezTo>
                      <a:pt x="18697" y="7123"/>
                      <a:pt x="17041" y="6626"/>
                      <a:pt x="16437" y="5411"/>
                    </a:cubicBezTo>
                    <a:cubicBezTo>
                      <a:pt x="15833" y="4193"/>
                      <a:pt x="15177" y="1060"/>
                      <a:pt x="13290" y="666"/>
                    </a:cubicBezTo>
                    <a:cubicBezTo>
                      <a:pt x="12371" y="478"/>
                      <a:pt x="11590" y="430"/>
                      <a:pt x="11030" y="430"/>
                    </a:cubicBezTo>
                    <a:cubicBezTo>
                      <a:pt x="10437" y="430"/>
                      <a:pt x="10092" y="484"/>
                      <a:pt x="10092" y="484"/>
                    </a:cubicBezTo>
                    <a:cubicBezTo>
                      <a:pt x="10092" y="484"/>
                      <a:pt x="8630" y="1"/>
                      <a:pt x="684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651;p60">
                <a:extLst>
                  <a:ext uri="{FF2B5EF4-FFF2-40B4-BE49-F238E27FC236}">
                    <a16:creationId xmlns:a16="http://schemas.microsoft.com/office/drawing/2014/main" xmlns="" id="{CA43A212-4FAE-4BBE-8530-96E4E7BB3EC7}"/>
                  </a:ext>
                </a:extLst>
              </p:cNvPr>
              <p:cNvSpPr/>
              <p:nvPr/>
            </p:nvSpPr>
            <p:spPr>
              <a:xfrm>
                <a:off x="7184966" y="1935439"/>
                <a:ext cx="473488" cy="426512"/>
              </a:xfrm>
              <a:custGeom>
                <a:avLst/>
                <a:gdLst/>
                <a:ahLst/>
                <a:cxnLst/>
                <a:rect l="l" t="t" r="r" b="b"/>
                <a:pathLst>
                  <a:path w="8013" h="7218" extrusionOk="0">
                    <a:moveTo>
                      <a:pt x="6882" y="0"/>
                    </a:moveTo>
                    <a:cubicBezTo>
                      <a:pt x="6113" y="0"/>
                      <a:pt x="5559" y="958"/>
                      <a:pt x="5396" y="1277"/>
                    </a:cubicBezTo>
                    <a:cubicBezTo>
                      <a:pt x="5323" y="1328"/>
                      <a:pt x="5286" y="1361"/>
                      <a:pt x="5286" y="1361"/>
                    </a:cubicBezTo>
                    <a:cubicBezTo>
                      <a:pt x="5286" y="1361"/>
                      <a:pt x="5294" y="717"/>
                      <a:pt x="5085" y="717"/>
                    </a:cubicBezTo>
                    <a:cubicBezTo>
                      <a:pt x="5033" y="717"/>
                      <a:pt x="4969" y="756"/>
                      <a:pt x="4888" y="853"/>
                    </a:cubicBezTo>
                    <a:cubicBezTo>
                      <a:pt x="4694" y="1086"/>
                      <a:pt x="4795" y="2091"/>
                      <a:pt x="4795" y="2091"/>
                    </a:cubicBezTo>
                    <a:cubicBezTo>
                      <a:pt x="4776" y="2743"/>
                      <a:pt x="5317" y="2773"/>
                      <a:pt x="5317" y="2773"/>
                    </a:cubicBezTo>
                    <a:cubicBezTo>
                      <a:pt x="5317" y="2773"/>
                      <a:pt x="5407" y="4180"/>
                      <a:pt x="4349" y="4991"/>
                    </a:cubicBezTo>
                    <a:cubicBezTo>
                      <a:pt x="4233" y="5080"/>
                      <a:pt x="4095" y="5120"/>
                      <a:pt x="3940" y="5120"/>
                    </a:cubicBezTo>
                    <a:cubicBezTo>
                      <a:pt x="2685" y="5120"/>
                      <a:pt x="356" y="2498"/>
                      <a:pt x="351" y="2498"/>
                    </a:cubicBezTo>
                    <a:lnTo>
                      <a:pt x="0" y="5137"/>
                    </a:lnTo>
                    <a:cubicBezTo>
                      <a:pt x="0" y="5137"/>
                      <a:pt x="1021" y="7218"/>
                      <a:pt x="3591" y="7218"/>
                    </a:cubicBezTo>
                    <a:cubicBezTo>
                      <a:pt x="3845" y="7218"/>
                      <a:pt x="4114" y="7198"/>
                      <a:pt x="4399" y="7153"/>
                    </a:cubicBezTo>
                    <a:cubicBezTo>
                      <a:pt x="6583" y="6808"/>
                      <a:pt x="6774" y="3829"/>
                      <a:pt x="6788" y="3228"/>
                    </a:cubicBezTo>
                    <a:cubicBezTo>
                      <a:pt x="6831" y="3217"/>
                      <a:pt x="6875" y="3209"/>
                      <a:pt x="6923" y="3194"/>
                    </a:cubicBezTo>
                    <a:cubicBezTo>
                      <a:pt x="7785" y="2936"/>
                      <a:pt x="8012" y="508"/>
                      <a:pt x="7428" y="163"/>
                    </a:cubicBezTo>
                    <a:cubicBezTo>
                      <a:pt x="7237" y="49"/>
                      <a:pt x="7054" y="0"/>
                      <a:pt x="6882"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652;p60">
                <a:extLst>
                  <a:ext uri="{FF2B5EF4-FFF2-40B4-BE49-F238E27FC236}">
                    <a16:creationId xmlns:a16="http://schemas.microsoft.com/office/drawing/2014/main" xmlns="" id="{E4D73BE9-997E-4DBA-A46E-4B7226B82F90}"/>
                  </a:ext>
                </a:extLst>
              </p:cNvPr>
              <p:cNvSpPr/>
              <p:nvPr/>
            </p:nvSpPr>
            <p:spPr>
              <a:xfrm>
                <a:off x="6539013" y="2065256"/>
                <a:ext cx="321036" cy="458775"/>
              </a:xfrm>
              <a:custGeom>
                <a:avLst/>
                <a:gdLst/>
                <a:ahLst/>
                <a:cxnLst/>
                <a:rect l="l" t="t" r="r" b="b"/>
                <a:pathLst>
                  <a:path w="5433" h="7764" extrusionOk="0">
                    <a:moveTo>
                      <a:pt x="5433" y="1"/>
                    </a:moveTo>
                    <a:cubicBezTo>
                      <a:pt x="5432" y="1"/>
                      <a:pt x="562" y="1812"/>
                      <a:pt x="281" y="4394"/>
                    </a:cubicBezTo>
                    <a:cubicBezTo>
                      <a:pt x="1" y="6977"/>
                      <a:pt x="3776" y="7763"/>
                      <a:pt x="3776" y="7763"/>
                    </a:cubicBezTo>
                    <a:lnTo>
                      <a:pt x="4071" y="6514"/>
                    </a:lnTo>
                    <a:cubicBezTo>
                      <a:pt x="4071" y="6514"/>
                      <a:pt x="492" y="4451"/>
                      <a:pt x="4478" y="2584"/>
                    </a:cubicBezTo>
                    <a:lnTo>
                      <a:pt x="5433" y="1"/>
                    </a:ln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653;p60">
                <a:extLst>
                  <a:ext uri="{FF2B5EF4-FFF2-40B4-BE49-F238E27FC236}">
                    <a16:creationId xmlns:a16="http://schemas.microsoft.com/office/drawing/2014/main" xmlns="" id="{2AF5EBA8-C469-4840-A377-93C25AC7C78E}"/>
                  </a:ext>
                </a:extLst>
              </p:cNvPr>
              <p:cNvSpPr/>
              <p:nvPr/>
            </p:nvSpPr>
            <p:spPr>
              <a:xfrm>
                <a:off x="6680352" y="2028149"/>
                <a:ext cx="656372" cy="736261"/>
              </a:xfrm>
              <a:custGeom>
                <a:avLst/>
                <a:gdLst/>
                <a:ahLst/>
                <a:cxnLst/>
                <a:rect l="l" t="t" r="r" b="b"/>
                <a:pathLst>
                  <a:path w="11108" h="12460" extrusionOk="0">
                    <a:moveTo>
                      <a:pt x="6815" y="0"/>
                    </a:moveTo>
                    <a:cubicBezTo>
                      <a:pt x="6775" y="0"/>
                      <a:pt x="6736" y="1"/>
                      <a:pt x="6696" y="3"/>
                    </a:cubicBezTo>
                    <a:lnTo>
                      <a:pt x="4658" y="98"/>
                    </a:lnTo>
                    <a:cubicBezTo>
                      <a:pt x="3223" y="166"/>
                      <a:pt x="1996" y="691"/>
                      <a:pt x="2064" y="2128"/>
                    </a:cubicBezTo>
                    <a:lnTo>
                      <a:pt x="177" y="11409"/>
                    </a:lnTo>
                    <a:cubicBezTo>
                      <a:pt x="0" y="12066"/>
                      <a:pt x="5090" y="12420"/>
                      <a:pt x="5090" y="12420"/>
                    </a:cubicBezTo>
                    <a:cubicBezTo>
                      <a:pt x="5426" y="12447"/>
                      <a:pt x="5753" y="12460"/>
                      <a:pt x="6071" y="12460"/>
                    </a:cubicBezTo>
                    <a:cubicBezTo>
                      <a:pt x="8999" y="12460"/>
                      <a:pt x="11108" y="11385"/>
                      <a:pt x="11070" y="10904"/>
                    </a:cubicBezTo>
                    <a:lnTo>
                      <a:pt x="9416" y="2482"/>
                    </a:lnTo>
                    <a:cubicBezTo>
                      <a:pt x="9351" y="1087"/>
                      <a:pt x="8197" y="0"/>
                      <a:pt x="681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654;p60">
                <a:extLst>
                  <a:ext uri="{FF2B5EF4-FFF2-40B4-BE49-F238E27FC236}">
                    <a16:creationId xmlns:a16="http://schemas.microsoft.com/office/drawing/2014/main" xmlns="" id="{B09526A8-1522-4D42-8A6D-08DD34EDC6E4}"/>
                  </a:ext>
                </a:extLst>
              </p:cNvPr>
              <p:cNvSpPr/>
              <p:nvPr/>
            </p:nvSpPr>
            <p:spPr>
              <a:xfrm>
                <a:off x="6680352" y="2032935"/>
                <a:ext cx="656372" cy="731475"/>
              </a:xfrm>
              <a:custGeom>
                <a:avLst/>
                <a:gdLst/>
                <a:ahLst/>
                <a:cxnLst/>
                <a:rect l="l" t="t" r="r" b="b"/>
                <a:pathLst>
                  <a:path w="11108" h="12379" extrusionOk="0">
                    <a:moveTo>
                      <a:pt x="7462" y="0"/>
                    </a:moveTo>
                    <a:lnTo>
                      <a:pt x="7462" y="862"/>
                    </a:lnTo>
                    <a:cubicBezTo>
                      <a:pt x="7462" y="1749"/>
                      <a:pt x="6741" y="2471"/>
                      <a:pt x="5854" y="2471"/>
                    </a:cubicBezTo>
                    <a:lnTo>
                      <a:pt x="5405" y="2471"/>
                    </a:lnTo>
                    <a:cubicBezTo>
                      <a:pt x="4517" y="2471"/>
                      <a:pt x="3799" y="1749"/>
                      <a:pt x="3799" y="862"/>
                    </a:cubicBezTo>
                    <a:lnTo>
                      <a:pt x="3799" y="121"/>
                    </a:lnTo>
                    <a:cubicBezTo>
                      <a:pt x="2768" y="343"/>
                      <a:pt x="2010" y="907"/>
                      <a:pt x="2064" y="2044"/>
                    </a:cubicBezTo>
                    <a:lnTo>
                      <a:pt x="177" y="11328"/>
                    </a:lnTo>
                    <a:cubicBezTo>
                      <a:pt x="0" y="11985"/>
                      <a:pt x="5090" y="12339"/>
                      <a:pt x="5090" y="12339"/>
                    </a:cubicBezTo>
                    <a:cubicBezTo>
                      <a:pt x="5426" y="12366"/>
                      <a:pt x="5753" y="12379"/>
                      <a:pt x="6071" y="12379"/>
                    </a:cubicBezTo>
                    <a:cubicBezTo>
                      <a:pt x="8999" y="12379"/>
                      <a:pt x="11108" y="11304"/>
                      <a:pt x="11070" y="10823"/>
                    </a:cubicBezTo>
                    <a:lnTo>
                      <a:pt x="9416" y="2401"/>
                    </a:lnTo>
                    <a:cubicBezTo>
                      <a:pt x="9363" y="1227"/>
                      <a:pt x="8543" y="276"/>
                      <a:pt x="746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655;p60">
                <a:extLst>
                  <a:ext uri="{FF2B5EF4-FFF2-40B4-BE49-F238E27FC236}">
                    <a16:creationId xmlns:a16="http://schemas.microsoft.com/office/drawing/2014/main" xmlns="" id="{3272E243-7C96-4A87-9F6E-F71D39B1B1FC}"/>
                  </a:ext>
                </a:extLst>
              </p:cNvPr>
              <p:cNvSpPr/>
              <p:nvPr/>
            </p:nvSpPr>
            <p:spPr>
              <a:xfrm>
                <a:off x="6738081" y="2386283"/>
                <a:ext cx="556923" cy="84617"/>
              </a:xfrm>
              <a:custGeom>
                <a:avLst/>
                <a:gdLst/>
                <a:ahLst/>
                <a:cxnLst/>
                <a:rect l="l" t="t" r="r" b="b"/>
                <a:pathLst>
                  <a:path w="9425" h="1432" extrusionOk="0">
                    <a:moveTo>
                      <a:pt x="290" y="0"/>
                    </a:moveTo>
                    <a:lnTo>
                      <a:pt x="0" y="1432"/>
                    </a:lnTo>
                    <a:lnTo>
                      <a:pt x="9425" y="1432"/>
                    </a:lnTo>
                    <a:lnTo>
                      <a:pt x="9144"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656;p60">
                <a:extLst>
                  <a:ext uri="{FF2B5EF4-FFF2-40B4-BE49-F238E27FC236}">
                    <a16:creationId xmlns:a16="http://schemas.microsoft.com/office/drawing/2014/main" xmlns="" id="{442AD9DE-25BE-4552-B82E-BAA161A61F17}"/>
                  </a:ext>
                </a:extLst>
              </p:cNvPr>
              <p:cNvSpPr/>
              <p:nvPr/>
            </p:nvSpPr>
            <p:spPr>
              <a:xfrm>
                <a:off x="6979457" y="2105082"/>
                <a:ext cx="68072" cy="132775"/>
              </a:xfrm>
              <a:custGeom>
                <a:avLst/>
                <a:gdLst/>
                <a:ahLst/>
                <a:cxnLst/>
                <a:rect l="l" t="t" r="r" b="b"/>
                <a:pathLst>
                  <a:path w="1152" h="2247" extrusionOk="0">
                    <a:moveTo>
                      <a:pt x="590" y="1"/>
                    </a:moveTo>
                    <a:lnTo>
                      <a:pt x="0" y="2247"/>
                    </a:lnTo>
                    <a:lnTo>
                      <a:pt x="1151" y="1966"/>
                    </a:lnTo>
                    <a:lnTo>
                      <a:pt x="590"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657;p60">
                <a:extLst>
                  <a:ext uri="{FF2B5EF4-FFF2-40B4-BE49-F238E27FC236}">
                    <a16:creationId xmlns:a16="http://schemas.microsoft.com/office/drawing/2014/main" xmlns="" id="{5D7595D7-00D0-46DB-AA79-21422C3EE590}"/>
                  </a:ext>
                </a:extLst>
              </p:cNvPr>
              <p:cNvSpPr/>
              <p:nvPr/>
            </p:nvSpPr>
            <p:spPr>
              <a:xfrm>
                <a:off x="6704696" y="2420023"/>
                <a:ext cx="146543" cy="135139"/>
              </a:xfrm>
              <a:custGeom>
                <a:avLst/>
                <a:gdLst/>
                <a:ahLst/>
                <a:cxnLst/>
                <a:rect l="l" t="t" r="r" b="b"/>
                <a:pathLst>
                  <a:path w="2480" h="2287" extrusionOk="0">
                    <a:moveTo>
                      <a:pt x="1166" y="0"/>
                    </a:moveTo>
                    <a:cubicBezTo>
                      <a:pt x="1" y="0"/>
                      <a:pt x="167" y="2003"/>
                      <a:pt x="818" y="2236"/>
                    </a:cubicBezTo>
                    <a:cubicBezTo>
                      <a:pt x="906" y="2268"/>
                      <a:pt x="1049" y="2286"/>
                      <a:pt x="1211" y="2286"/>
                    </a:cubicBezTo>
                    <a:cubicBezTo>
                      <a:pt x="1627" y="2286"/>
                      <a:pt x="2164" y="2162"/>
                      <a:pt x="2182" y="1812"/>
                    </a:cubicBezTo>
                    <a:cubicBezTo>
                      <a:pt x="2196" y="1579"/>
                      <a:pt x="2129" y="1310"/>
                      <a:pt x="2129" y="1310"/>
                    </a:cubicBezTo>
                    <a:cubicBezTo>
                      <a:pt x="2129" y="1310"/>
                      <a:pt x="2480" y="1158"/>
                      <a:pt x="2460" y="802"/>
                    </a:cubicBezTo>
                    <a:cubicBezTo>
                      <a:pt x="2415" y="44"/>
                      <a:pt x="1496" y="7"/>
                      <a:pt x="1319" y="7"/>
                    </a:cubicBezTo>
                    <a:cubicBezTo>
                      <a:pt x="1300" y="7"/>
                      <a:pt x="1290" y="7"/>
                      <a:pt x="1290" y="7"/>
                    </a:cubicBezTo>
                    <a:cubicBezTo>
                      <a:pt x="1247" y="3"/>
                      <a:pt x="1205" y="0"/>
                      <a:pt x="1166"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658;p60">
                <a:extLst>
                  <a:ext uri="{FF2B5EF4-FFF2-40B4-BE49-F238E27FC236}">
                    <a16:creationId xmlns:a16="http://schemas.microsoft.com/office/drawing/2014/main" xmlns="" id="{696F0FC7-023B-48AB-A7FF-C29A2CA3BF01}"/>
                  </a:ext>
                </a:extLst>
              </p:cNvPr>
              <p:cNvSpPr/>
              <p:nvPr/>
            </p:nvSpPr>
            <p:spPr>
              <a:xfrm>
                <a:off x="6979280" y="2221190"/>
                <a:ext cx="68072" cy="16663"/>
              </a:xfrm>
              <a:custGeom>
                <a:avLst/>
                <a:gdLst/>
                <a:ahLst/>
                <a:cxnLst/>
                <a:rect l="l" t="t" r="r" b="b"/>
                <a:pathLst>
                  <a:path w="1152" h="282" extrusionOk="0">
                    <a:moveTo>
                      <a:pt x="0" y="282"/>
                    </a:moveTo>
                    <a:lnTo>
                      <a:pt x="1151" y="1"/>
                    </a:lnTo>
                  </a:path>
                </a:pathLst>
              </a:custGeom>
              <a:solidFill>
                <a:srgbClr val="E365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659;p60">
                <a:extLst>
                  <a:ext uri="{FF2B5EF4-FFF2-40B4-BE49-F238E27FC236}">
                    <a16:creationId xmlns:a16="http://schemas.microsoft.com/office/drawing/2014/main" xmlns="" id="{F443B273-9776-40D7-85B2-A43202D9CF97}"/>
                  </a:ext>
                </a:extLst>
              </p:cNvPr>
              <p:cNvSpPr/>
              <p:nvPr/>
            </p:nvSpPr>
            <p:spPr>
              <a:xfrm>
                <a:off x="7168717" y="2365839"/>
                <a:ext cx="38172" cy="121194"/>
              </a:xfrm>
              <a:custGeom>
                <a:avLst/>
                <a:gdLst/>
                <a:ahLst/>
                <a:cxnLst/>
                <a:rect l="l" t="t" r="r" b="b"/>
                <a:pathLst>
                  <a:path w="646" h="2051" extrusionOk="0">
                    <a:moveTo>
                      <a:pt x="0" y="1"/>
                    </a:moveTo>
                    <a:lnTo>
                      <a:pt x="0" y="2050"/>
                    </a:lnTo>
                    <a:lnTo>
                      <a:pt x="646" y="2050"/>
                    </a:lnTo>
                    <a:lnTo>
                      <a:pt x="646"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660;p60">
                <a:extLst>
                  <a:ext uri="{FF2B5EF4-FFF2-40B4-BE49-F238E27FC236}">
                    <a16:creationId xmlns:a16="http://schemas.microsoft.com/office/drawing/2014/main" xmlns="" id="{472821A4-27D9-4B21-97CB-C0676D9FB6AF}"/>
                  </a:ext>
                </a:extLst>
              </p:cNvPr>
              <p:cNvSpPr/>
              <p:nvPr/>
            </p:nvSpPr>
            <p:spPr>
              <a:xfrm>
                <a:off x="6841072" y="2376652"/>
                <a:ext cx="38231" cy="121135"/>
              </a:xfrm>
              <a:custGeom>
                <a:avLst/>
                <a:gdLst/>
                <a:ahLst/>
                <a:cxnLst/>
                <a:rect l="l" t="t" r="r" b="b"/>
                <a:pathLst>
                  <a:path w="647" h="2050" extrusionOk="0">
                    <a:moveTo>
                      <a:pt x="1" y="0"/>
                    </a:moveTo>
                    <a:lnTo>
                      <a:pt x="1" y="2050"/>
                    </a:lnTo>
                    <a:lnTo>
                      <a:pt x="646" y="2050"/>
                    </a:lnTo>
                    <a:lnTo>
                      <a:pt x="64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661;p60">
                <a:extLst>
                  <a:ext uri="{FF2B5EF4-FFF2-40B4-BE49-F238E27FC236}">
                    <a16:creationId xmlns:a16="http://schemas.microsoft.com/office/drawing/2014/main" xmlns="" id="{53751408-7E45-456C-81BD-53BF63B8F41B}"/>
                  </a:ext>
                </a:extLst>
              </p:cNvPr>
              <p:cNvSpPr/>
              <p:nvPr/>
            </p:nvSpPr>
            <p:spPr>
              <a:xfrm>
                <a:off x="7306215" y="1711140"/>
                <a:ext cx="170475" cy="179752"/>
              </a:xfrm>
              <a:custGeom>
                <a:avLst/>
                <a:gdLst/>
                <a:ahLst/>
                <a:cxnLst/>
                <a:rect l="l" t="t" r="r" b="b"/>
                <a:pathLst>
                  <a:path w="2885" h="3042" extrusionOk="0">
                    <a:moveTo>
                      <a:pt x="1074" y="0"/>
                    </a:moveTo>
                    <a:cubicBezTo>
                      <a:pt x="541" y="0"/>
                      <a:pt x="104" y="469"/>
                      <a:pt x="104" y="469"/>
                    </a:cubicBezTo>
                    <a:lnTo>
                      <a:pt x="0" y="2968"/>
                    </a:lnTo>
                    <a:cubicBezTo>
                      <a:pt x="218" y="3018"/>
                      <a:pt x="424" y="3041"/>
                      <a:pt x="616" y="3041"/>
                    </a:cubicBezTo>
                    <a:cubicBezTo>
                      <a:pt x="2214" y="3041"/>
                      <a:pt x="2884" y="1430"/>
                      <a:pt x="1769" y="315"/>
                    </a:cubicBezTo>
                    <a:cubicBezTo>
                      <a:pt x="1537" y="82"/>
                      <a:pt x="1297" y="0"/>
                      <a:pt x="1074"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662;p60">
                <a:extLst>
                  <a:ext uri="{FF2B5EF4-FFF2-40B4-BE49-F238E27FC236}">
                    <a16:creationId xmlns:a16="http://schemas.microsoft.com/office/drawing/2014/main" xmlns="" id="{14AB9D3B-3831-463F-855F-F84F82EB50DB}"/>
                  </a:ext>
                </a:extLst>
              </p:cNvPr>
              <p:cNvSpPr/>
              <p:nvPr/>
            </p:nvSpPr>
            <p:spPr>
              <a:xfrm>
                <a:off x="6505982" y="1712026"/>
                <a:ext cx="177565" cy="180224"/>
              </a:xfrm>
              <a:custGeom>
                <a:avLst/>
                <a:gdLst/>
                <a:ahLst/>
                <a:cxnLst/>
                <a:rect l="l" t="t" r="r" b="b"/>
                <a:pathLst>
                  <a:path w="3005" h="3050" extrusionOk="0">
                    <a:moveTo>
                      <a:pt x="1924" y="0"/>
                    </a:moveTo>
                    <a:cubicBezTo>
                      <a:pt x="1702" y="0"/>
                      <a:pt x="1464" y="83"/>
                      <a:pt x="1236" y="317"/>
                    </a:cubicBezTo>
                    <a:cubicBezTo>
                      <a:pt x="1" y="1584"/>
                      <a:pt x="745" y="3049"/>
                      <a:pt x="2336" y="3049"/>
                    </a:cubicBezTo>
                    <a:cubicBezTo>
                      <a:pt x="2545" y="3049"/>
                      <a:pt x="2769" y="3024"/>
                      <a:pt x="3005" y="2969"/>
                    </a:cubicBezTo>
                    <a:lnTo>
                      <a:pt x="2898" y="474"/>
                    </a:lnTo>
                    <a:cubicBezTo>
                      <a:pt x="2898" y="474"/>
                      <a:pt x="2457" y="0"/>
                      <a:pt x="1924"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663;p60">
                <a:extLst>
                  <a:ext uri="{FF2B5EF4-FFF2-40B4-BE49-F238E27FC236}">
                    <a16:creationId xmlns:a16="http://schemas.microsoft.com/office/drawing/2014/main" xmlns="" id="{3355730E-F74E-4931-9279-3C00D740EE8C}"/>
                  </a:ext>
                </a:extLst>
              </p:cNvPr>
              <p:cNvSpPr/>
              <p:nvPr/>
            </p:nvSpPr>
            <p:spPr>
              <a:xfrm>
                <a:off x="6596447" y="1433247"/>
                <a:ext cx="837069" cy="661985"/>
              </a:xfrm>
              <a:custGeom>
                <a:avLst/>
                <a:gdLst/>
                <a:ahLst/>
                <a:cxnLst/>
                <a:rect l="l" t="t" r="r" b="b"/>
                <a:pathLst>
                  <a:path w="14166" h="11203" extrusionOk="0">
                    <a:moveTo>
                      <a:pt x="6845" y="0"/>
                    </a:moveTo>
                    <a:cubicBezTo>
                      <a:pt x="2310" y="0"/>
                      <a:pt x="0" y="3639"/>
                      <a:pt x="966" y="7777"/>
                    </a:cubicBezTo>
                    <a:cubicBezTo>
                      <a:pt x="974" y="7819"/>
                      <a:pt x="985" y="7864"/>
                      <a:pt x="997" y="7906"/>
                    </a:cubicBezTo>
                    <a:cubicBezTo>
                      <a:pt x="1588" y="10282"/>
                      <a:pt x="4412" y="11202"/>
                      <a:pt x="7107" y="11202"/>
                    </a:cubicBezTo>
                    <a:cubicBezTo>
                      <a:pt x="9205" y="11202"/>
                      <a:pt x="11225" y="10644"/>
                      <a:pt x="12055" y="9782"/>
                    </a:cubicBezTo>
                    <a:cubicBezTo>
                      <a:pt x="13809" y="7957"/>
                      <a:pt x="14166" y="1000"/>
                      <a:pt x="8256" y="110"/>
                    </a:cubicBezTo>
                    <a:cubicBezTo>
                      <a:pt x="7765" y="36"/>
                      <a:pt x="7294" y="0"/>
                      <a:pt x="6845"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664;p60">
                <a:extLst>
                  <a:ext uri="{FF2B5EF4-FFF2-40B4-BE49-F238E27FC236}">
                    <a16:creationId xmlns:a16="http://schemas.microsoft.com/office/drawing/2014/main" xmlns="" id="{8C042C0B-B72D-4012-8C34-0425B168BD96}"/>
                  </a:ext>
                </a:extLst>
              </p:cNvPr>
              <p:cNvSpPr/>
              <p:nvPr/>
            </p:nvSpPr>
            <p:spPr>
              <a:xfrm>
                <a:off x="6623686" y="1306562"/>
                <a:ext cx="775497" cy="579141"/>
              </a:xfrm>
              <a:custGeom>
                <a:avLst/>
                <a:gdLst/>
                <a:ahLst/>
                <a:cxnLst/>
                <a:rect l="l" t="t" r="r" b="b"/>
                <a:pathLst>
                  <a:path w="13124" h="9801" extrusionOk="0">
                    <a:moveTo>
                      <a:pt x="6931" y="0"/>
                    </a:moveTo>
                    <a:lnTo>
                      <a:pt x="5785" y="39"/>
                    </a:lnTo>
                    <a:cubicBezTo>
                      <a:pt x="5640" y="34"/>
                      <a:pt x="5497" y="31"/>
                      <a:pt x="5357" y="31"/>
                    </a:cubicBezTo>
                    <a:cubicBezTo>
                      <a:pt x="1873" y="31"/>
                      <a:pt x="1" y="1844"/>
                      <a:pt x="173" y="5458"/>
                    </a:cubicBezTo>
                    <a:lnTo>
                      <a:pt x="367" y="9475"/>
                    </a:lnTo>
                    <a:cubicBezTo>
                      <a:pt x="376" y="9475"/>
                      <a:pt x="384" y="9475"/>
                      <a:pt x="393" y="9475"/>
                    </a:cubicBezTo>
                    <a:cubicBezTo>
                      <a:pt x="699" y="9475"/>
                      <a:pt x="957" y="9231"/>
                      <a:pt x="971" y="8922"/>
                    </a:cubicBezTo>
                    <a:lnTo>
                      <a:pt x="1069" y="6432"/>
                    </a:lnTo>
                    <a:cubicBezTo>
                      <a:pt x="1127" y="4935"/>
                      <a:pt x="2524" y="3393"/>
                      <a:pt x="4020" y="3393"/>
                    </a:cubicBezTo>
                    <a:cubicBezTo>
                      <a:pt x="4048" y="3393"/>
                      <a:pt x="4076" y="3393"/>
                      <a:pt x="4104" y="3394"/>
                    </a:cubicBezTo>
                    <a:lnTo>
                      <a:pt x="9480" y="3608"/>
                    </a:lnTo>
                    <a:cubicBezTo>
                      <a:pt x="10962" y="3667"/>
                      <a:pt x="11950" y="5300"/>
                      <a:pt x="11891" y="6780"/>
                    </a:cubicBezTo>
                    <a:lnTo>
                      <a:pt x="11807" y="8874"/>
                    </a:lnTo>
                    <a:cubicBezTo>
                      <a:pt x="11784" y="9365"/>
                      <a:pt x="12172" y="9781"/>
                      <a:pt x="12663" y="9801"/>
                    </a:cubicBezTo>
                    <a:lnTo>
                      <a:pt x="12983" y="5407"/>
                    </a:lnTo>
                    <a:cubicBezTo>
                      <a:pt x="13124" y="1870"/>
                      <a:pt x="10471" y="143"/>
                      <a:pt x="693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665;p60">
                <a:extLst>
                  <a:ext uri="{FF2B5EF4-FFF2-40B4-BE49-F238E27FC236}">
                    <a16:creationId xmlns:a16="http://schemas.microsoft.com/office/drawing/2014/main" xmlns="" id="{C24A1A9E-B5C9-4C82-AED6-3B95D39A8C17}"/>
                  </a:ext>
                </a:extLst>
              </p:cNvPr>
              <p:cNvSpPr/>
              <p:nvPr/>
            </p:nvSpPr>
            <p:spPr>
              <a:xfrm>
                <a:off x="6787006" y="1684668"/>
                <a:ext cx="100748" cy="161552"/>
              </a:xfrm>
              <a:custGeom>
                <a:avLst/>
                <a:gdLst/>
                <a:ahLst/>
                <a:cxnLst/>
                <a:rect l="l" t="t" r="r" b="b"/>
                <a:pathLst>
                  <a:path w="1705" h="2734" extrusionOk="0">
                    <a:moveTo>
                      <a:pt x="1586" y="0"/>
                    </a:moveTo>
                    <a:cubicBezTo>
                      <a:pt x="915" y="0"/>
                      <a:pt x="305" y="444"/>
                      <a:pt x="186" y="1139"/>
                    </a:cubicBezTo>
                    <a:cubicBezTo>
                      <a:pt x="65" y="1849"/>
                      <a:pt x="573" y="2635"/>
                      <a:pt x="1312" y="2722"/>
                    </a:cubicBezTo>
                    <a:cubicBezTo>
                      <a:pt x="1370" y="2730"/>
                      <a:pt x="1430" y="2734"/>
                      <a:pt x="1488" y="2734"/>
                    </a:cubicBezTo>
                    <a:cubicBezTo>
                      <a:pt x="1534" y="2734"/>
                      <a:pt x="1579" y="2731"/>
                      <a:pt x="1623" y="2728"/>
                    </a:cubicBezTo>
                    <a:cubicBezTo>
                      <a:pt x="17" y="2402"/>
                      <a:pt x="1" y="235"/>
                      <a:pt x="1705" y="5"/>
                    </a:cubicBezTo>
                    <a:cubicBezTo>
                      <a:pt x="1665" y="2"/>
                      <a:pt x="1625" y="0"/>
                      <a:pt x="158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666;p60">
                <a:extLst>
                  <a:ext uri="{FF2B5EF4-FFF2-40B4-BE49-F238E27FC236}">
                    <a16:creationId xmlns:a16="http://schemas.microsoft.com/office/drawing/2014/main" xmlns="" id="{3EDD7E8D-4816-4A2A-BA70-290ABD619599}"/>
                  </a:ext>
                </a:extLst>
              </p:cNvPr>
              <p:cNvSpPr/>
              <p:nvPr/>
            </p:nvSpPr>
            <p:spPr>
              <a:xfrm>
                <a:off x="6787006" y="1684905"/>
                <a:ext cx="178393" cy="160961"/>
              </a:xfrm>
              <a:custGeom>
                <a:avLst/>
                <a:gdLst/>
                <a:ahLst/>
                <a:cxnLst/>
                <a:rect l="l" t="t" r="r" b="b"/>
                <a:pathLst>
                  <a:path w="3019" h="2724" extrusionOk="0">
                    <a:moveTo>
                      <a:pt x="1705" y="1"/>
                    </a:moveTo>
                    <a:cubicBezTo>
                      <a:pt x="1" y="231"/>
                      <a:pt x="17" y="2401"/>
                      <a:pt x="1623" y="2724"/>
                    </a:cubicBezTo>
                    <a:cubicBezTo>
                      <a:pt x="2246" y="2670"/>
                      <a:pt x="2785" y="2244"/>
                      <a:pt x="2898" y="1592"/>
                    </a:cubicBezTo>
                    <a:cubicBezTo>
                      <a:pt x="3018" y="882"/>
                      <a:pt x="2507" y="96"/>
                      <a:pt x="1772" y="9"/>
                    </a:cubicBezTo>
                    <a:cubicBezTo>
                      <a:pt x="1750" y="6"/>
                      <a:pt x="1727" y="6"/>
                      <a:pt x="170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3667;p60">
                <a:extLst>
                  <a:ext uri="{FF2B5EF4-FFF2-40B4-BE49-F238E27FC236}">
                    <a16:creationId xmlns:a16="http://schemas.microsoft.com/office/drawing/2014/main" xmlns="" id="{D2D209C9-F183-45D0-8429-B6AC6605757D}"/>
                  </a:ext>
                </a:extLst>
              </p:cNvPr>
              <p:cNvSpPr/>
              <p:nvPr/>
            </p:nvSpPr>
            <p:spPr>
              <a:xfrm>
                <a:off x="7050777" y="1684668"/>
                <a:ext cx="100926" cy="161552"/>
              </a:xfrm>
              <a:custGeom>
                <a:avLst/>
                <a:gdLst/>
                <a:ahLst/>
                <a:cxnLst/>
                <a:rect l="l" t="t" r="r" b="b"/>
                <a:pathLst>
                  <a:path w="1708" h="2734" extrusionOk="0">
                    <a:moveTo>
                      <a:pt x="1588" y="0"/>
                    </a:moveTo>
                    <a:cubicBezTo>
                      <a:pt x="918" y="0"/>
                      <a:pt x="308" y="444"/>
                      <a:pt x="188" y="1139"/>
                    </a:cubicBezTo>
                    <a:cubicBezTo>
                      <a:pt x="70" y="1849"/>
                      <a:pt x="579" y="2635"/>
                      <a:pt x="1314" y="2722"/>
                    </a:cubicBezTo>
                    <a:cubicBezTo>
                      <a:pt x="1374" y="2730"/>
                      <a:pt x="1433" y="2734"/>
                      <a:pt x="1492" y="2734"/>
                    </a:cubicBezTo>
                    <a:cubicBezTo>
                      <a:pt x="1538" y="2734"/>
                      <a:pt x="1583" y="2731"/>
                      <a:pt x="1628" y="2728"/>
                    </a:cubicBezTo>
                    <a:cubicBezTo>
                      <a:pt x="17" y="2402"/>
                      <a:pt x="0" y="235"/>
                      <a:pt x="1707" y="5"/>
                    </a:cubicBezTo>
                    <a:cubicBezTo>
                      <a:pt x="1667" y="2"/>
                      <a:pt x="1627" y="0"/>
                      <a:pt x="15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3668;p60">
                <a:extLst>
                  <a:ext uri="{FF2B5EF4-FFF2-40B4-BE49-F238E27FC236}">
                    <a16:creationId xmlns:a16="http://schemas.microsoft.com/office/drawing/2014/main" xmlns="" id="{924D6B1E-BC4C-40A3-BF5C-235713C5066B}"/>
                  </a:ext>
                </a:extLst>
              </p:cNvPr>
              <p:cNvSpPr/>
              <p:nvPr/>
            </p:nvSpPr>
            <p:spPr>
              <a:xfrm>
                <a:off x="7050777" y="1684905"/>
                <a:ext cx="178393" cy="160961"/>
              </a:xfrm>
              <a:custGeom>
                <a:avLst/>
                <a:gdLst/>
                <a:ahLst/>
                <a:cxnLst/>
                <a:rect l="l" t="t" r="r" b="b"/>
                <a:pathLst>
                  <a:path w="3019" h="2724" extrusionOk="0">
                    <a:moveTo>
                      <a:pt x="1704" y="1"/>
                    </a:moveTo>
                    <a:cubicBezTo>
                      <a:pt x="0" y="231"/>
                      <a:pt x="17" y="2401"/>
                      <a:pt x="1623" y="2724"/>
                    </a:cubicBezTo>
                    <a:cubicBezTo>
                      <a:pt x="2246" y="2670"/>
                      <a:pt x="2788" y="2244"/>
                      <a:pt x="2897" y="1592"/>
                    </a:cubicBezTo>
                    <a:cubicBezTo>
                      <a:pt x="3018" y="882"/>
                      <a:pt x="2507" y="96"/>
                      <a:pt x="1772" y="9"/>
                    </a:cubicBezTo>
                    <a:cubicBezTo>
                      <a:pt x="1749" y="6"/>
                      <a:pt x="1727" y="6"/>
                      <a:pt x="170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3669;p60">
                <a:extLst>
                  <a:ext uri="{FF2B5EF4-FFF2-40B4-BE49-F238E27FC236}">
                    <a16:creationId xmlns:a16="http://schemas.microsoft.com/office/drawing/2014/main" xmlns="" id="{B5C73AC3-91E9-4408-91F0-855F0A2E9B7D}"/>
                  </a:ext>
                </a:extLst>
              </p:cNvPr>
              <p:cNvSpPr/>
              <p:nvPr/>
            </p:nvSpPr>
            <p:spPr>
              <a:xfrm>
                <a:off x="6719823" y="1833039"/>
                <a:ext cx="113866" cy="105476"/>
              </a:xfrm>
              <a:custGeom>
                <a:avLst/>
                <a:gdLst/>
                <a:ahLst/>
                <a:cxnLst/>
                <a:rect l="l" t="t" r="r" b="b"/>
                <a:pathLst>
                  <a:path w="1927" h="1785" extrusionOk="0">
                    <a:moveTo>
                      <a:pt x="978" y="0"/>
                    </a:moveTo>
                    <a:cubicBezTo>
                      <a:pt x="580" y="0"/>
                      <a:pt x="175" y="273"/>
                      <a:pt x="93" y="680"/>
                    </a:cubicBezTo>
                    <a:cubicBezTo>
                      <a:pt x="1" y="1154"/>
                      <a:pt x="262" y="1643"/>
                      <a:pt x="750" y="1761"/>
                    </a:cubicBezTo>
                    <a:cubicBezTo>
                      <a:pt x="815" y="1777"/>
                      <a:pt x="882" y="1785"/>
                      <a:pt x="949" y="1785"/>
                    </a:cubicBezTo>
                    <a:cubicBezTo>
                      <a:pt x="1346" y="1785"/>
                      <a:pt x="1749" y="1511"/>
                      <a:pt x="1831" y="1107"/>
                    </a:cubicBezTo>
                    <a:cubicBezTo>
                      <a:pt x="1926" y="632"/>
                      <a:pt x="1663" y="144"/>
                      <a:pt x="1174" y="23"/>
                    </a:cubicBezTo>
                    <a:cubicBezTo>
                      <a:pt x="1110" y="8"/>
                      <a:pt x="1044" y="0"/>
                      <a:pt x="9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3670;p60">
                <a:extLst>
                  <a:ext uri="{FF2B5EF4-FFF2-40B4-BE49-F238E27FC236}">
                    <a16:creationId xmlns:a16="http://schemas.microsoft.com/office/drawing/2014/main" xmlns="" id="{8F8C8B73-1F72-4A90-AB37-EB3A73F27286}"/>
                  </a:ext>
                </a:extLst>
              </p:cNvPr>
              <p:cNvSpPr/>
              <p:nvPr/>
            </p:nvSpPr>
            <p:spPr>
              <a:xfrm>
                <a:off x="7174035" y="1832271"/>
                <a:ext cx="113985" cy="105417"/>
              </a:xfrm>
              <a:custGeom>
                <a:avLst/>
                <a:gdLst/>
                <a:ahLst/>
                <a:cxnLst/>
                <a:rect l="l" t="t" r="r" b="b"/>
                <a:pathLst>
                  <a:path w="1929" h="1784" extrusionOk="0">
                    <a:moveTo>
                      <a:pt x="978" y="1"/>
                    </a:moveTo>
                    <a:cubicBezTo>
                      <a:pt x="580" y="1"/>
                      <a:pt x="177" y="275"/>
                      <a:pt x="95" y="679"/>
                    </a:cubicBezTo>
                    <a:cubicBezTo>
                      <a:pt x="0" y="1156"/>
                      <a:pt x="264" y="1642"/>
                      <a:pt x="752" y="1760"/>
                    </a:cubicBezTo>
                    <a:cubicBezTo>
                      <a:pt x="817" y="1776"/>
                      <a:pt x="884" y="1784"/>
                      <a:pt x="951" y="1784"/>
                    </a:cubicBezTo>
                    <a:cubicBezTo>
                      <a:pt x="1349" y="1784"/>
                      <a:pt x="1751" y="1510"/>
                      <a:pt x="1833" y="1106"/>
                    </a:cubicBezTo>
                    <a:cubicBezTo>
                      <a:pt x="1929" y="631"/>
                      <a:pt x="1665" y="143"/>
                      <a:pt x="1176" y="25"/>
                    </a:cubicBezTo>
                    <a:cubicBezTo>
                      <a:pt x="1111" y="9"/>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3671;p60">
                <a:extLst>
                  <a:ext uri="{FF2B5EF4-FFF2-40B4-BE49-F238E27FC236}">
                    <a16:creationId xmlns:a16="http://schemas.microsoft.com/office/drawing/2014/main" xmlns="" id="{1B5E6A47-E60E-4456-9968-FE73C47C0008}"/>
                  </a:ext>
                </a:extLst>
              </p:cNvPr>
              <p:cNvSpPr/>
              <p:nvPr/>
            </p:nvSpPr>
            <p:spPr>
              <a:xfrm>
                <a:off x="6950799" y="1830853"/>
                <a:ext cx="114871" cy="47922"/>
              </a:xfrm>
              <a:custGeom>
                <a:avLst/>
                <a:gdLst/>
                <a:ahLst/>
                <a:cxnLst/>
                <a:rect l="l" t="t" r="r" b="b"/>
                <a:pathLst>
                  <a:path w="1944" h="811" extrusionOk="0">
                    <a:moveTo>
                      <a:pt x="973" y="0"/>
                    </a:moveTo>
                    <a:cubicBezTo>
                      <a:pt x="576" y="0"/>
                      <a:pt x="257" y="284"/>
                      <a:pt x="56" y="605"/>
                    </a:cubicBezTo>
                    <a:cubicBezTo>
                      <a:pt x="1" y="692"/>
                      <a:pt x="77" y="784"/>
                      <a:pt x="154" y="784"/>
                    </a:cubicBezTo>
                    <a:cubicBezTo>
                      <a:pt x="184" y="784"/>
                      <a:pt x="213" y="770"/>
                      <a:pt x="235" y="737"/>
                    </a:cubicBezTo>
                    <a:cubicBezTo>
                      <a:pt x="396" y="483"/>
                      <a:pt x="644" y="222"/>
                      <a:pt x="963" y="222"/>
                    </a:cubicBezTo>
                    <a:cubicBezTo>
                      <a:pt x="973" y="222"/>
                      <a:pt x="983" y="222"/>
                      <a:pt x="993" y="223"/>
                    </a:cubicBezTo>
                    <a:cubicBezTo>
                      <a:pt x="1308" y="240"/>
                      <a:pt x="1546" y="490"/>
                      <a:pt x="1695" y="751"/>
                    </a:cubicBezTo>
                    <a:cubicBezTo>
                      <a:pt x="1719" y="793"/>
                      <a:pt x="1757" y="811"/>
                      <a:pt x="1795" y="811"/>
                    </a:cubicBezTo>
                    <a:cubicBezTo>
                      <a:pt x="1870" y="811"/>
                      <a:pt x="1944" y="742"/>
                      <a:pt x="1897" y="658"/>
                    </a:cubicBezTo>
                    <a:cubicBezTo>
                      <a:pt x="1715" y="330"/>
                      <a:pt x="1414" y="21"/>
                      <a:pt x="1013" y="1"/>
                    </a:cubicBezTo>
                    <a:cubicBezTo>
                      <a:pt x="1000" y="1"/>
                      <a:pt x="986" y="0"/>
                      <a:pt x="97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3672;p60">
                <a:extLst>
                  <a:ext uri="{FF2B5EF4-FFF2-40B4-BE49-F238E27FC236}">
                    <a16:creationId xmlns:a16="http://schemas.microsoft.com/office/drawing/2014/main" xmlns="" id="{E891D51A-1FAC-4D4D-A8E5-346FE192D4A5}"/>
                  </a:ext>
                </a:extLst>
              </p:cNvPr>
              <p:cNvSpPr/>
              <p:nvPr/>
            </p:nvSpPr>
            <p:spPr>
              <a:xfrm>
                <a:off x="7086289" y="1633675"/>
                <a:ext cx="127043" cy="29545"/>
              </a:xfrm>
              <a:custGeom>
                <a:avLst/>
                <a:gdLst/>
                <a:ahLst/>
                <a:cxnLst/>
                <a:rect l="l" t="t" r="r" b="b"/>
                <a:pathLst>
                  <a:path w="2150" h="500" extrusionOk="0">
                    <a:moveTo>
                      <a:pt x="1073" y="1"/>
                    </a:moveTo>
                    <a:cubicBezTo>
                      <a:pt x="746" y="1"/>
                      <a:pt x="416" y="82"/>
                      <a:pt x="115" y="222"/>
                    </a:cubicBezTo>
                    <a:cubicBezTo>
                      <a:pt x="0" y="278"/>
                      <a:pt x="60" y="439"/>
                      <a:pt x="164" y="439"/>
                    </a:cubicBezTo>
                    <a:cubicBezTo>
                      <a:pt x="180" y="439"/>
                      <a:pt x="196" y="435"/>
                      <a:pt x="213" y="427"/>
                    </a:cubicBezTo>
                    <a:cubicBezTo>
                      <a:pt x="486" y="298"/>
                      <a:pt x="784" y="222"/>
                      <a:pt x="1078" y="222"/>
                    </a:cubicBezTo>
                    <a:cubicBezTo>
                      <a:pt x="1375" y="222"/>
                      <a:pt x="1668" y="300"/>
                      <a:pt x="1926" y="480"/>
                    </a:cubicBezTo>
                    <a:cubicBezTo>
                      <a:pt x="1946" y="494"/>
                      <a:pt x="1966" y="500"/>
                      <a:pt x="1986" y="500"/>
                    </a:cubicBezTo>
                    <a:cubicBezTo>
                      <a:pt x="2080" y="500"/>
                      <a:pt x="2150" y="363"/>
                      <a:pt x="2052" y="298"/>
                    </a:cubicBezTo>
                    <a:cubicBezTo>
                      <a:pt x="1754" y="91"/>
                      <a:pt x="1416" y="1"/>
                      <a:pt x="107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3673;p60">
                <a:extLst>
                  <a:ext uri="{FF2B5EF4-FFF2-40B4-BE49-F238E27FC236}">
                    <a16:creationId xmlns:a16="http://schemas.microsoft.com/office/drawing/2014/main" xmlns="" id="{78D621C8-8EA2-4669-A721-B75B5534C3AE}"/>
                  </a:ext>
                </a:extLst>
              </p:cNvPr>
              <p:cNvSpPr/>
              <p:nvPr/>
            </p:nvSpPr>
            <p:spPr>
              <a:xfrm>
                <a:off x="6816078" y="1639997"/>
                <a:ext cx="130412" cy="33859"/>
              </a:xfrm>
              <a:custGeom>
                <a:avLst/>
                <a:gdLst/>
                <a:ahLst/>
                <a:cxnLst/>
                <a:rect l="l" t="t" r="r" b="b"/>
                <a:pathLst>
                  <a:path w="2207" h="573" extrusionOk="0">
                    <a:moveTo>
                      <a:pt x="1163" y="0"/>
                    </a:moveTo>
                    <a:cubicBezTo>
                      <a:pt x="1133" y="0"/>
                      <a:pt x="1102" y="1"/>
                      <a:pt x="1072" y="3"/>
                    </a:cubicBezTo>
                    <a:cubicBezTo>
                      <a:pt x="719" y="25"/>
                      <a:pt x="387" y="160"/>
                      <a:pt x="101" y="362"/>
                    </a:cubicBezTo>
                    <a:cubicBezTo>
                      <a:pt x="1" y="432"/>
                      <a:pt x="65" y="573"/>
                      <a:pt x="157" y="573"/>
                    </a:cubicBezTo>
                    <a:cubicBezTo>
                      <a:pt x="176" y="573"/>
                      <a:pt x="196" y="567"/>
                      <a:pt x="216" y="553"/>
                    </a:cubicBezTo>
                    <a:cubicBezTo>
                      <a:pt x="471" y="376"/>
                      <a:pt x="763" y="244"/>
                      <a:pt x="1081" y="227"/>
                    </a:cubicBezTo>
                    <a:cubicBezTo>
                      <a:pt x="1107" y="226"/>
                      <a:pt x="1134" y="225"/>
                      <a:pt x="1161" y="225"/>
                    </a:cubicBezTo>
                    <a:cubicBezTo>
                      <a:pt x="1447" y="225"/>
                      <a:pt x="1725" y="306"/>
                      <a:pt x="1985" y="424"/>
                    </a:cubicBezTo>
                    <a:cubicBezTo>
                      <a:pt x="2002" y="432"/>
                      <a:pt x="2018" y="435"/>
                      <a:pt x="2034" y="435"/>
                    </a:cubicBezTo>
                    <a:cubicBezTo>
                      <a:pt x="2138" y="435"/>
                      <a:pt x="2206" y="283"/>
                      <a:pt x="2094" y="227"/>
                    </a:cubicBezTo>
                    <a:cubicBezTo>
                      <a:pt x="1801" y="94"/>
                      <a:pt x="1485" y="0"/>
                      <a:pt x="116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3674;p60">
                <a:extLst>
                  <a:ext uri="{FF2B5EF4-FFF2-40B4-BE49-F238E27FC236}">
                    <a16:creationId xmlns:a16="http://schemas.microsoft.com/office/drawing/2014/main" xmlns="" id="{AD73CBA7-9A05-456C-83A3-7AEA321A68F9}"/>
                  </a:ext>
                </a:extLst>
              </p:cNvPr>
              <p:cNvSpPr/>
              <p:nvPr/>
            </p:nvSpPr>
            <p:spPr>
              <a:xfrm>
                <a:off x="6573402" y="1281036"/>
                <a:ext cx="667599" cy="458716"/>
              </a:xfrm>
              <a:custGeom>
                <a:avLst/>
                <a:gdLst/>
                <a:ahLst/>
                <a:cxnLst/>
                <a:rect l="l" t="t" r="r" b="b"/>
                <a:pathLst>
                  <a:path w="11298" h="7763" extrusionOk="0">
                    <a:moveTo>
                      <a:pt x="6053" y="1"/>
                    </a:moveTo>
                    <a:cubicBezTo>
                      <a:pt x="4854" y="1"/>
                      <a:pt x="3643" y="198"/>
                      <a:pt x="2672" y="595"/>
                    </a:cubicBezTo>
                    <a:cubicBezTo>
                      <a:pt x="1" y="1690"/>
                      <a:pt x="1237" y="6175"/>
                      <a:pt x="1645" y="7433"/>
                    </a:cubicBezTo>
                    <a:lnTo>
                      <a:pt x="1645" y="7433"/>
                    </a:lnTo>
                    <a:cubicBezTo>
                      <a:pt x="1576" y="7035"/>
                      <a:pt x="1697" y="6387"/>
                      <a:pt x="3074" y="6131"/>
                    </a:cubicBezTo>
                    <a:cubicBezTo>
                      <a:pt x="5123" y="5749"/>
                      <a:pt x="6243" y="3958"/>
                      <a:pt x="6243" y="3958"/>
                    </a:cubicBezTo>
                    <a:lnTo>
                      <a:pt x="6243" y="3958"/>
                    </a:lnTo>
                    <a:cubicBezTo>
                      <a:pt x="6128" y="4966"/>
                      <a:pt x="4379" y="6886"/>
                      <a:pt x="4379" y="6886"/>
                    </a:cubicBezTo>
                    <a:cubicBezTo>
                      <a:pt x="7532" y="6850"/>
                      <a:pt x="8986" y="4124"/>
                      <a:pt x="8986" y="4124"/>
                    </a:cubicBezTo>
                    <a:lnTo>
                      <a:pt x="8986" y="4124"/>
                    </a:lnTo>
                    <a:cubicBezTo>
                      <a:pt x="8905" y="4570"/>
                      <a:pt x="8093" y="5929"/>
                      <a:pt x="8093" y="5929"/>
                    </a:cubicBezTo>
                    <a:cubicBezTo>
                      <a:pt x="10634" y="5797"/>
                      <a:pt x="11145" y="2846"/>
                      <a:pt x="11145" y="2846"/>
                    </a:cubicBezTo>
                    <a:cubicBezTo>
                      <a:pt x="11297" y="961"/>
                      <a:pt x="8702" y="1"/>
                      <a:pt x="6053" y="1"/>
                    </a:cubicBezTo>
                    <a:close/>
                    <a:moveTo>
                      <a:pt x="1645" y="7433"/>
                    </a:moveTo>
                    <a:cubicBezTo>
                      <a:pt x="1678" y="7627"/>
                      <a:pt x="1757" y="7762"/>
                      <a:pt x="1757" y="7762"/>
                    </a:cubicBezTo>
                    <a:cubicBezTo>
                      <a:pt x="1757" y="7762"/>
                      <a:pt x="1712" y="7642"/>
                      <a:pt x="1645" y="7433"/>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3675;p60">
                <a:extLst>
                  <a:ext uri="{FF2B5EF4-FFF2-40B4-BE49-F238E27FC236}">
                    <a16:creationId xmlns:a16="http://schemas.microsoft.com/office/drawing/2014/main" xmlns="" id="{6C9F1653-CD55-4A7F-890B-B3D576FC5394}"/>
                  </a:ext>
                </a:extLst>
              </p:cNvPr>
              <p:cNvSpPr/>
              <p:nvPr/>
            </p:nvSpPr>
            <p:spPr>
              <a:xfrm>
                <a:off x="6688329" y="1392772"/>
                <a:ext cx="650995" cy="271991"/>
              </a:xfrm>
              <a:custGeom>
                <a:avLst/>
                <a:gdLst/>
                <a:ahLst/>
                <a:cxnLst/>
                <a:rect l="l" t="t" r="r" b="b"/>
                <a:pathLst>
                  <a:path w="11017" h="4603" extrusionOk="0">
                    <a:moveTo>
                      <a:pt x="4211" y="1"/>
                    </a:moveTo>
                    <a:lnTo>
                      <a:pt x="4172" y="153"/>
                    </a:lnTo>
                    <a:cubicBezTo>
                      <a:pt x="4051" y="605"/>
                      <a:pt x="3860" y="1037"/>
                      <a:pt x="3582" y="1416"/>
                    </a:cubicBezTo>
                    <a:cubicBezTo>
                      <a:pt x="3445" y="1604"/>
                      <a:pt x="3293" y="1784"/>
                      <a:pt x="3125" y="1949"/>
                    </a:cubicBezTo>
                    <a:lnTo>
                      <a:pt x="3063" y="2011"/>
                    </a:lnTo>
                    <a:lnTo>
                      <a:pt x="2996" y="2070"/>
                    </a:lnTo>
                    <a:cubicBezTo>
                      <a:pt x="2951" y="2109"/>
                      <a:pt x="2909" y="2151"/>
                      <a:pt x="2864" y="2188"/>
                    </a:cubicBezTo>
                    <a:lnTo>
                      <a:pt x="2726" y="2300"/>
                    </a:lnTo>
                    <a:lnTo>
                      <a:pt x="2586" y="2404"/>
                    </a:lnTo>
                    <a:cubicBezTo>
                      <a:pt x="2207" y="2685"/>
                      <a:pt x="1788" y="2918"/>
                      <a:pt x="1353" y="3103"/>
                    </a:cubicBezTo>
                    <a:cubicBezTo>
                      <a:pt x="1137" y="3193"/>
                      <a:pt x="913" y="3280"/>
                      <a:pt x="688" y="3353"/>
                    </a:cubicBezTo>
                    <a:cubicBezTo>
                      <a:pt x="463" y="3426"/>
                      <a:pt x="233" y="3493"/>
                      <a:pt x="0" y="3538"/>
                    </a:cubicBezTo>
                    <a:cubicBezTo>
                      <a:pt x="469" y="3462"/>
                      <a:pt x="929" y="3325"/>
                      <a:pt x="1381" y="3145"/>
                    </a:cubicBezTo>
                    <a:cubicBezTo>
                      <a:pt x="1825" y="2971"/>
                      <a:pt x="2252" y="2749"/>
                      <a:pt x="2648" y="2474"/>
                    </a:cubicBezTo>
                    <a:cubicBezTo>
                      <a:pt x="2850" y="2342"/>
                      <a:pt x="3035" y="2188"/>
                      <a:pt x="3209" y="2022"/>
                    </a:cubicBezTo>
                    <a:cubicBezTo>
                      <a:pt x="3386" y="1857"/>
                      <a:pt x="3546" y="1674"/>
                      <a:pt x="3692" y="1483"/>
                    </a:cubicBezTo>
                    <a:cubicBezTo>
                      <a:pt x="3838" y="1292"/>
                      <a:pt x="3961" y="1082"/>
                      <a:pt x="4071" y="866"/>
                    </a:cubicBezTo>
                    <a:lnTo>
                      <a:pt x="4147" y="700"/>
                    </a:lnTo>
                    <a:cubicBezTo>
                      <a:pt x="4172" y="644"/>
                      <a:pt x="4192" y="588"/>
                      <a:pt x="4214" y="532"/>
                    </a:cubicBezTo>
                    <a:lnTo>
                      <a:pt x="4245" y="447"/>
                    </a:lnTo>
                    <a:lnTo>
                      <a:pt x="4273" y="360"/>
                    </a:lnTo>
                    <a:lnTo>
                      <a:pt x="4279" y="339"/>
                    </a:lnTo>
                    <a:lnTo>
                      <a:pt x="4279" y="339"/>
                    </a:lnTo>
                    <a:cubicBezTo>
                      <a:pt x="4301" y="374"/>
                      <a:pt x="4321" y="411"/>
                      <a:pt x="4340" y="447"/>
                    </a:cubicBezTo>
                    <a:cubicBezTo>
                      <a:pt x="4382" y="532"/>
                      <a:pt x="4422" y="619"/>
                      <a:pt x="4455" y="706"/>
                    </a:cubicBezTo>
                    <a:cubicBezTo>
                      <a:pt x="4523" y="885"/>
                      <a:pt x="4571" y="1071"/>
                      <a:pt x="4599" y="1259"/>
                    </a:cubicBezTo>
                    <a:cubicBezTo>
                      <a:pt x="4627" y="1447"/>
                      <a:pt x="4635" y="1638"/>
                      <a:pt x="4624" y="1826"/>
                    </a:cubicBezTo>
                    <a:cubicBezTo>
                      <a:pt x="4613" y="2017"/>
                      <a:pt x="4582" y="2202"/>
                      <a:pt x="4537" y="2387"/>
                    </a:cubicBezTo>
                    <a:cubicBezTo>
                      <a:pt x="4444" y="2755"/>
                      <a:pt x="4281" y="3106"/>
                      <a:pt x="4079" y="3434"/>
                    </a:cubicBezTo>
                    <a:cubicBezTo>
                      <a:pt x="3880" y="3760"/>
                      <a:pt x="3636" y="4060"/>
                      <a:pt x="3372" y="4341"/>
                    </a:cubicBezTo>
                    <a:lnTo>
                      <a:pt x="3130" y="4602"/>
                    </a:lnTo>
                    <a:lnTo>
                      <a:pt x="3470" y="4510"/>
                    </a:lnTo>
                    <a:cubicBezTo>
                      <a:pt x="3529" y="4493"/>
                      <a:pt x="3582" y="4476"/>
                      <a:pt x="3636" y="4459"/>
                    </a:cubicBezTo>
                    <a:cubicBezTo>
                      <a:pt x="3686" y="4439"/>
                      <a:pt x="3737" y="4420"/>
                      <a:pt x="3790" y="4397"/>
                    </a:cubicBezTo>
                    <a:cubicBezTo>
                      <a:pt x="3841" y="4378"/>
                      <a:pt x="3891" y="4352"/>
                      <a:pt x="3939" y="4333"/>
                    </a:cubicBezTo>
                    <a:lnTo>
                      <a:pt x="4015" y="4296"/>
                    </a:lnTo>
                    <a:lnTo>
                      <a:pt x="4088" y="4257"/>
                    </a:lnTo>
                    <a:lnTo>
                      <a:pt x="4234" y="4184"/>
                    </a:lnTo>
                    <a:lnTo>
                      <a:pt x="4380" y="4102"/>
                    </a:lnTo>
                    <a:cubicBezTo>
                      <a:pt x="4472" y="4055"/>
                      <a:pt x="4565" y="3990"/>
                      <a:pt x="4655" y="3931"/>
                    </a:cubicBezTo>
                    <a:cubicBezTo>
                      <a:pt x="5020" y="3690"/>
                      <a:pt x="5354" y="3409"/>
                      <a:pt x="5665" y="3103"/>
                    </a:cubicBezTo>
                    <a:lnTo>
                      <a:pt x="5896" y="2867"/>
                    </a:lnTo>
                    <a:cubicBezTo>
                      <a:pt x="5932" y="2831"/>
                      <a:pt x="5969" y="2789"/>
                      <a:pt x="6002" y="2747"/>
                    </a:cubicBezTo>
                    <a:lnTo>
                      <a:pt x="6109" y="2623"/>
                    </a:lnTo>
                    <a:lnTo>
                      <a:pt x="6213" y="2500"/>
                    </a:lnTo>
                    <a:lnTo>
                      <a:pt x="6266" y="2438"/>
                    </a:lnTo>
                    <a:lnTo>
                      <a:pt x="6317" y="2373"/>
                    </a:lnTo>
                    <a:lnTo>
                      <a:pt x="6513" y="2115"/>
                    </a:lnTo>
                    <a:cubicBezTo>
                      <a:pt x="6578" y="2031"/>
                      <a:pt x="6640" y="1938"/>
                      <a:pt x="6698" y="1848"/>
                    </a:cubicBezTo>
                    <a:lnTo>
                      <a:pt x="6881" y="1576"/>
                    </a:lnTo>
                    <a:cubicBezTo>
                      <a:pt x="6965" y="1437"/>
                      <a:pt x="7048" y="1297"/>
                      <a:pt x="7132" y="1158"/>
                    </a:cubicBezTo>
                    <a:lnTo>
                      <a:pt x="7132" y="1158"/>
                    </a:lnTo>
                    <a:cubicBezTo>
                      <a:pt x="7133" y="1159"/>
                      <a:pt x="7133" y="1160"/>
                      <a:pt x="7134" y="1160"/>
                    </a:cubicBezTo>
                    <a:lnTo>
                      <a:pt x="7167" y="1231"/>
                    </a:lnTo>
                    <a:cubicBezTo>
                      <a:pt x="7179" y="1253"/>
                      <a:pt x="7187" y="1278"/>
                      <a:pt x="7195" y="1304"/>
                    </a:cubicBezTo>
                    <a:cubicBezTo>
                      <a:pt x="7207" y="1323"/>
                      <a:pt x="7215" y="1351"/>
                      <a:pt x="7221" y="1377"/>
                    </a:cubicBezTo>
                    <a:cubicBezTo>
                      <a:pt x="7229" y="1405"/>
                      <a:pt x="7237" y="1430"/>
                      <a:pt x="7243" y="1455"/>
                    </a:cubicBezTo>
                    <a:lnTo>
                      <a:pt x="7257" y="1531"/>
                    </a:lnTo>
                    <a:lnTo>
                      <a:pt x="7263" y="1570"/>
                    </a:lnTo>
                    <a:lnTo>
                      <a:pt x="7266" y="1610"/>
                    </a:lnTo>
                    <a:cubicBezTo>
                      <a:pt x="7277" y="1713"/>
                      <a:pt x="7277" y="1823"/>
                      <a:pt x="7271" y="1932"/>
                    </a:cubicBezTo>
                    <a:lnTo>
                      <a:pt x="7252" y="2092"/>
                    </a:lnTo>
                    <a:cubicBezTo>
                      <a:pt x="7243" y="2146"/>
                      <a:pt x="7232" y="2202"/>
                      <a:pt x="7221" y="2255"/>
                    </a:cubicBezTo>
                    <a:cubicBezTo>
                      <a:pt x="7215" y="2283"/>
                      <a:pt x="7209" y="2306"/>
                      <a:pt x="7204" y="2334"/>
                    </a:cubicBezTo>
                    <a:lnTo>
                      <a:pt x="7181" y="2415"/>
                    </a:lnTo>
                    <a:lnTo>
                      <a:pt x="7136" y="2573"/>
                    </a:lnTo>
                    <a:lnTo>
                      <a:pt x="7080" y="2733"/>
                    </a:lnTo>
                    <a:lnTo>
                      <a:pt x="7052" y="2808"/>
                    </a:lnTo>
                    <a:cubicBezTo>
                      <a:pt x="7041" y="2834"/>
                      <a:pt x="7033" y="2862"/>
                      <a:pt x="7021" y="2887"/>
                    </a:cubicBezTo>
                    <a:lnTo>
                      <a:pt x="6954" y="3041"/>
                    </a:lnTo>
                    <a:lnTo>
                      <a:pt x="6920" y="3117"/>
                    </a:lnTo>
                    <a:cubicBezTo>
                      <a:pt x="6909" y="3145"/>
                      <a:pt x="6898" y="3170"/>
                      <a:pt x="6884" y="3193"/>
                    </a:cubicBezTo>
                    <a:lnTo>
                      <a:pt x="6729" y="3493"/>
                    </a:lnTo>
                    <a:lnTo>
                      <a:pt x="6631" y="3681"/>
                    </a:lnTo>
                    <a:lnTo>
                      <a:pt x="6828" y="3622"/>
                    </a:lnTo>
                    <a:cubicBezTo>
                      <a:pt x="6870" y="3608"/>
                      <a:pt x="6901" y="3594"/>
                      <a:pt x="6937" y="3580"/>
                    </a:cubicBezTo>
                    <a:cubicBezTo>
                      <a:pt x="6971" y="3566"/>
                      <a:pt x="7002" y="3549"/>
                      <a:pt x="7038" y="3533"/>
                    </a:cubicBezTo>
                    <a:cubicBezTo>
                      <a:pt x="7106" y="3496"/>
                      <a:pt x="7167" y="3462"/>
                      <a:pt x="7226" y="3420"/>
                    </a:cubicBezTo>
                    <a:cubicBezTo>
                      <a:pt x="7350" y="3339"/>
                      <a:pt x="7462" y="3243"/>
                      <a:pt x="7569" y="3145"/>
                    </a:cubicBezTo>
                    <a:cubicBezTo>
                      <a:pt x="7774" y="2946"/>
                      <a:pt x="7951" y="2713"/>
                      <a:pt x="8102" y="2471"/>
                    </a:cubicBezTo>
                    <a:cubicBezTo>
                      <a:pt x="8136" y="2410"/>
                      <a:pt x="8175" y="2348"/>
                      <a:pt x="8209" y="2286"/>
                    </a:cubicBezTo>
                    <a:lnTo>
                      <a:pt x="8304" y="2092"/>
                    </a:lnTo>
                    <a:cubicBezTo>
                      <a:pt x="8318" y="2062"/>
                      <a:pt x="8335" y="2031"/>
                      <a:pt x="8349" y="1997"/>
                    </a:cubicBezTo>
                    <a:lnTo>
                      <a:pt x="8391" y="1899"/>
                    </a:lnTo>
                    <a:lnTo>
                      <a:pt x="8473" y="1702"/>
                    </a:lnTo>
                    <a:cubicBezTo>
                      <a:pt x="8501" y="1640"/>
                      <a:pt x="8518" y="1570"/>
                      <a:pt x="8543" y="1503"/>
                    </a:cubicBezTo>
                    <a:lnTo>
                      <a:pt x="8610" y="1301"/>
                    </a:lnTo>
                    <a:lnTo>
                      <a:pt x="8705" y="944"/>
                    </a:lnTo>
                    <a:lnTo>
                      <a:pt x="8705" y="944"/>
                    </a:lnTo>
                    <a:cubicBezTo>
                      <a:pt x="8832" y="978"/>
                      <a:pt x="8957" y="1018"/>
                      <a:pt x="9085" y="1065"/>
                    </a:cubicBezTo>
                    <a:cubicBezTo>
                      <a:pt x="9228" y="1118"/>
                      <a:pt x="9368" y="1177"/>
                      <a:pt x="9506" y="1245"/>
                    </a:cubicBezTo>
                    <a:cubicBezTo>
                      <a:pt x="9778" y="1377"/>
                      <a:pt x="10034" y="1545"/>
                      <a:pt x="10264" y="1750"/>
                    </a:cubicBezTo>
                    <a:cubicBezTo>
                      <a:pt x="10376" y="1851"/>
                      <a:pt x="10480" y="1966"/>
                      <a:pt x="10573" y="2087"/>
                    </a:cubicBezTo>
                    <a:cubicBezTo>
                      <a:pt x="10592" y="2115"/>
                      <a:pt x="10617" y="2146"/>
                      <a:pt x="10637" y="2177"/>
                    </a:cubicBezTo>
                    <a:lnTo>
                      <a:pt x="10702" y="2272"/>
                    </a:lnTo>
                    <a:cubicBezTo>
                      <a:pt x="10721" y="2303"/>
                      <a:pt x="10741" y="2339"/>
                      <a:pt x="10758" y="2370"/>
                    </a:cubicBezTo>
                    <a:cubicBezTo>
                      <a:pt x="10777" y="2401"/>
                      <a:pt x="10792" y="2438"/>
                      <a:pt x="10811" y="2471"/>
                    </a:cubicBezTo>
                    <a:cubicBezTo>
                      <a:pt x="10946" y="2749"/>
                      <a:pt x="11008" y="3055"/>
                      <a:pt x="11016" y="3364"/>
                    </a:cubicBezTo>
                    <a:lnTo>
                      <a:pt x="11013" y="3246"/>
                    </a:lnTo>
                    <a:lnTo>
                      <a:pt x="11013" y="3190"/>
                    </a:lnTo>
                    <a:cubicBezTo>
                      <a:pt x="11013" y="3173"/>
                      <a:pt x="11010" y="3154"/>
                      <a:pt x="11010" y="3134"/>
                    </a:cubicBezTo>
                    <a:lnTo>
                      <a:pt x="10999" y="3019"/>
                    </a:lnTo>
                    <a:cubicBezTo>
                      <a:pt x="10996" y="2980"/>
                      <a:pt x="10988" y="2943"/>
                      <a:pt x="10982" y="2904"/>
                    </a:cubicBezTo>
                    <a:lnTo>
                      <a:pt x="10971" y="2848"/>
                    </a:lnTo>
                    <a:lnTo>
                      <a:pt x="10957" y="2791"/>
                    </a:lnTo>
                    <a:cubicBezTo>
                      <a:pt x="10952" y="2752"/>
                      <a:pt x="10940" y="2718"/>
                      <a:pt x="10929" y="2679"/>
                    </a:cubicBezTo>
                    <a:lnTo>
                      <a:pt x="10890" y="2570"/>
                    </a:lnTo>
                    <a:cubicBezTo>
                      <a:pt x="10881" y="2530"/>
                      <a:pt x="10862" y="2497"/>
                      <a:pt x="10848" y="2460"/>
                    </a:cubicBezTo>
                    <a:cubicBezTo>
                      <a:pt x="10834" y="2427"/>
                      <a:pt x="10817" y="2390"/>
                      <a:pt x="10800" y="2356"/>
                    </a:cubicBezTo>
                    <a:cubicBezTo>
                      <a:pt x="10783" y="2325"/>
                      <a:pt x="10769" y="2289"/>
                      <a:pt x="10747" y="2255"/>
                    </a:cubicBezTo>
                    <a:lnTo>
                      <a:pt x="10688" y="2157"/>
                    </a:lnTo>
                    <a:cubicBezTo>
                      <a:pt x="10665" y="2123"/>
                      <a:pt x="10643" y="2092"/>
                      <a:pt x="10620" y="2062"/>
                    </a:cubicBezTo>
                    <a:cubicBezTo>
                      <a:pt x="10530" y="1935"/>
                      <a:pt x="10427" y="1820"/>
                      <a:pt x="10314" y="1711"/>
                    </a:cubicBezTo>
                    <a:cubicBezTo>
                      <a:pt x="10090" y="1497"/>
                      <a:pt x="9831" y="1318"/>
                      <a:pt x="9556" y="1169"/>
                    </a:cubicBezTo>
                    <a:cubicBezTo>
                      <a:pt x="9281" y="1023"/>
                      <a:pt x="8992" y="908"/>
                      <a:pt x="8686" y="826"/>
                    </a:cubicBezTo>
                    <a:lnTo>
                      <a:pt x="8636" y="812"/>
                    </a:lnTo>
                    <a:lnTo>
                      <a:pt x="8616" y="868"/>
                    </a:lnTo>
                    <a:lnTo>
                      <a:pt x="8501" y="1273"/>
                    </a:lnTo>
                    <a:lnTo>
                      <a:pt x="8431" y="1469"/>
                    </a:lnTo>
                    <a:cubicBezTo>
                      <a:pt x="8405" y="1534"/>
                      <a:pt x="8386" y="1601"/>
                      <a:pt x="8358" y="1666"/>
                    </a:cubicBezTo>
                    <a:lnTo>
                      <a:pt x="8273" y="1854"/>
                    </a:lnTo>
                    <a:lnTo>
                      <a:pt x="8231" y="1949"/>
                    </a:lnTo>
                    <a:cubicBezTo>
                      <a:pt x="8214" y="1980"/>
                      <a:pt x="8200" y="2008"/>
                      <a:pt x="8181" y="2039"/>
                    </a:cubicBezTo>
                    <a:lnTo>
                      <a:pt x="8088" y="2222"/>
                    </a:lnTo>
                    <a:cubicBezTo>
                      <a:pt x="8052" y="2281"/>
                      <a:pt x="8012" y="2337"/>
                      <a:pt x="7979" y="2398"/>
                    </a:cubicBezTo>
                    <a:cubicBezTo>
                      <a:pt x="7830" y="2629"/>
                      <a:pt x="7659" y="2848"/>
                      <a:pt x="7459" y="3033"/>
                    </a:cubicBezTo>
                    <a:cubicBezTo>
                      <a:pt x="7358" y="3120"/>
                      <a:pt x="7257" y="3207"/>
                      <a:pt x="7139" y="3283"/>
                    </a:cubicBezTo>
                    <a:cubicBezTo>
                      <a:pt x="7094" y="3312"/>
                      <a:pt x="7047" y="3340"/>
                      <a:pt x="7000" y="3365"/>
                    </a:cubicBezTo>
                    <a:lnTo>
                      <a:pt x="7000" y="3365"/>
                    </a:lnTo>
                    <a:lnTo>
                      <a:pt x="7047" y="3277"/>
                    </a:lnTo>
                    <a:cubicBezTo>
                      <a:pt x="7061" y="3255"/>
                      <a:pt x="7072" y="3229"/>
                      <a:pt x="7083" y="3201"/>
                    </a:cubicBezTo>
                    <a:lnTo>
                      <a:pt x="7120" y="3123"/>
                    </a:lnTo>
                    <a:lnTo>
                      <a:pt x="7190" y="2966"/>
                    </a:lnTo>
                    <a:cubicBezTo>
                      <a:pt x="7201" y="2940"/>
                      <a:pt x="7209" y="2912"/>
                      <a:pt x="7221" y="2884"/>
                    </a:cubicBezTo>
                    <a:lnTo>
                      <a:pt x="7252" y="2806"/>
                    </a:lnTo>
                    <a:lnTo>
                      <a:pt x="7310" y="2640"/>
                    </a:lnTo>
                    <a:lnTo>
                      <a:pt x="7361" y="2471"/>
                    </a:lnTo>
                    <a:lnTo>
                      <a:pt x="7386" y="2387"/>
                    </a:lnTo>
                    <a:cubicBezTo>
                      <a:pt x="7392" y="2356"/>
                      <a:pt x="7397" y="2328"/>
                      <a:pt x="7403" y="2300"/>
                    </a:cubicBezTo>
                    <a:cubicBezTo>
                      <a:pt x="7414" y="2244"/>
                      <a:pt x="7428" y="2182"/>
                      <a:pt x="7437" y="2126"/>
                    </a:cubicBezTo>
                    <a:lnTo>
                      <a:pt x="7459" y="1952"/>
                    </a:lnTo>
                    <a:cubicBezTo>
                      <a:pt x="7470" y="1831"/>
                      <a:pt x="7473" y="1713"/>
                      <a:pt x="7459" y="1593"/>
                    </a:cubicBezTo>
                    <a:lnTo>
                      <a:pt x="7456" y="1548"/>
                    </a:lnTo>
                    <a:lnTo>
                      <a:pt x="7448" y="1503"/>
                    </a:lnTo>
                    <a:lnTo>
                      <a:pt x="7434" y="1410"/>
                    </a:lnTo>
                    <a:cubicBezTo>
                      <a:pt x="7431" y="1382"/>
                      <a:pt x="7420" y="1351"/>
                      <a:pt x="7414" y="1323"/>
                    </a:cubicBezTo>
                    <a:cubicBezTo>
                      <a:pt x="7403" y="1295"/>
                      <a:pt x="7397" y="1264"/>
                      <a:pt x="7386" y="1236"/>
                    </a:cubicBezTo>
                    <a:cubicBezTo>
                      <a:pt x="7372" y="1205"/>
                      <a:pt x="7361" y="1177"/>
                      <a:pt x="7350" y="1149"/>
                    </a:cubicBezTo>
                    <a:lnTo>
                      <a:pt x="7308" y="1065"/>
                    </a:lnTo>
                    <a:cubicBezTo>
                      <a:pt x="7294" y="1037"/>
                      <a:pt x="7277" y="1012"/>
                      <a:pt x="7260" y="984"/>
                    </a:cubicBezTo>
                    <a:cubicBezTo>
                      <a:pt x="7237" y="955"/>
                      <a:pt x="7223" y="933"/>
                      <a:pt x="7193" y="902"/>
                    </a:cubicBezTo>
                    <a:lnTo>
                      <a:pt x="7106" y="812"/>
                    </a:lnTo>
                    <a:lnTo>
                      <a:pt x="7035" y="927"/>
                    </a:lnTo>
                    <a:cubicBezTo>
                      <a:pt x="6926" y="1110"/>
                      <a:pt x="6816" y="1295"/>
                      <a:pt x="6704" y="1475"/>
                    </a:cubicBezTo>
                    <a:lnTo>
                      <a:pt x="6524" y="1739"/>
                    </a:lnTo>
                    <a:cubicBezTo>
                      <a:pt x="6463" y="1826"/>
                      <a:pt x="6407" y="1916"/>
                      <a:pt x="6339" y="1997"/>
                    </a:cubicBezTo>
                    <a:lnTo>
                      <a:pt x="6145" y="2250"/>
                    </a:lnTo>
                    <a:lnTo>
                      <a:pt x="6098" y="2314"/>
                    </a:lnTo>
                    <a:cubicBezTo>
                      <a:pt x="6081" y="2334"/>
                      <a:pt x="6061" y="2351"/>
                      <a:pt x="6044" y="2373"/>
                    </a:cubicBezTo>
                    <a:lnTo>
                      <a:pt x="5940" y="2491"/>
                    </a:lnTo>
                    <a:lnTo>
                      <a:pt x="5834" y="2612"/>
                    </a:lnTo>
                    <a:cubicBezTo>
                      <a:pt x="5803" y="2654"/>
                      <a:pt x="5766" y="2693"/>
                      <a:pt x="5730" y="2730"/>
                    </a:cubicBezTo>
                    <a:lnTo>
                      <a:pt x="5508" y="2960"/>
                    </a:lnTo>
                    <a:cubicBezTo>
                      <a:pt x="5202" y="3255"/>
                      <a:pt x="4879" y="3527"/>
                      <a:pt x="4528" y="3763"/>
                    </a:cubicBezTo>
                    <a:cubicBezTo>
                      <a:pt x="4441" y="3819"/>
                      <a:pt x="4354" y="3881"/>
                      <a:pt x="4262" y="3931"/>
                    </a:cubicBezTo>
                    <a:lnTo>
                      <a:pt x="4124" y="4013"/>
                    </a:lnTo>
                    <a:cubicBezTo>
                      <a:pt x="4079" y="4035"/>
                      <a:pt x="4032" y="4060"/>
                      <a:pt x="3984" y="4086"/>
                    </a:cubicBezTo>
                    <a:lnTo>
                      <a:pt x="3914" y="4119"/>
                    </a:lnTo>
                    <a:lnTo>
                      <a:pt x="3843" y="4153"/>
                    </a:lnTo>
                    <a:cubicBezTo>
                      <a:pt x="3821" y="4162"/>
                      <a:pt x="3800" y="4172"/>
                      <a:pt x="3778" y="4182"/>
                    </a:cubicBezTo>
                    <a:lnTo>
                      <a:pt x="3778" y="4182"/>
                    </a:lnTo>
                    <a:lnTo>
                      <a:pt x="3900" y="4032"/>
                    </a:lnTo>
                    <a:cubicBezTo>
                      <a:pt x="3956" y="3951"/>
                      <a:pt x="4020" y="3872"/>
                      <a:pt x="4076" y="3791"/>
                    </a:cubicBezTo>
                    <a:lnTo>
                      <a:pt x="4161" y="3665"/>
                    </a:lnTo>
                    <a:cubicBezTo>
                      <a:pt x="4189" y="3622"/>
                      <a:pt x="4217" y="3580"/>
                      <a:pt x="4242" y="3538"/>
                    </a:cubicBezTo>
                    <a:cubicBezTo>
                      <a:pt x="4450" y="3199"/>
                      <a:pt x="4618" y="2828"/>
                      <a:pt x="4711" y="2438"/>
                    </a:cubicBezTo>
                    <a:cubicBezTo>
                      <a:pt x="4759" y="2244"/>
                      <a:pt x="4789" y="2039"/>
                      <a:pt x="4801" y="1840"/>
                    </a:cubicBezTo>
                    <a:cubicBezTo>
                      <a:pt x="4809" y="1640"/>
                      <a:pt x="4795" y="1436"/>
                      <a:pt x="4764" y="1236"/>
                    </a:cubicBezTo>
                    <a:cubicBezTo>
                      <a:pt x="4731" y="1037"/>
                      <a:pt x="4674" y="840"/>
                      <a:pt x="4599" y="655"/>
                    </a:cubicBezTo>
                    <a:cubicBezTo>
                      <a:pt x="4562" y="560"/>
                      <a:pt x="4520" y="467"/>
                      <a:pt x="4469" y="380"/>
                    </a:cubicBezTo>
                    <a:cubicBezTo>
                      <a:pt x="4444" y="338"/>
                      <a:pt x="4422" y="293"/>
                      <a:pt x="4394" y="251"/>
                    </a:cubicBezTo>
                    <a:cubicBezTo>
                      <a:pt x="4368" y="206"/>
                      <a:pt x="4340" y="167"/>
                      <a:pt x="4304" y="122"/>
                    </a:cubicBezTo>
                    <a:lnTo>
                      <a:pt x="4211" y="1"/>
                    </a:ln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3676;p60">
                <a:extLst>
                  <a:ext uri="{FF2B5EF4-FFF2-40B4-BE49-F238E27FC236}">
                    <a16:creationId xmlns:a16="http://schemas.microsoft.com/office/drawing/2014/main" xmlns="" id="{57D324C5-67DB-4914-80BF-CF9D25AF66C8}"/>
                  </a:ext>
                </a:extLst>
              </p:cNvPr>
              <p:cNvSpPr/>
              <p:nvPr/>
            </p:nvSpPr>
            <p:spPr>
              <a:xfrm>
                <a:off x="6709542" y="1524893"/>
                <a:ext cx="119007" cy="126807"/>
              </a:xfrm>
              <a:custGeom>
                <a:avLst/>
                <a:gdLst/>
                <a:ahLst/>
                <a:cxnLst/>
                <a:rect l="l" t="t" r="r" b="b"/>
                <a:pathLst>
                  <a:path w="2014" h="2146" extrusionOk="0">
                    <a:moveTo>
                      <a:pt x="646" y="1"/>
                    </a:moveTo>
                    <a:cubicBezTo>
                      <a:pt x="531" y="1"/>
                      <a:pt x="415" y="36"/>
                      <a:pt x="315" y="109"/>
                    </a:cubicBezTo>
                    <a:cubicBezTo>
                      <a:pt x="62" y="292"/>
                      <a:pt x="1" y="651"/>
                      <a:pt x="189" y="904"/>
                    </a:cubicBezTo>
                    <a:lnTo>
                      <a:pt x="1006" y="2032"/>
                    </a:lnTo>
                    <a:cubicBezTo>
                      <a:pt x="1056" y="2106"/>
                      <a:pt x="1139" y="2146"/>
                      <a:pt x="1224" y="2146"/>
                    </a:cubicBezTo>
                    <a:cubicBezTo>
                      <a:pt x="1280" y="2146"/>
                      <a:pt x="1338" y="2128"/>
                      <a:pt x="1387" y="2091"/>
                    </a:cubicBezTo>
                    <a:lnTo>
                      <a:pt x="1862" y="1751"/>
                    </a:lnTo>
                    <a:cubicBezTo>
                      <a:pt x="1985" y="1662"/>
                      <a:pt x="2013" y="1488"/>
                      <a:pt x="1924" y="1367"/>
                    </a:cubicBezTo>
                    <a:lnTo>
                      <a:pt x="1107" y="235"/>
                    </a:lnTo>
                    <a:cubicBezTo>
                      <a:pt x="996" y="83"/>
                      <a:pt x="822" y="1"/>
                      <a:pt x="64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3677;p60">
                <a:extLst>
                  <a:ext uri="{FF2B5EF4-FFF2-40B4-BE49-F238E27FC236}">
                    <a16:creationId xmlns:a16="http://schemas.microsoft.com/office/drawing/2014/main" xmlns="" id="{E9A1E13C-58D1-48A6-885E-52FD06935CAE}"/>
                  </a:ext>
                </a:extLst>
              </p:cNvPr>
              <p:cNvSpPr/>
              <p:nvPr/>
            </p:nvSpPr>
            <p:spPr>
              <a:xfrm>
                <a:off x="6779561" y="1478273"/>
                <a:ext cx="119657" cy="127989"/>
              </a:xfrm>
              <a:custGeom>
                <a:avLst/>
                <a:gdLst/>
                <a:ahLst/>
                <a:cxnLst/>
                <a:rect l="l" t="t" r="r" b="b"/>
                <a:pathLst>
                  <a:path w="2025" h="2166" extrusionOk="0">
                    <a:moveTo>
                      <a:pt x="643" y="1"/>
                    </a:moveTo>
                    <a:cubicBezTo>
                      <a:pt x="528" y="1"/>
                      <a:pt x="412" y="36"/>
                      <a:pt x="312" y="109"/>
                    </a:cubicBezTo>
                    <a:cubicBezTo>
                      <a:pt x="59" y="292"/>
                      <a:pt x="0" y="648"/>
                      <a:pt x="186" y="901"/>
                    </a:cubicBezTo>
                    <a:lnTo>
                      <a:pt x="1028" y="2066"/>
                    </a:lnTo>
                    <a:cubicBezTo>
                      <a:pt x="1072" y="2130"/>
                      <a:pt x="1144" y="2165"/>
                      <a:pt x="1217" y="2165"/>
                    </a:cubicBezTo>
                    <a:cubicBezTo>
                      <a:pt x="1264" y="2165"/>
                      <a:pt x="1312" y="2150"/>
                      <a:pt x="1353" y="2119"/>
                    </a:cubicBezTo>
                    <a:lnTo>
                      <a:pt x="1895" y="1726"/>
                    </a:lnTo>
                    <a:cubicBezTo>
                      <a:pt x="1999" y="1650"/>
                      <a:pt x="2024" y="1504"/>
                      <a:pt x="1946" y="1401"/>
                    </a:cubicBezTo>
                    <a:lnTo>
                      <a:pt x="1104" y="236"/>
                    </a:lnTo>
                    <a:cubicBezTo>
                      <a:pt x="993" y="83"/>
                      <a:pt x="819" y="1"/>
                      <a:pt x="64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3678;p60">
                <a:extLst>
                  <a:ext uri="{FF2B5EF4-FFF2-40B4-BE49-F238E27FC236}">
                    <a16:creationId xmlns:a16="http://schemas.microsoft.com/office/drawing/2014/main" xmlns="" id="{AEAB6E41-DD58-4526-BAC5-0FBE46BD2C4A}"/>
                  </a:ext>
                </a:extLst>
              </p:cNvPr>
              <p:cNvSpPr/>
              <p:nvPr/>
            </p:nvSpPr>
            <p:spPr>
              <a:xfrm>
                <a:off x="6918360" y="1911981"/>
                <a:ext cx="179752" cy="84735"/>
              </a:xfrm>
              <a:custGeom>
                <a:avLst/>
                <a:gdLst/>
                <a:ahLst/>
                <a:cxnLst/>
                <a:rect l="l" t="t" r="r" b="b"/>
                <a:pathLst>
                  <a:path w="3042" h="1434" extrusionOk="0">
                    <a:moveTo>
                      <a:pt x="1" y="1"/>
                    </a:moveTo>
                    <a:lnTo>
                      <a:pt x="1" y="1"/>
                    </a:lnTo>
                    <a:cubicBezTo>
                      <a:pt x="113" y="958"/>
                      <a:pt x="829" y="1434"/>
                      <a:pt x="1541" y="1434"/>
                    </a:cubicBezTo>
                    <a:cubicBezTo>
                      <a:pt x="2216" y="1434"/>
                      <a:pt x="2888" y="1006"/>
                      <a:pt x="3041" y="155"/>
                    </a:cubicBezTo>
                    <a:lnTo>
                      <a:pt x="3041" y="155"/>
                    </a:lnTo>
                    <a:cubicBezTo>
                      <a:pt x="2688" y="206"/>
                      <a:pt x="2303" y="234"/>
                      <a:pt x="1905" y="234"/>
                    </a:cubicBezTo>
                    <a:cubicBezTo>
                      <a:pt x="1279" y="234"/>
                      <a:pt x="621" y="164"/>
                      <a:pt x="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3679;p60">
                <a:extLst>
                  <a:ext uri="{FF2B5EF4-FFF2-40B4-BE49-F238E27FC236}">
                    <a16:creationId xmlns:a16="http://schemas.microsoft.com/office/drawing/2014/main" xmlns="" id="{201ED378-4017-4A3E-8E02-3A37BB4B1355}"/>
                  </a:ext>
                </a:extLst>
              </p:cNvPr>
              <p:cNvSpPr/>
              <p:nvPr/>
            </p:nvSpPr>
            <p:spPr>
              <a:xfrm>
                <a:off x="6825473" y="2112881"/>
                <a:ext cx="46386" cy="36045"/>
              </a:xfrm>
              <a:custGeom>
                <a:avLst/>
                <a:gdLst/>
                <a:ahLst/>
                <a:cxnLst/>
                <a:rect l="l" t="t" r="r" b="b"/>
                <a:pathLst>
                  <a:path w="785" h="610" extrusionOk="0">
                    <a:moveTo>
                      <a:pt x="394" y="1"/>
                    </a:moveTo>
                    <a:cubicBezTo>
                      <a:pt x="4" y="6"/>
                      <a:pt x="1" y="610"/>
                      <a:pt x="394" y="610"/>
                    </a:cubicBezTo>
                    <a:cubicBezTo>
                      <a:pt x="784" y="610"/>
                      <a:pt x="784" y="1"/>
                      <a:pt x="39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3680;p60">
                <a:extLst>
                  <a:ext uri="{FF2B5EF4-FFF2-40B4-BE49-F238E27FC236}">
                    <a16:creationId xmlns:a16="http://schemas.microsoft.com/office/drawing/2014/main" xmlns="" id="{E26C6888-AD1A-46E8-BF56-EFF050EAD80F}"/>
                  </a:ext>
                </a:extLst>
              </p:cNvPr>
              <p:cNvSpPr/>
              <p:nvPr/>
            </p:nvSpPr>
            <p:spPr>
              <a:xfrm>
                <a:off x="6908078" y="2199978"/>
                <a:ext cx="46031" cy="36045"/>
              </a:xfrm>
              <a:custGeom>
                <a:avLst/>
                <a:gdLst/>
                <a:ahLst/>
                <a:cxnLst/>
                <a:rect l="l" t="t" r="r" b="b"/>
                <a:pathLst>
                  <a:path w="779" h="610" extrusionOk="0">
                    <a:moveTo>
                      <a:pt x="388" y="0"/>
                    </a:moveTo>
                    <a:cubicBezTo>
                      <a:pt x="1" y="0"/>
                      <a:pt x="1" y="610"/>
                      <a:pt x="388" y="610"/>
                    </a:cubicBezTo>
                    <a:cubicBezTo>
                      <a:pt x="779" y="610"/>
                      <a:pt x="779" y="0"/>
                      <a:pt x="38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3681;p60">
                <a:extLst>
                  <a:ext uri="{FF2B5EF4-FFF2-40B4-BE49-F238E27FC236}">
                    <a16:creationId xmlns:a16="http://schemas.microsoft.com/office/drawing/2014/main" xmlns="" id="{F36ACB71-EC2B-47B3-BA4B-8E06AB93A96B}"/>
                  </a:ext>
                </a:extLst>
              </p:cNvPr>
              <p:cNvSpPr/>
              <p:nvPr/>
            </p:nvSpPr>
            <p:spPr>
              <a:xfrm>
                <a:off x="6991216" y="2303973"/>
                <a:ext cx="46327" cy="35927"/>
              </a:xfrm>
              <a:custGeom>
                <a:avLst/>
                <a:gdLst/>
                <a:ahLst/>
                <a:cxnLst/>
                <a:rect l="l" t="t" r="r" b="b"/>
                <a:pathLst>
                  <a:path w="784" h="608" extrusionOk="0">
                    <a:moveTo>
                      <a:pt x="393" y="1"/>
                    </a:moveTo>
                    <a:cubicBezTo>
                      <a:pt x="0" y="1"/>
                      <a:pt x="0" y="607"/>
                      <a:pt x="393" y="607"/>
                    </a:cubicBezTo>
                    <a:cubicBezTo>
                      <a:pt x="784" y="607"/>
                      <a:pt x="784" y="1"/>
                      <a:pt x="3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3682;p60">
                <a:extLst>
                  <a:ext uri="{FF2B5EF4-FFF2-40B4-BE49-F238E27FC236}">
                    <a16:creationId xmlns:a16="http://schemas.microsoft.com/office/drawing/2014/main" xmlns="" id="{9C8749C2-4C10-4A96-B4B1-DE85349A35DB}"/>
                  </a:ext>
                </a:extLst>
              </p:cNvPr>
              <p:cNvSpPr/>
              <p:nvPr/>
            </p:nvSpPr>
            <p:spPr>
              <a:xfrm>
                <a:off x="7059522" y="2208782"/>
                <a:ext cx="46208" cy="35868"/>
              </a:xfrm>
              <a:custGeom>
                <a:avLst/>
                <a:gdLst/>
                <a:ahLst/>
                <a:cxnLst/>
                <a:rect l="l" t="t" r="r" b="b"/>
                <a:pathLst>
                  <a:path w="782" h="607" extrusionOk="0">
                    <a:moveTo>
                      <a:pt x="391" y="0"/>
                    </a:moveTo>
                    <a:cubicBezTo>
                      <a:pt x="1" y="0"/>
                      <a:pt x="1" y="607"/>
                      <a:pt x="391" y="607"/>
                    </a:cubicBezTo>
                    <a:cubicBezTo>
                      <a:pt x="781" y="607"/>
                      <a:pt x="781" y="0"/>
                      <a:pt x="3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3683;p60">
                <a:extLst>
                  <a:ext uri="{FF2B5EF4-FFF2-40B4-BE49-F238E27FC236}">
                    <a16:creationId xmlns:a16="http://schemas.microsoft.com/office/drawing/2014/main" xmlns="" id="{DFA8181D-0CDB-4DCA-8266-AECE164C8568}"/>
                  </a:ext>
                </a:extLst>
              </p:cNvPr>
              <p:cNvSpPr/>
              <p:nvPr/>
            </p:nvSpPr>
            <p:spPr>
              <a:xfrm>
                <a:off x="6736604" y="2574362"/>
                <a:ext cx="45972" cy="35868"/>
              </a:xfrm>
              <a:custGeom>
                <a:avLst/>
                <a:gdLst/>
                <a:ahLst/>
                <a:cxnLst/>
                <a:rect l="l" t="t" r="r" b="b"/>
                <a:pathLst>
                  <a:path w="778" h="607" extrusionOk="0">
                    <a:moveTo>
                      <a:pt x="390" y="1"/>
                    </a:moveTo>
                    <a:cubicBezTo>
                      <a:pt x="0" y="1"/>
                      <a:pt x="0" y="607"/>
                      <a:pt x="390" y="607"/>
                    </a:cubicBezTo>
                    <a:cubicBezTo>
                      <a:pt x="778" y="607"/>
                      <a:pt x="778" y="1"/>
                      <a:pt x="3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3684;p60">
                <a:extLst>
                  <a:ext uri="{FF2B5EF4-FFF2-40B4-BE49-F238E27FC236}">
                    <a16:creationId xmlns:a16="http://schemas.microsoft.com/office/drawing/2014/main" xmlns="" id="{FB7EF35F-A374-4DF1-AFB5-C7B83F2B74EE}"/>
                  </a:ext>
                </a:extLst>
              </p:cNvPr>
              <p:cNvSpPr/>
              <p:nvPr/>
            </p:nvSpPr>
            <p:spPr>
              <a:xfrm>
                <a:off x="7149927" y="2158852"/>
                <a:ext cx="46208" cy="35868"/>
              </a:xfrm>
              <a:custGeom>
                <a:avLst/>
                <a:gdLst/>
                <a:ahLst/>
                <a:cxnLst/>
                <a:rect l="l" t="t" r="r" b="b"/>
                <a:pathLst>
                  <a:path w="782" h="607" extrusionOk="0">
                    <a:moveTo>
                      <a:pt x="391" y="0"/>
                    </a:moveTo>
                    <a:cubicBezTo>
                      <a:pt x="1" y="3"/>
                      <a:pt x="1" y="607"/>
                      <a:pt x="391" y="607"/>
                    </a:cubicBezTo>
                    <a:cubicBezTo>
                      <a:pt x="781" y="607"/>
                      <a:pt x="781" y="0"/>
                      <a:pt x="3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3685;p60">
                <a:extLst>
                  <a:ext uri="{FF2B5EF4-FFF2-40B4-BE49-F238E27FC236}">
                    <a16:creationId xmlns:a16="http://schemas.microsoft.com/office/drawing/2014/main" xmlns="" id="{79D29455-7D33-440F-BDED-A35EBA20E046}"/>
                  </a:ext>
                </a:extLst>
              </p:cNvPr>
              <p:cNvSpPr/>
              <p:nvPr/>
            </p:nvSpPr>
            <p:spPr>
              <a:xfrm>
                <a:off x="6949086" y="2497724"/>
                <a:ext cx="46149" cy="36045"/>
              </a:xfrm>
              <a:custGeom>
                <a:avLst/>
                <a:gdLst/>
                <a:ahLst/>
                <a:cxnLst/>
                <a:rect l="l" t="t" r="r" b="b"/>
                <a:pathLst>
                  <a:path w="781" h="610" extrusionOk="0">
                    <a:moveTo>
                      <a:pt x="391" y="1"/>
                    </a:moveTo>
                    <a:cubicBezTo>
                      <a:pt x="0" y="3"/>
                      <a:pt x="0" y="610"/>
                      <a:pt x="391" y="610"/>
                    </a:cubicBezTo>
                    <a:cubicBezTo>
                      <a:pt x="781" y="610"/>
                      <a:pt x="781" y="1"/>
                      <a:pt x="39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3686;p60">
                <a:extLst>
                  <a:ext uri="{FF2B5EF4-FFF2-40B4-BE49-F238E27FC236}">
                    <a16:creationId xmlns:a16="http://schemas.microsoft.com/office/drawing/2014/main" xmlns="" id="{949144A2-8423-4AA1-8F47-1815BCFF9E26}"/>
                  </a:ext>
                </a:extLst>
              </p:cNvPr>
              <p:cNvSpPr/>
              <p:nvPr/>
            </p:nvSpPr>
            <p:spPr>
              <a:xfrm>
                <a:off x="7152290" y="2268461"/>
                <a:ext cx="46149" cy="35927"/>
              </a:xfrm>
              <a:custGeom>
                <a:avLst/>
                <a:gdLst/>
                <a:ahLst/>
                <a:cxnLst/>
                <a:rect l="l" t="t" r="r" b="b"/>
                <a:pathLst>
                  <a:path w="781" h="608" extrusionOk="0">
                    <a:moveTo>
                      <a:pt x="390" y="1"/>
                    </a:moveTo>
                    <a:cubicBezTo>
                      <a:pt x="0" y="1"/>
                      <a:pt x="0" y="607"/>
                      <a:pt x="390" y="607"/>
                    </a:cubicBezTo>
                    <a:cubicBezTo>
                      <a:pt x="781" y="607"/>
                      <a:pt x="781" y="1"/>
                      <a:pt x="3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3687;p60">
                <a:extLst>
                  <a:ext uri="{FF2B5EF4-FFF2-40B4-BE49-F238E27FC236}">
                    <a16:creationId xmlns:a16="http://schemas.microsoft.com/office/drawing/2014/main" xmlns="" id="{CDFE88A5-77B6-472F-B0CC-7A0865A491D0}"/>
                  </a:ext>
                </a:extLst>
              </p:cNvPr>
              <p:cNvSpPr/>
              <p:nvPr/>
            </p:nvSpPr>
            <p:spPr>
              <a:xfrm>
                <a:off x="6856022" y="2511492"/>
                <a:ext cx="46031" cy="35868"/>
              </a:xfrm>
              <a:custGeom>
                <a:avLst/>
                <a:gdLst/>
                <a:ahLst/>
                <a:cxnLst/>
                <a:rect l="l" t="t" r="r" b="b"/>
                <a:pathLst>
                  <a:path w="779" h="607" extrusionOk="0">
                    <a:moveTo>
                      <a:pt x="391" y="1"/>
                    </a:moveTo>
                    <a:cubicBezTo>
                      <a:pt x="0" y="1"/>
                      <a:pt x="0" y="607"/>
                      <a:pt x="391" y="607"/>
                    </a:cubicBezTo>
                    <a:cubicBezTo>
                      <a:pt x="778" y="607"/>
                      <a:pt x="778" y="1"/>
                      <a:pt x="39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3688;p60">
                <a:extLst>
                  <a:ext uri="{FF2B5EF4-FFF2-40B4-BE49-F238E27FC236}">
                    <a16:creationId xmlns:a16="http://schemas.microsoft.com/office/drawing/2014/main" xmlns="" id="{6D232EA5-03C9-49EC-8C47-CBDE18F389CF}"/>
                  </a:ext>
                </a:extLst>
              </p:cNvPr>
              <p:cNvSpPr/>
              <p:nvPr/>
            </p:nvSpPr>
            <p:spPr>
              <a:xfrm>
                <a:off x="6919069" y="2689643"/>
                <a:ext cx="45972" cy="35927"/>
              </a:xfrm>
              <a:custGeom>
                <a:avLst/>
                <a:gdLst/>
                <a:ahLst/>
                <a:cxnLst/>
                <a:rect l="l" t="t" r="r" b="b"/>
                <a:pathLst>
                  <a:path w="778" h="608" extrusionOk="0">
                    <a:moveTo>
                      <a:pt x="390" y="1"/>
                    </a:moveTo>
                    <a:cubicBezTo>
                      <a:pt x="0" y="3"/>
                      <a:pt x="0" y="607"/>
                      <a:pt x="390" y="607"/>
                    </a:cubicBezTo>
                    <a:cubicBezTo>
                      <a:pt x="778" y="607"/>
                      <a:pt x="778" y="1"/>
                      <a:pt x="3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3689;p60">
                <a:extLst>
                  <a:ext uri="{FF2B5EF4-FFF2-40B4-BE49-F238E27FC236}">
                    <a16:creationId xmlns:a16="http://schemas.microsoft.com/office/drawing/2014/main" xmlns="" id="{1BCF7DA7-C412-47EA-B8E1-251B3440DE4F}"/>
                  </a:ext>
                </a:extLst>
              </p:cNvPr>
              <p:cNvSpPr/>
              <p:nvPr/>
            </p:nvSpPr>
            <p:spPr>
              <a:xfrm>
                <a:off x="6756517" y="2670439"/>
                <a:ext cx="46327" cy="36045"/>
              </a:xfrm>
              <a:custGeom>
                <a:avLst/>
                <a:gdLst/>
                <a:ahLst/>
                <a:cxnLst/>
                <a:rect l="l" t="t" r="r" b="b"/>
                <a:pathLst>
                  <a:path w="784" h="610" extrusionOk="0">
                    <a:moveTo>
                      <a:pt x="393" y="0"/>
                    </a:moveTo>
                    <a:cubicBezTo>
                      <a:pt x="3" y="3"/>
                      <a:pt x="0" y="609"/>
                      <a:pt x="393" y="609"/>
                    </a:cubicBezTo>
                    <a:cubicBezTo>
                      <a:pt x="783" y="609"/>
                      <a:pt x="783" y="0"/>
                      <a:pt x="3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3690;p60">
                <a:extLst>
                  <a:ext uri="{FF2B5EF4-FFF2-40B4-BE49-F238E27FC236}">
                    <a16:creationId xmlns:a16="http://schemas.microsoft.com/office/drawing/2014/main" xmlns="" id="{3F66F6C2-4081-475C-A45E-7C5110B8A5BE}"/>
                  </a:ext>
                </a:extLst>
              </p:cNvPr>
              <p:cNvSpPr/>
              <p:nvPr/>
            </p:nvSpPr>
            <p:spPr>
              <a:xfrm>
                <a:off x="6860158" y="2603374"/>
                <a:ext cx="46327" cy="35927"/>
              </a:xfrm>
              <a:custGeom>
                <a:avLst/>
                <a:gdLst/>
                <a:ahLst/>
                <a:cxnLst/>
                <a:rect l="l" t="t" r="r" b="b"/>
                <a:pathLst>
                  <a:path w="784" h="608" extrusionOk="0">
                    <a:moveTo>
                      <a:pt x="394" y="1"/>
                    </a:moveTo>
                    <a:cubicBezTo>
                      <a:pt x="3" y="1"/>
                      <a:pt x="1" y="607"/>
                      <a:pt x="394" y="607"/>
                    </a:cubicBezTo>
                    <a:cubicBezTo>
                      <a:pt x="784" y="607"/>
                      <a:pt x="784" y="1"/>
                      <a:pt x="39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3691;p60">
                <a:extLst>
                  <a:ext uri="{FF2B5EF4-FFF2-40B4-BE49-F238E27FC236}">
                    <a16:creationId xmlns:a16="http://schemas.microsoft.com/office/drawing/2014/main" xmlns="" id="{A18DA097-0B8C-4746-A606-CDF39B33D104}"/>
                  </a:ext>
                </a:extLst>
              </p:cNvPr>
              <p:cNvSpPr/>
              <p:nvPr/>
            </p:nvSpPr>
            <p:spPr>
              <a:xfrm>
                <a:off x="7163694" y="2593093"/>
                <a:ext cx="46031" cy="36045"/>
              </a:xfrm>
              <a:custGeom>
                <a:avLst/>
                <a:gdLst/>
                <a:ahLst/>
                <a:cxnLst/>
                <a:rect l="l" t="t" r="r" b="b"/>
                <a:pathLst>
                  <a:path w="779" h="610" extrusionOk="0">
                    <a:moveTo>
                      <a:pt x="391" y="1"/>
                    </a:moveTo>
                    <a:cubicBezTo>
                      <a:pt x="1" y="1"/>
                      <a:pt x="1" y="610"/>
                      <a:pt x="391" y="610"/>
                    </a:cubicBezTo>
                    <a:cubicBezTo>
                      <a:pt x="779" y="610"/>
                      <a:pt x="779" y="1"/>
                      <a:pt x="39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3692;p60">
                <a:extLst>
                  <a:ext uri="{FF2B5EF4-FFF2-40B4-BE49-F238E27FC236}">
                    <a16:creationId xmlns:a16="http://schemas.microsoft.com/office/drawing/2014/main" xmlns="" id="{887BC188-E35A-4A12-8E2D-B38DAEB72169}"/>
                  </a:ext>
                </a:extLst>
              </p:cNvPr>
              <p:cNvSpPr/>
              <p:nvPr/>
            </p:nvSpPr>
            <p:spPr>
              <a:xfrm>
                <a:off x="7182780" y="2499083"/>
                <a:ext cx="46031" cy="35868"/>
              </a:xfrm>
              <a:custGeom>
                <a:avLst/>
                <a:gdLst/>
                <a:ahLst/>
                <a:cxnLst/>
                <a:rect l="l" t="t" r="r" b="b"/>
                <a:pathLst>
                  <a:path w="779" h="607" extrusionOk="0">
                    <a:moveTo>
                      <a:pt x="391" y="0"/>
                    </a:moveTo>
                    <a:cubicBezTo>
                      <a:pt x="1" y="0"/>
                      <a:pt x="1" y="606"/>
                      <a:pt x="391" y="606"/>
                    </a:cubicBezTo>
                    <a:cubicBezTo>
                      <a:pt x="778" y="606"/>
                      <a:pt x="778" y="0"/>
                      <a:pt x="3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3693;p60">
                <a:extLst>
                  <a:ext uri="{FF2B5EF4-FFF2-40B4-BE49-F238E27FC236}">
                    <a16:creationId xmlns:a16="http://schemas.microsoft.com/office/drawing/2014/main" xmlns="" id="{302D93D5-1F6A-41F1-8E93-F25EEC61E8EB}"/>
                  </a:ext>
                </a:extLst>
              </p:cNvPr>
              <p:cNvSpPr/>
              <p:nvPr/>
            </p:nvSpPr>
            <p:spPr>
              <a:xfrm>
                <a:off x="6984716" y="2591970"/>
                <a:ext cx="46208" cy="35868"/>
              </a:xfrm>
              <a:custGeom>
                <a:avLst/>
                <a:gdLst/>
                <a:ahLst/>
                <a:cxnLst/>
                <a:rect l="l" t="t" r="r" b="b"/>
                <a:pathLst>
                  <a:path w="782" h="607" extrusionOk="0">
                    <a:moveTo>
                      <a:pt x="391" y="0"/>
                    </a:moveTo>
                    <a:cubicBezTo>
                      <a:pt x="1" y="0"/>
                      <a:pt x="1" y="607"/>
                      <a:pt x="391" y="607"/>
                    </a:cubicBezTo>
                    <a:cubicBezTo>
                      <a:pt x="781" y="607"/>
                      <a:pt x="781" y="0"/>
                      <a:pt x="3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3694;p60">
                <a:extLst>
                  <a:ext uri="{FF2B5EF4-FFF2-40B4-BE49-F238E27FC236}">
                    <a16:creationId xmlns:a16="http://schemas.microsoft.com/office/drawing/2014/main" xmlns="" id="{9497076F-FBB6-41C0-A6E3-B2AA914B2A31}"/>
                  </a:ext>
                </a:extLst>
              </p:cNvPr>
              <p:cNvSpPr/>
              <p:nvPr/>
            </p:nvSpPr>
            <p:spPr>
              <a:xfrm>
                <a:off x="7259949" y="2647336"/>
                <a:ext cx="46327" cy="35927"/>
              </a:xfrm>
              <a:custGeom>
                <a:avLst/>
                <a:gdLst/>
                <a:ahLst/>
                <a:cxnLst/>
                <a:rect l="l" t="t" r="r" b="b"/>
                <a:pathLst>
                  <a:path w="784" h="608" extrusionOk="0">
                    <a:moveTo>
                      <a:pt x="393" y="1"/>
                    </a:moveTo>
                    <a:cubicBezTo>
                      <a:pt x="3" y="1"/>
                      <a:pt x="0" y="607"/>
                      <a:pt x="393" y="607"/>
                    </a:cubicBezTo>
                    <a:cubicBezTo>
                      <a:pt x="783" y="607"/>
                      <a:pt x="783" y="1"/>
                      <a:pt x="3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3695;p60">
                <a:extLst>
                  <a:ext uri="{FF2B5EF4-FFF2-40B4-BE49-F238E27FC236}">
                    <a16:creationId xmlns:a16="http://schemas.microsoft.com/office/drawing/2014/main" xmlns="" id="{6ACA1D7B-F622-4687-83F8-F79DEB14D52C}"/>
                  </a:ext>
                </a:extLst>
              </p:cNvPr>
              <p:cNvSpPr/>
              <p:nvPr/>
            </p:nvSpPr>
            <p:spPr>
              <a:xfrm>
                <a:off x="7082271" y="2670735"/>
                <a:ext cx="46031" cy="35927"/>
              </a:xfrm>
              <a:custGeom>
                <a:avLst/>
                <a:gdLst/>
                <a:ahLst/>
                <a:cxnLst/>
                <a:rect l="l" t="t" r="r" b="b"/>
                <a:pathLst>
                  <a:path w="779" h="608" extrusionOk="0">
                    <a:moveTo>
                      <a:pt x="388" y="1"/>
                    </a:moveTo>
                    <a:cubicBezTo>
                      <a:pt x="1" y="1"/>
                      <a:pt x="1" y="607"/>
                      <a:pt x="388" y="607"/>
                    </a:cubicBezTo>
                    <a:cubicBezTo>
                      <a:pt x="778" y="607"/>
                      <a:pt x="778" y="1"/>
                      <a:pt x="3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3696;p60">
                <a:extLst>
                  <a:ext uri="{FF2B5EF4-FFF2-40B4-BE49-F238E27FC236}">
                    <a16:creationId xmlns:a16="http://schemas.microsoft.com/office/drawing/2014/main" xmlns="" id="{CD39535F-7E7D-441C-8AA8-9DCA0F5FBDBC}"/>
                  </a:ext>
                </a:extLst>
              </p:cNvPr>
              <p:cNvSpPr/>
              <p:nvPr/>
            </p:nvSpPr>
            <p:spPr>
              <a:xfrm>
                <a:off x="7077307" y="2529750"/>
                <a:ext cx="45972" cy="35868"/>
              </a:xfrm>
              <a:custGeom>
                <a:avLst/>
                <a:gdLst/>
                <a:ahLst/>
                <a:cxnLst/>
                <a:rect l="l" t="t" r="r" b="b"/>
                <a:pathLst>
                  <a:path w="778" h="607" extrusionOk="0">
                    <a:moveTo>
                      <a:pt x="388" y="0"/>
                    </a:moveTo>
                    <a:cubicBezTo>
                      <a:pt x="0" y="0"/>
                      <a:pt x="0" y="607"/>
                      <a:pt x="388" y="607"/>
                    </a:cubicBezTo>
                    <a:cubicBezTo>
                      <a:pt x="778" y="607"/>
                      <a:pt x="778" y="0"/>
                      <a:pt x="38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3697;p60">
                <a:extLst>
                  <a:ext uri="{FF2B5EF4-FFF2-40B4-BE49-F238E27FC236}">
                    <a16:creationId xmlns:a16="http://schemas.microsoft.com/office/drawing/2014/main" xmlns="" id="{2ECB28F7-0EC8-4FA5-AE72-5E42140C848C}"/>
                  </a:ext>
                </a:extLst>
              </p:cNvPr>
              <p:cNvSpPr/>
              <p:nvPr/>
            </p:nvSpPr>
            <p:spPr>
              <a:xfrm>
                <a:off x="6808751" y="2298655"/>
                <a:ext cx="45972" cy="36045"/>
              </a:xfrm>
              <a:custGeom>
                <a:avLst/>
                <a:gdLst/>
                <a:ahLst/>
                <a:cxnLst/>
                <a:rect l="l" t="t" r="r" b="b"/>
                <a:pathLst>
                  <a:path w="778" h="610" extrusionOk="0">
                    <a:moveTo>
                      <a:pt x="391" y="1"/>
                    </a:moveTo>
                    <a:cubicBezTo>
                      <a:pt x="0" y="1"/>
                      <a:pt x="0" y="610"/>
                      <a:pt x="391" y="610"/>
                    </a:cubicBezTo>
                    <a:cubicBezTo>
                      <a:pt x="778" y="610"/>
                      <a:pt x="778" y="1"/>
                      <a:pt x="39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 name="Google Shape;3698;p60">
              <a:extLst>
                <a:ext uri="{FF2B5EF4-FFF2-40B4-BE49-F238E27FC236}">
                  <a16:creationId xmlns:a16="http://schemas.microsoft.com/office/drawing/2014/main" xmlns="" id="{C2887F5B-CCCC-49DE-BFB5-542ED0A381D7}"/>
                </a:ext>
              </a:extLst>
            </p:cNvPr>
            <p:cNvSpPr/>
            <p:nvPr/>
          </p:nvSpPr>
          <p:spPr>
            <a:xfrm>
              <a:off x="6728095" y="3106039"/>
              <a:ext cx="31259" cy="13000"/>
            </a:xfrm>
            <a:custGeom>
              <a:avLst/>
              <a:gdLst/>
              <a:ahLst/>
              <a:cxnLst/>
              <a:rect l="l" t="t" r="r" b="b"/>
              <a:pathLst>
                <a:path w="529" h="220" fill="none" extrusionOk="0">
                  <a:moveTo>
                    <a:pt x="1" y="6"/>
                  </a:moveTo>
                  <a:cubicBezTo>
                    <a:pt x="1" y="6"/>
                    <a:pt x="374" y="0"/>
                    <a:pt x="529" y="219"/>
                  </a:cubicBezTo>
                </a:path>
              </a:pathLst>
            </a:custGeom>
            <a:noFill/>
            <a:ln w="1325"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699;p60">
              <a:extLst>
                <a:ext uri="{FF2B5EF4-FFF2-40B4-BE49-F238E27FC236}">
                  <a16:creationId xmlns:a16="http://schemas.microsoft.com/office/drawing/2014/main" xmlns="" id="{261F0B33-0137-4A37-B331-51973C5BAEF4}"/>
                </a:ext>
              </a:extLst>
            </p:cNvPr>
            <p:cNvSpPr/>
            <p:nvPr/>
          </p:nvSpPr>
          <p:spPr>
            <a:xfrm>
              <a:off x="7102538" y="3113484"/>
              <a:ext cx="217038" cy="34568"/>
            </a:xfrm>
            <a:custGeom>
              <a:avLst/>
              <a:gdLst/>
              <a:ahLst/>
              <a:cxnLst/>
              <a:rect l="l" t="t" r="r" b="b"/>
              <a:pathLst>
                <a:path w="3673" h="585" extrusionOk="0">
                  <a:moveTo>
                    <a:pt x="3" y="0"/>
                  </a:moveTo>
                  <a:cubicBezTo>
                    <a:pt x="0" y="132"/>
                    <a:pt x="0" y="217"/>
                    <a:pt x="0" y="242"/>
                  </a:cubicBezTo>
                  <a:cubicBezTo>
                    <a:pt x="0" y="449"/>
                    <a:pt x="1709" y="584"/>
                    <a:pt x="2781" y="584"/>
                  </a:cubicBezTo>
                  <a:cubicBezTo>
                    <a:pt x="3149" y="584"/>
                    <a:pt x="3442" y="568"/>
                    <a:pt x="3565" y="534"/>
                  </a:cubicBezTo>
                  <a:cubicBezTo>
                    <a:pt x="3650" y="509"/>
                    <a:pt x="3672" y="458"/>
                    <a:pt x="3647" y="388"/>
                  </a:cubicBezTo>
                  <a:lnTo>
                    <a:pt x="3647" y="388"/>
                  </a:lnTo>
                  <a:cubicBezTo>
                    <a:pt x="3515" y="391"/>
                    <a:pt x="3366" y="393"/>
                    <a:pt x="3205" y="393"/>
                  </a:cubicBezTo>
                  <a:cubicBezTo>
                    <a:pt x="2286" y="393"/>
                    <a:pt x="958" y="323"/>
                    <a:pt x="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700;p60">
              <a:extLst>
                <a:ext uri="{FF2B5EF4-FFF2-40B4-BE49-F238E27FC236}">
                  <a16:creationId xmlns:a16="http://schemas.microsoft.com/office/drawing/2014/main" xmlns="" id="{BDFF40AC-398C-4D06-8B03-E316A5A32BE7}"/>
                </a:ext>
              </a:extLst>
            </p:cNvPr>
            <p:cNvSpPr/>
            <p:nvPr/>
          </p:nvSpPr>
          <p:spPr>
            <a:xfrm>
              <a:off x="7269876" y="3109643"/>
              <a:ext cx="31731" cy="12823"/>
            </a:xfrm>
            <a:custGeom>
              <a:avLst/>
              <a:gdLst/>
              <a:ahLst/>
              <a:cxnLst/>
              <a:rect l="l" t="t" r="r" b="b"/>
              <a:pathLst>
                <a:path w="537" h="217" fill="none" extrusionOk="0">
                  <a:moveTo>
                    <a:pt x="537" y="18"/>
                  </a:moveTo>
                  <a:cubicBezTo>
                    <a:pt x="537" y="18"/>
                    <a:pt x="161" y="1"/>
                    <a:pt x="1" y="217"/>
                  </a:cubicBezTo>
                </a:path>
              </a:pathLst>
            </a:custGeom>
            <a:noFill/>
            <a:ln w="1325"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74" name="Picture 73">
            <a:extLst>
              <a:ext uri="{FF2B5EF4-FFF2-40B4-BE49-F238E27FC236}">
                <a16:creationId xmlns:a16="http://schemas.microsoft.com/office/drawing/2014/main" xmlns="" id="{07D94557-132D-46C9-8CAB-5C16DD2EF647}"/>
              </a:ext>
            </a:extLst>
          </p:cNvPr>
          <p:cNvPicPr>
            <a:picLocks noChangeAspect="1"/>
          </p:cNvPicPr>
          <p:nvPr/>
        </p:nvPicPr>
        <p:blipFill>
          <a:blip r:embed="rId3"/>
          <a:stretch>
            <a:fillRect/>
          </a:stretch>
        </p:blipFill>
        <p:spPr>
          <a:xfrm>
            <a:off x="3173556" y="917373"/>
            <a:ext cx="7888908" cy="15180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sp>
        <p:nvSpPr>
          <p:cNvPr id="1558" name="Google Shape;1558;p37"/>
          <p:cNvSpPr/>
          <p:nvPr/>
        </p:nvSpPr>
        <p:spPr>
          <a:xfrm>
            <a:off x="1179901" y="3087919"/>
            <a:ext cx="209993" cy="286395"/>
          </a:xfrm>
          <a:custGeom>
            <a:avLst/>
            <a:gdLst/>
            <a:ahLst/>
            <a:cxnLst/>
            <a:rect l="l" t="t" r="r" b="b"/>
            <a:pathLst>
              <a:path w="2394" h="3265" extrusionOk="0">
                <a:moveTo>
                  <a:pt x="762" y="0"/>
                </a:moveTo>
                <a:cubicBezTo>
                  <a:pt x="461" y="0"/>
                  <a:pt x="113" y="815"/>
                  <a:pt x="113" y="815"/>
                </a:cubicBezTo>
                <a:cubicBezTo>
                  <a:pt x="113" y="815"/>
                  <a:pt x="1" y="2398"/>
                  <a:pt x="436" y="2969"/>
                </a:cubicBezTo>
                <a:cubicBezTo>
                  <a:pt x="601" y="3184"/>
                  <a:pt x="898" y="3264"/>
                  <a:pt x="1207" y="3264"/>
                </a:cubicBezTo>
                <a:cubicBezTo>
                  <a:pt x="1719" y="3264"/>
                  <a:pt x="2266" y="3043"/>
                  <a:pt x="2309" y="2844"/>
                </a:cubicBezTo>
                <a:cubicBezTo>
                  <a:pt x="2353" y="2638"/>
                  <a:pt x="1855" y="2600"/>
                  <a:pt x="1481" y="2600"/>
                </a:cubicBezTo>
                <a:cubicBezTo>
                  <a:pt x="1306" y="2600"/>
                  <a:pt x="1158" y="2608"/>
                  <a:pt x="1106" y="2611"/>
                </a:cubicBezTo>
                <a:lnTo>
                  <a:pt x="1106" y="2611"/>
                </a:lnTo>
                <a:cubicBezTo>
                  <a:pt x="1271" y="2600"/>
                  <a:pt x="2393" y="2507"/>
                  <a:pt x="2372" y="2174"/>
                </a:cubicBezTo>
                <a:cubicBezTo>
                  <a:pt x="2357" y="1973"/>
                  <a:pt x="1913" y="1929"/>
                  <a:pt x="1524" y="1929"/>
                </a:cubicBezTo>
                <a:cubicBezTo>
                  <a:pt x="1217" y="1929"/>
                  <a:pt x="944" y="1956"/>
                  <a:pt x="944" y="1956"/>
                </a:cubicBezTo>
                <a:cubicBezTo>
                  <a:pt x="944" y="1956"/>
                  <a:pt x="2240" y="1798"/>
                  <a:pt x="2174" y="1376"/>
                </a:cubicBezTo>
                <a:cubicBezTo>
                  <a:pt x="2145" y="1205"/>
                  <a:pt x="1904" y="1154"/>
                  <a:pt x="1629" y="1154"/>
                </a:cubicBezTo>
                <a:cubicBezTo>
                  <a:pt x="1382" y="1154"/>
                  <a:pt x="1107" y="1195"/>
                  <a:pt x="930" y="1227"/>
                </a:cubicBezTo>
                <a:lnTo>
                  <a:pt x="930" y="1227"/>
                </a:lnTo>
                <a:cubicBezTo>
                  <a:pt x="1332" y="1142"/>
                  <a:pt x="2237" y="925"/>
                  <a:pt x="2108" y="703"/>
                </a:cubicBezTo>
                <a:cubicBezTo>
                  <a:pt x="2053" y="609"/>
                  <a:pt x="1885" y="577"/>
                  <a:pt x="1684" y="577"/>
                </a:cubicBezTo>
                <a:cubicBezTo>
                  <a:pt x="1284" y="577"/>
                  <a:pt x="756" y="703"/>
                  <a:pt x="756" y="703"/>
                </a:cubicBezTo>
                <a:cubicBezTo>
                  <a:pt x="756" y="703"/>
                  <a:pt x="1063" y="27"/>
                  <a:pt x="773" y="1"/>
                </a:cubicBezTo>
                <a:cubicBezTo>
                  <a:pt x="769" y="1"/>
                  <a:pt x="766" y="0"/>
                  <a:pt x="762" y="0"/>
                </a:cubicBezTo>
                <a:close/>
              </a:path>
            </a:pathLst>
          </a:custGeom>
          <a:solidFill>
            <a:srgbClr val="FF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559" name="Google Shape;1559;p37"/>
          <p:cNvGrpSpPr/>
          <p:nvPr/>
        </p:nvGrpSpPr>
        <p:grpSpPr>
          <a:xfrm>
            <a:off x="616989" y="1528778"/>
            <a:ext cx="4991391" cy="4064568"/>
            <a:chOff x="828466" y="1258925"/>
            <a:chExt cx="3743543" cy="3048426"/>
          </a:xfrm>
        </p:grpSpPr>
        <p:grpSp>
          <p:nvGrpSpPr>
            <p:cNvPr id="1560" name="Google Shape;1560;p37"/>
            <p:cNvGrpSpPr/>
            <p:nvPr/>
          </p:nvGrpSpPr>
          <p:grpSpPr>
            <a:xfrm>
              <a:off x="1145471" y="4174188"/>
              <a:ext cx="3198980" cy="133163"/>
              <a:chOff x="1113383" y="4120138"/>
              <a:chExt cx="3198980" cy="133163"/>
            </a:xfrm>
          </p:grpSpPr>
          <p:sp>
            <p:nvSpPr>
              <p:cNvPr id="1561" name="Google Shape;1561;p37"/>
              <p:cNvSpPr/>
              <p:nvPr/>
            </p:nvSpPr>
            <p:spPr>
              <a:xfrm>
                <a:off x="1113383" y="4120138"/>
                <a:ext cx="1348418" cy="132338"/>
              </a:xfrm>
              <a:custGeom>
                <a:avLst/>
                <a:gdLst/>
                <a:ahLst/>
                <a:cxnLst/>
                <a:rect l="l" t="t" r="r" b="b"/>
                <a:pathLst>
                  <a:path w="19981" h="1961" extrusionOk="0">
                    <a:moveTo>
                      <a:pt x="9989" y="1"/>
                    </a:moveTo>
                    <a:cubicBezTo>
                      <a:pt x="4473" y="1"/>
                      <a:pt x="1" y="439"/>
                      <a:pt x="1" y="980"/>
                    </a:cubicBezTo>
                    <a:cubicBezTo>
                      <a:pt x="1" y="1519"/>
                      <a:pt x="4473" y="1960"/>
                      <a:pt x="9989" y="1960"/>
                    </a:cubicBezTo>
                    <a:cubicBezTo>
                      <a:pt x="15506" y="1960"/>
                      <a:pt x="19980" y="1519"/>
                      <a:pt x="19980" y="980"/>
                    </a:cubicBezTo>
                    <a:cubicBezTo>
                      <a:pt x="19980" y="439"/>
                      <a:pt x="15506" y="1"/>
                      <a:pt x="9989" y="1"/>
                    </a:cubicBezTo>
                    <a:close/>
                  </a:path>
                </a:pathLst>
              </a:custGeom>
              <a:solidFill>
                <a:srgbClr val="422C46">
                  <a:alpha val="20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2" name="Google Shape;1562;p37"/>
              <p:cNvSpPr/>
              <p:nvPr/>
            </p:nvSpPr>
            <p:spPr>
              <a:xfrm>
                <a:off x="2963946" y="4120963"/>
                <a:ext cx="1348418" cy="132338"/>
              </a:xfrm>
              <a:custGeom>
                <a:avLst/>
                <a:gdLst/>
                <a:ahLst/>
                <a:cxnLst/>
                <a:rect l="l" t="t" r="r" b="b"/>
                <a:pathLst>
                  <a:path w="19981" h="1961" extrusionOk="0">
                    <a:moveTo>
                      <a:pt x="9989" y="1"/>
                    </a:moveTo>
                    <a:cubicBezTo>
                      <a:pt x="4473" y="1"/>
                      <a:pt x="1" y="439"/>
                      <a:pt x="1" y="980"/>
                    </a:cubicBezTo>
                    <a:cubicBezTo>
                      <a:pt x="1" y="1519"/>
                      <a:pt x="4473" y="1960"/>
                      <a:pt x="9989" y="1960"/>
                    </a:cubicBezTo>
                    <a:cubicBezTo>
                      <a:pt x="15506" y="1960"/>
                      <a:pt x="19980" y="1519"/>
                      <a:pt x="19980" y="980"/>
                    </a:cubicBezTo>
                    <a:cubicBezTo>
                      <a:pt x="19980" y="439"/>
                      <a:pt x="15506" y="1"/>
                      <a:pt x="9989" y="1"/>
                    </a:cubicBezTo>
                    <a:close/>
                  </a:path>
                </a:pathLst>
              </a:custGeom>
              <a:solidFill>
                <a:srgbClr val="422C46">
                  <a:alpha val="20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63" name="Google Shape;1563;p37"/>
            <p:cNvSpPr/>
            <p:nvPr/>
          </p:nvSpPr>
          <p:spPr>
            <a:xfrm>
              <a:off x="2994953" y="2562775"/>
              <a:ext cx="244993" cy="344398"/>
            </a:xfrm>
            <a:custGeom>
              <a:avLst/>
              <a:gdLst/>
              <a:ahLst/>
              <a:cxnLst/>
              <a:rect l="l" t="t" r="r" b="b"/>
              <a:pathLst>
                <a:path w="3724" h="5235" extrusionOk="0">
                  <a:moveTo>
                    <a:pt x="280" y="541"/>
                  </a:moveTo>
                  <a:cubicBezTo>
                    <a:pt x="281" y="545"/>
                    <a:pt x="282" y="547"/>
                    <a:pt x="283" y="548"/>
                  </a:cubicBezTo>
                  <a:lnTo>
                    <a:pt x="283" y="548"/>
                  </a:lnTo>
                  <a:cubicBezTo>
                    <a:pt x="282" y="546"/>
                    <a:pt x="281" y="544"/>
                    <a:pt x="280" y="541"/>
                  </a:cubicBezTo>
                  <a:close/>
                  <a:moveTo>
                    <a:pt x="283" y="548"/>
                  </a:moveTo>
                  <a:cubicBezTo>
                    <a:pt x="283" y="549"/>
                    <a:pt x="283" y="549"/>
                    <a:pt x="284" y="549"/>
                  </a:cubicBezTo>
                  <a:lnTo>
                    <a:pt x="284" y="549"/>
                  </a:lnTo>
                  <a:cubicBezTo>
                    <a:pt x="284" y="549"/>
                    <a:pt x="283" y="549"/>
                    <a:pt x="283" y="548"/>
                  </a:cubicBezTo>
                  <a:close/>
                  <a:moveTo>
                    <a:pt x="65" y="0"/>
                  </a:moveTo>
                  <a:cubicBezTo>
                    <a:pt x="51" y="0"/>
                    <a:pt x="39" y="7"/>
                    <a:pt x="30" y="18"/>
                  </a:cubicBezTo>
                  <a:cubicBezTo>
                    <a:pt x="0" y="48"/>
                    <a:pt x="0" y="91"/>
                    <a:pt x="30" y="124"/>
                  </a:cubicBezTo>
                  <a:cubicBezTo>
                    <a:pt x="50" y="144"/>
                    <a:pt x="66" y="170"/>
                    <a:pt x="86" y="193"/>
                  </a:cubicBezTo>
                  <a:cubicBezTo>
                    <a:pt x="165" y="299"/>
                    <a:pt x="228" y="407"/>
                    <a:pt x="277" y="529"/>
                  </a:cubicBezTo>
                  <a:lnTo>
                    <a:pt x="277" y="533"/>
                  </a:lnTo>
                  <a:cubicBezTo>
                    <a:pt x="279" y="534"/>
                    <a:pt x="280" y="538"/>
                    <a:pt x="280" y="541"/>
                  </a:cubicBezTo>
                  <a:lnTo>
                    <a:pt x="280" y="541"/>
                  </a:lnTo>
                  <a:cubicBezTo>
                    <a:pt x="280" y="541"/>
                    <a:pt x="280" y="540"/>
                    <a:pt x="280" y="539"/>
                  </a:cubicBezTo>
                  <a:lnTo>
                    <a:pt x="280" y="539"/>
                  </a:lnTo>
                  <a:cubicBezTo>
                    <a:pt x="327" y="655"/>
                    <a:pt x="363" y="770"/>
                    <a:pt x="389" y="892"/>
                  </a:cubicBezTo>
                  <a:cubicBezTo>
                    <a:pt x="416" y="1014"/>
                    <a:pt x="439" y="1140"/>
                    <a:pt x="449" y="1262"/>
                  </a:cubicBezTo>
                  <a:cubicBezTo>
                    <a:pt x="505" y="1727"/>
                    <a:pt x="508" y="2201"/>
                    <a:pt x="590" y="2663"/>
                  </a:cubicBezTo>
                  <a:cubicBezTo>
                    <a:pt x="630" y="2894"/>
                    <a:pt x="709" y="3122"/>
                    <a:pt x="801" y="3336"/>
                  </a:cubicBezTo>
                  <a:cubicBezTo>
                    <a:pt x="890" y="3550"/>
                    <a:pt x="1019" y="3751"/>
                    <a:pt x="1158" y="3936"/>
                  </a:cubicBezTo>
                  <a:cubicBezTo>
                    <a:pt x="1415" y="4276"/>
                    <a:pt x="1751" y="4553"/>
                    <a:pt x="2121" y="4761"/>
                  </a:cubicBezTo>
                  <a:cubicBezTo>
                    <a:pt x="2318" y="4876"/>
                    <a:pt x="2533" y="4972"/>
                    <a:pt x="2750" y="5051"/>
                  </a:cubicBezTo>
                  <a:cubicBezTo>
                    <a:pt x="2965" y="5130"/>
                    <a:pt x="3186" y="5186"/>
                    <a:pt x="3410" y="5229"/>
                  </a:cubicBezTo>
                  <a:cubicBezTo>
                    <a:pt x="3433" y="5232"/>
                    <a:pt x="3455" y="5235"/>
                    <a:pt x="3477" y="5235"/>
                  </a:cubicBezTo>
                  <a:cubicBezTo>
                    <a:pt x="3516" y="5235"/>
                    <a:pt x="3554" y="5227"/>
                    <a:pt x="3595" y="5206"/>
                  </a:cubicBezTo>
                  <a:cubicBezTo>
                    <a:pt x="3647" y="5179"/>
                    <a:pt x="3690" y="5123"/>
                    <a:pt x="3707" y="5067"/>
                  </a:cubicBezTo>
                  <a:cubicBezTo>
                    <a:pt x="3723" y="5005"/>
                    <a:pt x="3713" y="4939"/>
                    <a:pt x="3687" y="4883"/>
                  </a:cubicBezTo>
                  <a:cubicBezTo>
                    <a:pt x="3654" y="4823"/>
                    <a:pt x="3605" y="4793"/>
                    <a:pt x="3545" y="4770"/>
                  </a:cubicBezTo>
                  <a:cubicBezTo>
                    <a:pt x="3308" y="4678"/>
                    <a:pt x="3067" y="4589"/>
                    <a:pt x="2833" y="4487"/>
                  </a:cubicBezTo>
                  <a:cubicBezTo>
                    <a:pt x="2533" y="4348"/>
                    <a:pt x="2239" y="4190"/>
                    <a:pt x="1975" y="3992"/>
                  </a:cubicBezTo>
                  <a:cubicBezTo>
                    <a:pt x="1784" y="3837"/>
                    <a:pt x="1619" y="3666"/>
                    <a:pt x="1471" y="3471"/>
                  </a:cubicBezTo>
                  <a:cubicBezTo>
                    <a:pt x="1303" y="3240"/>
                    <a:pt x="1158" y="2986"/>
                    <a:pt x="1049" y="2722"/>
                  </a:cubicBezTo>
                  <a:cubicBezTo>
                    <a:pt x="966" y="2508"/>
                    <a:pt x="904" y="2284"/>
                    <a:pt x="854" y="2063"/>
                  </a:cubicBezTo>
                  <a:cubicBezTo>
                    <a:pt x="828" y="1941"/>
                    <a:pt x="808" y="1822"/>
                    <a:pt x="788" y="1707"/>
                  </a:cubicBezTo>
                  <a:cubicBezTo>
                    <a:pt x="762" y="1575"/>
                    <a:pt x="739" y="1446"/>
                    <a:pt x="709" y="1321"/>
                  </a:cubicBezTo>
                  <a:cubicBezTo>
                    <a:pt x="660" y="1083"/>
                    <a:pt x="594" y="853"/>
                    <a:pt x="508" y="635"/>
                  </a:cubicBezTo>
                  <a:cubicBezTo>
                    <a:pt x="416" y="414"/>
                    <a:pt x="294" y="206"/>
                    <a:pt x="135" y="25"/>
                  </a:cubicBezTo>
                  <a:cubicBezTo>
                    <a:pt x="125" y="8"/>
                    <a:pt x="102" y="5"/>
                    <a:pt x="86" y="5"/>
                  </a:cubicBezTo>
                  <a:cubicBezTo>
                    <a:pt x="78" y="2"/>
                    <a:pt x="71" y="0"/>
                    <a:pt x="65" y="0"/>
                  </a:cubicBezTo>
                  <a:close/>
                </a:path>
              </a:pathLst>
            </a:custGeom>
            <a:solidFill>
              <a:srgbClr val="4E2D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4" name="Google Shape;1564;p37"/>
            <p:cNvSpPr/>
            <p:nvPr/>
          </p:nvSpPr>
          <p:spPr>
            <a:xfrm>
              <a:off x="3132713" y="2762046"/>
              <a:ext cx="154930" cy="98089"/>
            </a:xfrm>
            <a:custGeom>
              <a:avLst/>
              <a:gdLst/>
              <a:ahLst/>
              <a:cxnLst/>
              <a:rect l="l" t="t" r="r" b="b"/>
              <a:pathLst>
                <a:path w="2355" h="1491" extrusionOk="0">
                  <a:moveTo>
                    <a:pt x="60" y="0"/>
                  </a:moveTo>
                  <a:cubicBezTo>
                    <a:pt x="46" y="3"/>
                    <a:pt x="30" y="7"/>
                    <a:pt x="20" y="13"/>
                  </a:cubicBezTo>
                  <a:cubicBezTo>
                    <a:pt x="0" y="36"/>
                    <a:pt x="0" y="73"/>
                    <a:pt x="20" y="93"/>
                  </a:cubicBezTo>
                  <a:cubicBezTo>
                    <a:pt x="323" y="399"/>
                    <a:pt x="627" y="703"/>
                    <a:pt x="973" y="960"/>
                  </a:cubicBezTo>
                  <a:cubicBezTo>
                    <a:pt x="1059" y="1026"/>
                    <a:pt x="1151" y="1082"/>
                    <a:pt x="1247" y="1141"/>
                  </a:cubicBezTo>
                  <a:cubicBezTo>
                    <a:pt x="1336" y="1197"/>
                    <a:pt x="1431" y="1247"/>
                    <a:pt x="1530" y="1296"/>
                  </a:cubicBezTo>
                  <a:cubicBezTo>
                    <a:pt x="1629" y="1346"/>
                    <a:pt x="1728" y="1382"/>
                    <a:pt x="1830" y="1415"/>
                  </a:cubicBezTo>
                  <a:cubicBezTo>
                    <a:pt x="1946" y="1454"/>
                    <a:pt x="2065" y="1478"/>
                    <a:pt x="2190" y="1491"/>
                  </a:cubicBezTo>
                  <a:cubicBezTo>
                    <a:pt x="2220" y="1491"/>
                    <a:pt x="2243" y="1481"/>
                    <a:pt x="2266" y="1471"/>
                  </a:cubicBezTo>
                  <a:cubicBezTo>
                    <a:pt x="2302" y="1448"/>
                    <a:pt x="2328" y="1415"/>
                    <a:pt x="2342" y="1375"/>
                  </a:cubicBezTo>
                  <a:cubicBezTo>
                    <a:pt x="2355" y="1332"/>
                    <a:pt x="2345" y="1293"/>
                    <a:pt x="2325" y="1257"/>
                  </a:cubicBezTo>
                  <a:cubicBezTo>
                    <a:pt x="2309" y="1224"/>
                    <a:pt x="2272" y="1191"/>
                    <a:pt x="2236" y="1181"/>
                  </a:cubicBezTo>
                  <a:cubicBezTo>
                    <a:pt x="2091" y="1158"/>
                    <a:pt x="1949" y="1128"/>
                    <a:pt x="1811" y="1085"/>
                  </a:cubicBezTo>
                  <a:cubicBezTo>
                    <a:pt x="1669" y="1046"/>
                    <a:pt x="1534" y="999"/>
                    <a:pt x="1402" y="947"/>
                  </a:cubicBezTo>
                  <a:cubicBezTo>
                    <a:pt x="1092" y="805"/>
                    <a:pt x="805" y="620"/>
                    <a:pt x="541" y="416"/>
                  </a:cubicBezTo>
                  <a:lnTo>
                    <a:pt x="541" y="416"/>
                  </a:lnTo>
                  <a:lnTo>
                    <a:pt x="554" y="426"/>
                  </a:lnTo>
                  <a:cubicBezTo>
                    <a:pt x="393" y="300"/>
                    <a:pt x="244" y="162"/>
                    <a:pt x="99" y="20"/>
                  </a:cubicBezTo>
                  <a:cubicBezTo>
                    <a:pt x="86" y="7"/>
                    <a:pt x="76" y="0"/>
                    <a:pt x="60" y="0"/>
                  </a:cubicBezTo>
                  <a:close/>
                </a:path>
              </a:pathLst>
            </a:custGeom>
            <a:solidFill>
              <a:srgbClr val="4E2D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5" name="Google Shape;1565;p37"/>
            <p:cNvSpPr/>
            <p:nvPr/>
          </p:nvSpPr>
          <p:spPr>
            <a:xfrm>
              <a:off x="4152820" y="2578893"/>
              <a:ext cx="122233" cy="289202"/>
            </a:xfrm>
            <a:custGeom>
              <a:avLst/>
              <a:gdLst/>
              <a:ahLst/>
              <a:cxnLst/>
              <a:rect l="l" t="t" r="r" b="b"/>
              <a:pathLst>
                <a:path w="1858" h="4396" extrusionOk="0">
                  <a:moveTo>
                    <a:pt x="699" y="3441"/>
                  </a:moveTo>
                  <a:cubicBezTo>
                    <a:pt x="697" y="3444"/>
                    <a:pt x="695" y="3446"/>
                    <a:pt x="692" y="3449"/>
                  </a:cubicBezTo>
                  <a:lnTo>
                    <a:pt x="692" y="3449"/>
                  </a:lnTo>
                  <a:cubicBezTo>
                    <a:pt x="694" y="3446"/>
                    <a:pt x="695" y="3443"/>
                    <a:pt x="699" y="3441"/>
                  </a:cubicBezTo>
                  <a:close/>
                  <a:moveTo>
                    <a:pt x="1788" y="1"/>
                  </a:moveTo>
                  <a:cubicBezTo>
                    <a:pt x="1762" y="4"/>
                    <a:pt x="1735" y="21"/>
                    <a:pt x="1729" y="50"/>
                  </a:cubicBezTo>
                  <a:cubicBezTo>
                    <a:pt x="1620" y="519"/>
                    <a:pt x="1544" y="993"/>
                    <a:pt x="1458" y="1468"/>
                  </a:cubicBezTo>
                  <a:cubicBezTo>
                    <a:pt x="1415" y="1689"/>
                    <a:pt x="1366" y="1907"/>
                    <a:pt x="1310" y="2128"/>
                  </a:cubicBezTo>
                  <a:cubicBezTo>
                    <a:pt x="1250" y="2349"/>
                    <a:pt x="1178" y="2573"/>
                    <a:pt x="1085" y="2781"/>
                  </a:cubicBezTo>
                  <a:cubicBezTo>
                    <a:pt x="980" y="3015"/>
                    <a:pt x="855" y="3237"/>
                    <a:pt x="699" y="3440"/>
                  </a:cubicBezTo>
                  <a:lnTo>
                    <a:pt x="699" y="3440"/>
                  </a:lnTo>
                  <a:cubicBezTo>
                    <a:pt x="699" y="3440"/>
                    <a:pt x="699" y="3440"/>
                    <a:pt x="700" y="3440"/>
                  </a:cubicBezTo>
                  <a:lnTo>
                    <a:pt x="700" y="3440"/>
                  </a:lnTo>
                  <a:cubicBezTo>
                    <a:pt x="699" y="3441"/>
                    <a:pt x="699" y="3441"/>
                    <a:pt x="699" y="3441"/>
                  </a:cubicBezTo>
                  <a:lnTo>
                    <a:pt x="699" y="3441"/>
                  </a:lnTo>
                  <a:cubicBezTo>
                    <a:pt x="699" y="3441"/>
                    <a:pt x="699" y="3441"/>
                    <a:pt x="699" y="3440"/>
                  </a:cubicBezTo>
                  <a:lnTo>
                    <a:pt x="699" y="3440"/>
                  </a:lnTo>
                  <a:cubicBezTo>
                    <a:pt x="694" y="3441"/>
                    <a:pt x="693" y="3446"/>
                    <a:pt x="691" y="3451"/>
                  </a:cubicBezTo>
                  <a:lnTo>
                    <a:pt x="691" y="3451"/>
                  </a:lnTo>
                  <a:cubicBezTo>
                    <a:pt x="691" y="3451"/>
                    <a:pt x="692" y="3450"/>
                    <a:pt x="692" y="3449"/>
                  </a:cubicBezTo>
                  <a:lnTo>
                    <a:pt x="692" y="3449"/>
                  </a:lnTo>
                  <a:cubicBezTo>
                    <a:pt x="692" y="3451"/>
                    <a:pt x="691" y="3452"/>
                    <a:pt x="690" y="3454"/>
                  </a:cubicBezTo>
                  <a:cubicBezTo>
                    <a:pt x="690" y="3453"/>
                    <a:pt x="690" y="3452"/>
                    <a:pt x="691" y="3451"/>
                  </a:cubicBezTo>
                  <a:lnTo>
                    <a:pt x="691" y="3451"/>
                  </a:lnTo>
                  <a:cubicBezTo>
                    <a:pt x="689" y="3453"/>
                    <a:pt x="688" y="3455"/>
                    <a:pt x="686" y="3457"/>
                  </a:cubicBezTo>
                  <a:cubicBezTo>
                    <a:pt x="607" y="3553"/>
                    <a:pt x="525" y="3645"/>
                    <a:pt x="436" y="3731"/>
                  </a:cubicBezTo>
                  <a:cubicBezTo>
                    <a:pt x="343" y="3816"/>
                    <a:pt x="245" y="3899"/>
                    <a:pt x="146" y="3978"/>
                  </a:cubicBezTo>
                  <a:lnTo>
                    <a:pt x="142" y="3978"/>
                  </a:lnTo>
                  <a:cubicBezTo>
                    <a:pt x="134" y="3982"/>
                    <a:pt x="125" y="3989"/>
                    <a:pt x="118" y="3996"/>
                  </a:cubicBezTo>
                  <a:lnTo>
                    <a:pt x="118" y="3996"/>
                  </a:lnTo>
                  <a:cubicBezTo>
                    <a:pt x="119" y="3996"/>
                    <a:pt x="121" y="3995"/>
                    <a:pt x="123" y="3994"/>
                  </a:cubicBezTo>
                  <a:lnTo>
                    <a:pt x="123" y="3994"/>
                  </a:lnTo>
                  <a:cubicBezTo>
                    <a:pt x="118" y="3999"/>
                    <a:pt x="112" y="4003"/>
                    <a:pt x="106" y="4007"/>
                  </a:cubicBezTo>
                  <a:lnTo>
                    <a:pt x="106" y="4007"/>
                  </a:lnTo>
                  <a:cubicBezTo>
                    <a:pt x="110" y="4004"/>
                    <a:pt x="114" y="4000"/>
                    <a:pt x="118" y="3996"/>
                  </a:cubicBezTo>
                  <a:lnTo>
                    <a:pt x="118" y="3996"/>
                  </a:lnTo>
                  <a:cubicBezTo>
                    <a:pt x="112" y="3999"/>
                    <a:pt x="109" y="4002"/>
                    <a:pt x="106" y="4007"/>
                  </a:cubicBezTo>
                  <a:lnTo>
                    <a:pt x="106" y="4007"/>
                  </a:lnTo>
                  <a:cubicBezTo>
                    <a:pt x="106" y="4007"/>
                    <a:pt x="106" y="4007"/>
                    <a:pt x="106" y="4007"/>
                  </a:cubicBezTo>
                  <a:lnTo>
                    <a:pt x="106" y="4007"/>
                  </a:lnTo>
                  <a:cubicBezTo>
                    <a:pt x="106" y="4007"/>
                    <a:pt x="106" y="4008"/>
                    <a:pt x="106" y="4008"/>
                  </a:cubicBezTo>
                  <a:cubicBezTo>
                    <a:pt x="106" y="4008"/>
                    <a:pt x="106" y="4008"/>
                    <a:pt x="106" y="4007"/>
                  </a:cubicBezTo>
                  <a:lnTo>
                    <a:pt x="106" y="4007"/>
                  </a:lnTo>
                  <a:cubicBezTo>
                    <a:pt x="97" y="4014"/>
                    <a:pt x="87" y="4019"/>
                    <a:pt x="76" y="4027"/>
                  </a:cubicBezTo>
                  <a:cubicBezTo>
                    <a:pt x="50" y="4051"/>
                    <a:pt x="30" y="4084"/>
                    <a:pt x="17" y="4123"/>
                  </a:cubicBezTo>
                  <a:cubicBezTo>
                    <a:pt x="1" y="4176"/>
                    <a:pt x="10" y="4238"/>
                    <a:pt x="40" y="4288"/>
                  </a:cubicBezTo>
                  <a:cubicBezTo>
                    <a:pt x="66" y="4337"/>
                    <a:pt x="113" y="4370"/>
                    <a:pt x="165" y="4387"/>
                  </a:cubicBezTo>
                  <a:cubicBezTo>
                    <a:pt x="183" y="4393"/>
                    <a:pt x="203" y="4396"/>
                    <a:pt x="223" y="4396"/>
                  </a:cubicBezTo>
                  <a:cubicBezTo>
                    <a:pt x="262" y="4396"/>
                    <a:pt x="302" y="4385"/>
                    <a:pt x="330" y="4364"/>
                  </a:cubicBezTo>
                  <a:cubicBezTo>
                    <a:pt x="492" y="4248"/>
                    <a:pt x="637" y="4123"/>
                    <a:pt x="772" y="3981"/>
                  </a:cubicBezTo>
                  <a:cubicBezTo>
                    <a:pt x="904" y="3846"/>
                    <a:pt x="1020" y="3694"/>
                    <a:pt x="1122" y="3533"/>
                  </a:cubicBezTo>
                  <a:cubicBezTo>
                    <a:pt x="1310" y="3243"/>
                    <a:pt x="1425" y="2923"/>
                    <a:pt x="1501" y="2593"/>
                  </a:cubicBezTo>
                  <a:cubicBezTo>
                    <a:pt x="1583" y="2263"/>
                    <a:pt x="1613" y="1923"/>
                    <a:pt x="1646" y="1587"/>
                  </a:cubicBezTo>
                  <a:cubicBezTo>
                    <a:pt x="1679" y="1241"/>
                    <a:pt x="1709" y="898"/>
                    <a:pt x="1758" y="552"/>
                  </a:cubicBezTo>
                  <a:cubicBezTo>
                    <a:pt x="1781" y="390"/>
                    <a:pt x="1811" y="235"/>
                    <a:pt x="1847" y="83"/>
                  </a:cubicBezTo>
                  <a:cubicBezTo>
                    <a:pt x="1857" y="50"/>
                    <a:pt x="1841" y="11"/>
                    <a:pt x="1804" y="4"/>
                  </a:cubicBezTo>
                  <a:cubicBezTo>
                    <a:pt x="1798" y="4"/>
                    <a:pt x="1795" y="1"/>
                    <a:pt x="1788" y="1"/>
                  </a:cubicBezTo>
                  <a:close/>
                </a:path>
              </a:pathLst>
            </a:custGeom>
            <a:solidFill>
              <a:srgbClr val="4E2D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6" name="Google Shape;1566;p37"/>
            <p:cNvSpPr/>
            <p:nvPr/>
          </p:nvSpPr>
          <p:spPr>
            <a:xfrm>
              <a:off x="2703316" y="1258925"/>
              <a:ext cx="1868694" cy="1686331"/>
            </a:xfrm>
            <a:custGeom>
              <a:avLst/>
              <a:gdLst/>
              <a:ahLst/>
              <a:cxnLst/>
              <a:rect l="l" t="t" r="r" b="b"/>
              <a:pathLst>
                <a:path w="28405" h="25633" extrusionOk="0">
                  <a:moveTo>
                    <a:pt x="14046" y="0"/>
                  </a:moveTo>
                  <a:cubicBezTo>
                    <a:pt x="13349" y="0"/>
                    <a:pt x="12637" y="75"/>
                    <a:pt x="11926" y="215"/>
                  </a:cubicBezTo>
                  <a:cubicBezTo>
                    <a:pt x="10801" y="443"/>
                    <a:pt x="9716" y="855"/>
                    <a:pt x="8700" y="1439"/>
                  </a:cubicBezTo>
                  <a:cubicBezTo>
                    <a:pt x="7668" y="2029"/>
                    <a:pt x="6758" y="2784"/>
                    <a:pt x="5990" y="3675"/>
                  </a:cubicBezTo>
                  <a:cubicBezTo>
                    <a:pt x="5798" y="3896"/>
                    <a:pt x="5614" y="4136"/>
                    <a:pt x="5429" y="4387"/>
                  </a:cubicBezTo>
                  <a:cubicBezTo>
                    <a:pt x="5244" y="4641"/>
                    <a:pt x="5076" y="4931"/>
                    <a:pt x="4908" y="5267"/>
                  </a:cubicBezTo>
                  <a:cubicBezTo>
                    <a:pt x="4605" y="5871"/>
                    <a:pt x="4387" y="6498"/>
                    <a:pt x="4153" y="7197"/>
                  </a:cubicBezTo>
                  <a:lnTo>
                    <a:pt x="4103" y="7342"/>
                  </a:lnTo>
                  <a:cubicBezTo>
                    <a:pt x="3922" y="7886"/>
                    <a:pt x="3731" y="8447"/>
                    <a:pt x="3506" y="8984"/>
                  </a:cubicBezTo>
                  <a:lnTo>
                    <a:pt x="3523" y="8958"/>
                  </a:lnTo>
                  <a:lnTo>
                    <a:pt x="3523" y="8958"/>
                  </a:lnTo>
                  <a:cubicBezTo>
                    <a:pt x="3282" y="9499"/>
                    <a:pt x="3015" y="9964"/>
                    <a:pt x="2705" y="10363"/>
                  </a:cubicBezTo>
                  <a:cubicBezTo>
                    <a:pt x="2540" y="10570"/>
                    <a:pt x="2375" y="10745"/>
                    <a:pt x="2194" y="10907"/>
                  </a:cubicBezTo>
                  <a:cubicBezTo>
                    <a:pt x="2042" y="11045"/>
                    <a:pt x="1884" y="11171"/>
                    <a:pt x="1729" y="11299"/>
                  </a:cubicBezTo>
                  <a:lnTo>
                    <a:pt x="1646" y="11365"/>
                  </a:lnTo>
                  <a:cubicBezTo>
                    <a:pt x="1472" y="11507"/>
                    <a:pt x="1274" y="11665"/>
                    <a:pt x="1086" y="11840"/>
                  </a:cubicBezTo>
                  <a:cubicBezTo>
                    <a:pt x="904" y="12008"/>
                    <a:pt x="739" y="12186"/>
                    <a:pt x="594" y="12371"/>
                  </a:cubicBezTo>
                  <a:cubicBezTo>
                    <a:pt x="456" y="12556"/>
                    <a:pt x="344" y="12760"/>
                    <a:pt x="268" y="12981"/>
                  </a:cubicBezTo>
                  <a:cubicBezTo>
                    <a:pt x="195" y="13195"/>
                    <a:pt x="166" y="13443"/>
                    <a:pt x="185" y="13690"/>
                  </a:cubicBezTo>
                  <a:cubicBezTo>
                    <a:pt x="212" y="13980"/>
                    <a:pt x="298" y="14264"/>
                    <a:pt x="443" y="14508"/>
                  </a:cubicBezTo>
                  <a:cubicBezTo>
                    <a:pt x="545" y="14683"/>
                    <a:pt x="693" y="14848"/>
                    <a:pt x="878" y="15003"/>
                  </a:cubicBezTo>
                  <a:cubicBezTo>
                    <a:pt x="489" y="15382"/>
                    <a:pt x="215" y="15844"/>
                    <a:pt x="90" y="16338"/>
                  </a:cubicBezTo>
                  <a:cubicBezTo>
                    <a:pt x="17" y="16609"/>
                    <a:pt x="1" y="16905"/>
                    <a:pt x="34" y="17189"/>
                  </a:cubicBezTo>
                  <a:cubicBezTo>
                    <a:pt x="70" y="17496"/>
                    <a:pt x="166" y="17789"/>
                    <a:pt x="317" y="18063"/>
                  </a:cubicBezTo>
                  <a:cubicBezTo>
                    <a:pt x="525" y="18439"/>
                    <a:pt x="862" y="18756"/>
                    <a:pt x="1383" y="19069"/>
                  </a:cubicBezTo>
                  <a:cubicBezTo>
                    <a:pt x="1514" y="19148"/>
                    <a:pt x="1646" y="19217"/>
                    <a:pt x="1778" y="19293"/>
                  </a:cubicBezTo>
                  <a:cubicBezTo>
                    <a:pt x="2042" y="19438"/>
                    <a:pt x="2319" y="19587"/>
                    <a:pt x="2563" y="19775"/>
                  </a:cubicBezTo>
                  <a:cubicBezTo>
                    <a:pt x="2698" y="19887"/>
                    <a:pt x="2804" y="19999"/>
                    <a:pt x="2900" y="20114"/>
                  </a:cubicBezTo>
                  <a:cubicBezTo>
                    <a:pt x="2975" y="20220"/>
                    <a:pt x="3035" y="20322"/>
                    <a:pt x="3091" y="20437"/>
                  </a:cubicBezTo>
                  <a:cubicBezTo>
                    <a:pt x="3140" y="20563"/>
                    <a:pt x="3173" y="20691"/>
                    <a:pt x="3193" y="20827"/>
                  </a:cubicBezTo>
                  <a:cubicBezTo>
                    <a:pt x="3223" y="21104"/>
                    <a:pt x="3196" y="21377"/>
                    <a:pt x="3167" y="21648"/>
                  </a:cubicBezTo>
                  <a:lnTo>
                    <a:pt x="3150" y="21823"/>
                  </a:lnTo>
                  <a:cubicBezTo>
                    <a:pt x="3114" y="22248"/>
                    <a:pt x="3147" y="22581"/>
                    <a:pt x="3256" y="22878"/>
                  </a:cubicBezTo>
                  <a:cubicBezTo>
                    <a:pt x="3371" y="23204"/>
                    <a:pt x="3589" y="23488"/>
                    <a:pt x="3783" y="23725"/>
                  </a:cubicBezTo>
                  <a:cubicBezTo>
                    <a:pt x="3955" y="23930"/>
                    <a:pt x="4166" y="24131"/>
                    <a:pt x="4430" y="24339"/>
                  </a:cubicBezTo>
                  <a:cubicBezTo>
                    <a:pt x="4862" y="24675"/>
                    <a:pt x="5399" y="24955"/>
                    <a:pt x="6016" y="25163"/>
                  </a:cubicBezTo>
                  <a:cubicBezTo>
                    <a:pt x="6560" y="25345"/>
                    <a:pt x="7167" y="25460"/>
                    <a:pt x="7817" y="25496"/>
                  </a:cubicBezTo>
                  <a:cubicBezTo>
                    <a:pt x="7942" y="25506"/>
                    <a:pt x="8061" y="25510"/>
                    <a:pt x="8183" y="25510"/>
                  </a:cubicBezTo>
                  <a:cubicBezTo>
                    <a:pt x="8209" y="25510"/>
                    <a:pt x="8236" y="25510"/>
                    <a:pt x="8263" y="25510"/>
                  </a:cubicBezTo>
                  <a:cubicBezTo>
                    <a:pt x="8852" y="25510"/>
                    <a:pt x="9435" y="25441"/>
                    <a:pt x="9990" y="25302"/>
                  </a:cubicBezTo>
                  <a:cubicBezTo>
                    <a:pt x="10006" y="25312"/>
                    <a:pt x="10026" y="25315"/>
                    <a:pt x="10053" y="25315"/>
                  </a:cubicBezTo>
                  <a:cubicBezTo>
                    <a:pt x="10069" y="25315"/>
                    <a:pt x="10079" y="25315"/>
                    <a:pt x="10099" y="25312"/>
                  </a:cubicBezTo>
                  <a:cubicBezTo>
                    <a:pt x="10643" y="25209"/>
                    <a:pt x="11286" y="25087"/>
                    <a:pt x="11926" y="25005"/>
                  </a:cubicBezTo>
                  <a:cubicBezTo>
                    <a:pt x="12502" y="24936"/>
                    <a:pt x="13057" y="24902"/>
                    <a:pt x="13582" y="24902"/>
                  </a:cubicBezTo>
                  <a:cubicBezTo>
                    <a:pt x="13607" y="24902"/>
                    <a:pt x="13632" y="24903"/>
                    <a:pt x="13657" y="24903"/>
                  </a:cubicBezTo>
                  <a:lnTo>
                    <a:pt x="13703" y="24903"/>
                  </a:lnTo>
                  <a:cubicBezTo>
                    <a:pt x="14178" y="24906"/>
                    <a:pt x="14676" y="24952"/>
                    <a:pt x="15283" y="25035"/>
                  </a:cubicBezTo>
                  <a:lnTo>
                    <a:pt x="15296" y="25035"/>
                  </a:lnTo>
                  <a:lnTo>
                    <a:pt x="15313" y="25038"/>
                  </a:lnTo>
                  <a:cubicBezTo>
                    <a:pt x="15758" y="25104"/>
                    <a:pt x="16190" y="25186"/>
                    <a:pt x="16612" y="25265"/>
                  </a:cubicBezTo>
                  <a:cubicBezTo>
                    <a:pt x="17486" y="25427"/>
                    <a:pt x="18386" y="25595"/>
                    <a:pt x="19293" y="25628"/>
                  </a:cubicBezTo>
                  <a:cubicBezTo>
                    <a:pt x="19366" y="25632"/>
                    <a:pt x="19435" y="25632"/>
                    <a:pt x="19504" y="25632"/>
                  </a:cubicBezTo>
                  <a:cubicBezTo>
                    <a:pt x="19537" y="25632"/>
                    <a:pt x="19570" y="25632"/>
                    <a:pt x="19602" y="25632"/>
                  </a:cubicBezTo>
                  <a:cubicBezTo>
                    <a:pt x="20913" y="25632"/>
                    <a:pt x="22121" y="25310"/>
                    <a:pt x="23102" y="24702"/>
                  </a:cubicBezTo>
                  <a:cubicBezTo>
                    <a:pt x="23366" y="24540"/>
                    <a:pt x="23623" y="24345"/>
                    <a:pt x="23861" y="24124"/>
                  </a:cubicBezTo>
                  <a:cubicBezTo>
                    <a:pt x="24088" y="23917"/>
                    <a:pt x="24302" y="23676"/>
                    <a:pt x="24513" y="23386"/>
                  </a:cubicBezTo>
                  <a:cubicBezTo>
                    <a:pt x="24711" y="23115"/>
                    <a:pt x="24873" y="22822"/>
                    <a:pt x="24998" y="22574"/>
                  </a:cubicBezTo>
                  <a:lnTo>
                    <a:pt x="25021" y="22532"/>
                  </a:lnTo>
                  <a:cubicBezTo>
                    <a:pt x="25061" y="22449"/>
                    <a:pt x="25107" y="22367"/>
                    <a:pt x="25153" y="22284"/>
                  </a:cubicBezTo>
                  <a:cubicBezTo>
                    <a:pt x="25186" y="22228"/>
                    <a:pt x="25219" y="22169"/>
                    <a:pt x="25255" y="22116"/>
                  </a:cubicBezTo>
                  <a:cubicBezTo>
                    <a:pt x="25269" y="22100"/>
                    <a:pt x="25285" y="22083"/>
                    <a:pt x="25302" y="22070"/>
                  </a:cubicBezTo>
                  <a:lnTo>
                    <a:pt x="25325" y="22060"/>
                  </a:lnTo>
                  <a:cubicBezTo>
                    <a:pt x="25345" y="22050"/>
                    <a:pt x="25371" y="22047"/>
                    <a:pt x="25391" y="22043"/>
                  </a:cubicBezTo>
                  <a:cubicBezTo>
                    <a:pt x="25427" y="22037"/>
                    <a:pt x="25470" y="22037"/>
                    <a:pt x="25506" y="22037"/>
                  </a:cubicBezTo>
                  <a:cubicBezTo>
                    <a:pt x="25569" y="22037"/>
                    <a:pt x="25635" y="22043"/>
                    <a:pt x="25697" y="22047"/>
                  </a:cubicBezTo>
                  <a:lnTo>
                    <a:pt x="25780" y="22050"/>
                  </a:lnTo>
                  <a:cubicBezTo>
                    <a:pt x="25935" y="22060"/>
                    <a:pt x="26077" y="22067"/>
                    <a:pt x="26215" y="22067"/>
                  </a:cubicBezTo>
                  <a:cubicBezTo>
                    <a:pt x="26317" y="22067"/>
                    <a:pt x="26423" y="22067"/>
                    <a:pt x="26522" y="22060"/>
                  </a:cubicBezTo>
                  <a:cubicBezTo>
                    <a:pt x="26759" y="22043"/>
                    <a:pt x="26987" y="21984"/>
                    <a:pt x="27191" y="21888"/>
                  </a:cubicBezTo>
                  <a:cubicBezTo>
                    <a:pt x="27366" y="21813"/>
                    <a:pt x="27528" y="21697"/>
                    <a:pt x="27663" y="21542"/>
                  </a:cubicBezTo>
                  <a:cubicBezTo>
                    <a:pt x="27785" y="21407"/>
                    <a:pt x="27890" y="21242"/>
                    <a:pt x="27973" y="21038"/>
                  </a:cubicBezTo>
                  <a:cubicBezTo>
                    <a:pt x="28039" y="20873"/>
                    <a:pt x="28082" y="20685"/>
                    <a:pt x="28111" y="20444"/>
                  </a:cubicBezTo>
                  <a:cubicBezTo>
                    <a:pt x="28131" y="20253"/>
                    <a:pt x="28131" y="20048"/>
                    <a:pt x="28111" y="19811"/>
                  </a:cubicBezTo>
                  <a:cubicBezTo>
                    <a:pt x="28092" y="19587"/>
                    <a:pt x="28049" y="19359"/>
                    <a:pt x="27989" y="19135"/>
                  </a:cubicBezTo>
                  <a:cubicBezTo>
                    <a:pt x="27881" y="18729"/>
                    <a:pt x="27716" y="18343"/>
                    <a:pt x="27501" y="17990"/>
                  </a:cubicBezTo>
                  <a:cubicBezTo>
                    <a:pt x="27389" y="17806"/>
                    <a:pt x="27257" y="17631"/>
                    <a:pt x="27135" y="17460"/>
                  </a:cubicBezTo>
                  <a:lnTo>
                    <a:pt x="27092" y="17400"/>
                  </a:lnTo>
                  <a:cubicBezTo>
                    <a:pt x="26977" y="17245"/>
                    <a:pt x="26855" y="17074"/>
                    <a:pt x="26772" y="16886"/>
                  </a:cubicBezTo>
                  <a:cubicBezTo>
                    <a:pt x="26746" y="16810"/>
                    <a:pt x="26726" y="16744"/>
                    <a:pt x="26720" y="16678"/>
                  </a:cubicBezTo>
                  <a:cubicBezTo>
                    <a:pt x="26713" y="16619"/>
                    <a:pt x="26713" y="16559"/>
                    <a:pt x="26723" y="16497"/>
                  </a:cubicBezTo>
                  <a:cubicBezTo>
                    <a:pt x="26739" y="16411"/>
                    <a:pt x="26763" y="16325"/>
                    <a:pt x="26805" y="16233"/>
                  </a:cubicBezTo>
                  <a:cubicBezTo>
                    <a:pt x="26875" y="16081"/>
                    <a:pt x="26974" y="15929"/>
                    <a:pt x="27109" y="15751"/>
                  </a:cubicBezTo>
                  <a:cubicBezTo>
                    <a:pt x="27234" y="15600"/>
                    <a:pt x="27369" y="15451"/>
                    <a:pt x="27501" y="15306"/>
                  </a:cubicBezTo>
                  <a:cubicBezTo>
                    <a:pt x="27666" y="15125"/>
                    <a:pt x="27834" y="14940"/>
                    <a:pt x="27983" y="14742"/>
                  </a:cubicBezTo>
                  <a:cubicBezTo>
                    <a:pt x="28111" y="14567"/>
                    <a:pt x="28214" y="14373"/>
                    <a:pt x="28293" y="14172"/>
                  </a:cubicBezTo>
                  <a:cubicBezTo>
                    <a:pt x="28372" y="13954"/>
                    <a:pt x="28405" y="13710"/>
                    <a:pt x="28392" y="13443"/>
                  </a:cubicBezTo>
                  <a:cubicBezTo>
                    <a:pt x="28385" y="13311"/>
                    <a:pt x="28362" y="13176"/>
                    <a:pt x="28336" y="13040"/>
                  </a:cubicBezTo>
                  <a:cubicBezTo>
                    <a:pt x="28309" y="12932"/>
                    <a:pt x="28270" y="12819"/>
                    <a:pt x="28207" y="12684"/>
                  </a:cubicBezTo>
                  <a:cubicBezTo>
                    <a:pt x="28115" y="12486"/>
                    <a:pt x="27979" y="12302"/>
                    <a:pt x="27782" y="12110"/>
                  </a:cubicBezTo>
                  <a:cubicBezTo>
                    <a:pt x="27620" y="11959"/>
                    <a:pt x="27449" y="11827"/>
                    <a:pt x="27231" y="11675"/>
                  </a:cubicBezTo>
                  <a:lnTo>
                    <a:pt x="27086" y="11576"/>
                  </a:lnTo>
                  <a:cubicBezTo>
                    <a:pt x="26927" y="11467"/>
                    <a:pt x="26763" y="11352"/>
                    <a:pt x="26608" y="11233"/>
                  </a:cubicBezTo>
                  <a:cubicBezTo>
                    <a:pt x="26324" y="11006"/>
                    <a:pt x="26080" y="10758"/>
                    <a:pt x="25882" y="10501"/>
                  </a:cubicBezTo>
                  <a:cubicBezTo>
                    <a:pt x="25681" y="10227"/>
                    <a:pt x="25509" y="9917"/>
                    <a:pt x="25358" y="9561"/>
                  </a:cubicBezTo>
                  <a:cubicBezTo>
                    <a:pt x="25176" y="9103"/>
                    <a:pt x="25048" y="8631"/>
                    <a:pt x="24939" y="8186"/>
                  </a:cubicBezTo>
                  <a:cubicBezTo>
                    <a:pt x="24906" y="8048"/>
                    <a:pt x="24873" y="7906"/>
                    <a:pt x="24833" y="7771"/>
                  </a:cubicBezTo>
                  <a:cubicBezTo>
                    <a:pt x="24767" y="7494"/>
                    <a:pt x="24701" y="7223"/>
                    <a:pt x="24629" y="6949"/>
                  </a:cubicBezTo>
                  <a:cubicBezTo>
                    <a:pt x="24497" y="6451"/>
                    <a:pt x="24368" y="6049"/>
                    <a:pt x="24230" y="5686"/>
                  </a:cubicBezTo>
                  <a:cubicBezTo>
                    <a:pt x="24052" y="5225"/>
                    <a:pt x="23867" y="4862"/>
                    <a:pt x="23646" y="4549"/>
                  </a:cubicBezTo>
                  <a:cubicBezTo>
                    <a:pt x="23372" y="4146"/>
                    <a:pt x="23046" y="3846"/>
                    <a:pt x="22683" y="3645"/>
                  </a:cubicBezTo>
                  <a:cubicBezTo>
                    <a:pt x="22327" y="3450"/>
                    <a:pt x="21915" y="3348"/>
                    <a:pt x="21463" y="3345"/>
                  </a:cubicBezTo>
                  <a:cubicBezTo>
                    <a:pt x="21400" y="3345"/>
                    <a:pt x="21344" y="3345"/>
                    <a:pt x="21282" y="3348"/>
                  </a:cubicBezTo>
                  <a:cubicBezTo>
                    <a:pt x="20526" y="2425"/>
                    <a:pt x="19616" y="1670"/>
                    <a:pt x="18574" y="1106"/>
                  </a:cubicBezTo>
                  <a:cubicBezTo>
                    <a:pt x="18083" y="842"/>
                    <a:pt x="17552" y="618"/>
                    <a:pt x="16991" y="436"/>
                  </a:cubicBezTo>
                  <a:cubicBezTo>
                    <a:pt x="16473" y="271"/>
                    <a:pt x="15913" y="153"/>
                    <a:pt x="15319" y="73"/>
                  </a:cubicBezTo>
                  <a:cubicBezTo>
                    <a:pt x="14956" y="34"/>
                    <a:pt x="14564" y="4"/>
                    <a:pt x="14175" y="1"/>
                  </a:cubicBezTo>
                  <a:cubicBezTo>
                    <a:pt x="14132" y="0"/>
                    <a:pt x="14089" y="0"/>
                    <a:pt x="1404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7" name="Google Shape;1567;p37"/>
            <p:cNvSpPr/>
            <p:nvPr/>
          </p:nvSpPr>
          <p:spPr>
            <a:xfrm>
              <a:off x="4390182" y="2240677"/>
              <a:ext cx="124799" cy="429658"/>
            </a:xfrm>
            <a:custGeom>
              <a:avLst/>
              <a:gdLst/>
              <a:ahLst/>
              <a:cxnLst/>
              <a:rect l="l" t="t" r="r" b="b"/>
              <a:pathLst>
                <a:path w="1897" h="6531" extrusionOk="0">
                  <a:moveTo>
                    <a:pt x="436" y="1"/>
                  </a:moveTo>
                  <a:cubicBezTo>
                    <a:pt x="376" y="4"/>
                    <a:pt x="340" y="37"/>
                    <a:pt x="324" y="83"/>
                  </a:cubicBezTo>
                  <a:cubicBezTo>
                    <a:pt x="165" y="459"/>
                    <a:pt x="46" y="848"/>
                    <a:pt x="20" y="1260"/>
                  </a:cubicBezTo>
                  <a:cubicBezTo>
                    <a:pt x="0" y="1600"/>
                    <a:pt x="66" y="1943"/>
                    <a:pt x="185" y="2263"/>
                  </a:cubicBezTo>
                  <a:cubicBezTo>
                    <a:pt x="442" y="2955"/>
                    <a:pt x="914" y="3542"/>
                    <a:pt x="1201" y="4218"/>
                  </a:cubicBezTo>
                  <a:cubicBezTo>
                    <a:pt x="1290" y="4443"/>
                    <a:pt x="1362" y="4674"/>
                    <a:pt x="1402" y="4918"/>
                  </a:cubicBezTo>
                  <a:cubicBezTo>
                    <a:pt x="1418" y="5053"/>
                    <a:pt x="1422" y="5191"/>
                    <a:pt x="1408" y="5326"/>
                  </a:cubicBezTo>
                  <a:cubicBezTo>
                    <a:pt x="1392" y="5409"/>
                    <a:pt x="1369" y="5488"/>
                    <a:pt x="1339" y="5561"/>
                  </a:cubicBezTo>
                  <a:cubicBezTo>
                    <a:pt x="1303" y="5640"/>
                    <a:pt x="1263" y="5709"/>
                    <a:pt x="1207" y="5775"/>
                  </a:cubicBezTo>
                  <a:cubicBezTo>
                    <a:pt x="1151" y="5844"/>
                    <a:pt x="1085" y="5907"/>
                    <a:pt x="1016" y="5966"/>
                  </a:cubicBezTo>
                  <a:cubicBezTo>
                    <a:pt x="967" y="6003"/>
                    <a:pt x="917" y="6032"/>
                    <a:pt x="864" y="6065"/>
                  </a:cubicBezTo>
                  <a:cubicBezTo>
                    <a:pt x="742" y="6131"/>
                    <a:pt x="703" y="6286"/>
                    <a:pt x="769" y="6402"/>
                  </a:cubicBezTo>
                  <a:cubicBezTo>
                    <a:pt x="814" y="6481"/>
                    <a:pt x="904" y="6530"/>
                    <a:pt x="994" y="6530"/>
                  </a:cubicBezTo>
                  <a:cubicBezTo>
                    <a:pt x="1035" y="6530"/>
                    <a:pt x="1075" y="6520"/>
                    <a:pt x="1112" y="6497"/>
                  </a:cubicBezTo>
                  <a:cubicBezTo>
                    <a:pt x="1204" y="6435"/>
                    <a:pt x="1296" y="6369"/>
                    <a:pt x="1382" y="6296"/>
                  </a:cubicBezTo>
                  <a:cubicBezTo>
                    <a:pt x="1468" y="6220"/>
                    <a:pt x="1540" y="6134"/>
                    <a:pt x="1610" y="6042"/>
                  </a:cubicBezTo>
                  <a:cubicBezTo>
                    <a:pt x="1666" y="5966"/>
                    <a:pt x="1709" y="5877"/>
                    <a:pt x="1745" y="5788"/>
                  </a:cubicBezTo>
                  <a:cubicBezTo>
                    <a:pt x="1781" y="5702"/>
                    <a:pt x="1808" y="5613"/>
                    <a:pt x="1824" y="5524"/>
                  </a:cubicBezTo>
                  <a:cubicBezTo>
                    <a:pt x="1897" y="5142"/>
                    <a:pt x="1821" y="4749"/>
                    <a:pt x="1679" y="4390"/>
                  </a:cubicBezTo>
                  <a:cubicBezTo>
                    <a:pt x="1606" y="4205"/>
                    <a:pt x="1514" y="4024"/>
                    <a:pt x="1415" y="3849"/>
                  </a:cubicBezTo>
                  <a:cubicBezTo>
                    <a:pt x="1313" y="3668"/>
                    <a:pt x="1194" y="3493"/>
                    <a:pt x="1082" y="3318"/>
                  </a:cubicBezTo>
                  <a:cubicBezTo>
                    <a:pt x="841" y="2955"/>
                    <a:pt x="604" y="2586"/>
                    <a:pt x="436" y="2180"/>
                  </a:cubicBezTo>
                  <a:cubicBezTo>
                    <a:pt x="356" y="1982"/>
                    <a:pt x="297" y="1781"/>
                    <a:pt x="271" y="1570"/>
                  </a:cubicBezTo>
                  <a:cubicBezTo>
                    <a:pt x="254" y="1389"/>
                    <a:pt x="258" y="1208"/>
                    <a:pt x="277" y="1026"/>
                  </a:cubicBezTo>
                  <a:cubicBezTo>
                    <a:pt x="324" y="723"/>
                    <a:pt x="419" y="426"/>
                    <a:pt x="538" y="139"/>
                  </a:cubicBezTo>
                  <a:cubicBezTo>
                    <a:pt x="558" y="86"/>
                    <a:pt x="518" y="20"/>
                    <a:pt x="462" y="4"/>
                  </a:cubicBezTo>
                  <a:cubicBezTo>
                    <a:pt x="455" y="1"/>
                    <a:pt x="442" y="1"/>
                    <a:pt x="43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8" name="Google Shape;1568;p37"/>
            <p:cNvSpPr/>
            <p:nvPr/>
          </p:nvSpPr>
          <p:spPr>
            <a:xfrm>
              <a:off x="4084072" y="2550078"/>
              <a:ext cx="266242" cy="337293"/>
            </a:xfrm>
            <a:custGeom>
              <a:avLst/>
              <a:gdLst/>
              <a:ahLst/>
              <a:cxnLst/>
              <a:rect l="l" t="t" r="r" b="b"/>
              <a:pathLst>
                <a:path w="4047" h="5127" extrusionOk="0">
                  <a:moveTo>
                    <a:pt x="1812" y="3795"/>
                  </a:moveTo>
                  <a:cubicBezTo>
                    <a:pt x="1808" y="3798"/>
                    <a:pt x="1805" y="3800"/>
                    <a:pt x="1802" y="3803"/>
                  </a:cubicBezTo>
                  <a:lnTo>
                    <a:pt x="1802" y="3803"/>
                  </a:lnTo>
                  <a:cubicBezTo>
                    <a:pt x="1805" y="3800"/>
                    <a:pt x="1808" y="3798"/>
                    <a:pt x="1812" y="3795"/>
                  </a:cubicBezTo>
                  <a:close/>
                  <a:moveTo>
                    <a:pt x="3928" y="0"/>
                  </a:moveTo>
                  <a:cubicBezTo>
                    <a:pt x="3878" y="3"/>
                    <a:pt x="3829" y="50"/>
                    <a:pt x="3835" y="102"/>
                  </a:cubicBezTo>
                  <a:cubicBezTo>
                    <a:pt x="3842" y="313"/>
                    <a:pt x="3835" y="518"/>
                    <a:pt x="3806" y="726"/>
                  </a:cubicBezTo>
                  <a:cubicBezTo>
                    <a:pt x="3756" y="1042"/>
                    <a:pt x="3671" y="1352"/>
                    <a:pt x="3545" y="1646"/>
                  </a:cubicBezTo>
                  <a:cubicBezTo>
                    <a:pt x="3463" y="1834"/>
                    <a:pt x="3374" y="2015"/>
                    <a:pt x="3265" y="2193"/>
                  </a:cubicBezTo>
                  <a:cubicBezTo>
                    <a:pt x="3153" y="2375"/>
                    <a:pt x="3044" y="2553"/>
                    <a:pt x="2915" y="2718"/>
                  </a:cubicBezTo>
                  <a:cubicBezTo>
                    <a:pt x="2922" y="2704"/>
                    <a:pt x="2935" y="2691"/>
                    <a:pt x="2942" y="2675"/>
                  </a:cubicBezTo>
                  <a:lnTo>
                    <a:pt x="2942" y="2675"/>
                  </a:lnTo>
                  <a:cubicBezTo>
                    <a:pt x="2613" y="3096"/>
                    <a:pt x="2233" y="3470"/>
                    <a:pt x="1812" y="3795"/>
                  </a:cubicBezTo>
                  <a:lnTo>
                    <a:pt x="1812" y="3795"/>
                  </a:lnTo>
                  <a:cubicBezTo>
                    <a:pt x="1815" y="3793"/>
                    <a:pt x="1818" y="3791"/>
                    <a:pt x="1820" y="3789"/>
                  </a:cubicBezTo>
                  <a:lnTo>
                    <a:pt x="1820" y="3789"/>
                  </a:lnTo>
                  <a:cubicBezTo>
                    <a:pt x="1812" y="3796"/>
                    <a:pt x="1803" y="3802"/>
                    <a:pt x="1795" y="3808"/>
                  </a:cubicBezTo>
                  <a:lnTo>
                    <a:pt x="1795" y="3808"/>
                  </a:lnTo>
                  <a:cubicBezTo>
                    <a:pt x="1797" y="3807"/>
                    <a:pt x="1800" y="3805"/>
                    <a:pt x="1802" y="3803"/>
                  </a:cubicBezTo>
                  <a:lnTo>
                    <a:pt x="1802" y="3803"/>
                  </a:lnTo>
                  <a:cubicBezTo>
                    <a:pt x="1795" y="3808"/>
                    <a:pt x="1789" y="3813"/>
                    <a:pt x="1782" y="3818"/>
                  </a:cubicBezTo>
                  <a:lnTo>
                    <a:pt x="1782" y="3818"/>
                  </a:lnTo>
                  <a:cubicBezTo>
                    <a:pt x="1407" y="4095"/>
                    <a:pt x="998" y="4327"/>
                    <a:pt x="564" y="4512"/>
                  </a:cubicBezTo>
                  <a:cubicBezTo>
                    <a:pt x="442" y="4561"/>
                    <a:pt x="317" y="4611"/>
                    <a:pt x="195" y="4647"/>
                  </a:cubicBezTo>
                  <a:cubicBezTo>
                    <a:pt x="132" y="4667"/>
                    <a:pt x="79" y="4700"/>
                    <a:pt x="46" y="4759"/>
                  </a:cubicBezTo>
                  <a:cubicBezTo>
                    <a:pt x="13" y="4815"/>
                    <a:pt x="0" y="4881"/>
                    <a:pt x="17" y="4947"/>
                  </a:cubicBezTo>
                  <a:cubicBezTo>
                    <a:pt x="47" y="5057"/>
                    <a:pt x="145" y="5126"/>
                    <a:pt x="253" y="5126"/>
                  </a:cubicBezTo>
                  <a:cubicBezTo>
                    <a:pt x="274" y="5126"/>
                    <a:pt x="295" y="5124"/>
                    <a:pt x="317" y="5118"/>
                  </a:cubicBezTo>
                  <a:cubicBezTo>
                    <a:pt x="449" y="5092"/>
                    <a:pt x="577" y="5059"/>
                    <a:pt x="706" y="5013"/>
                  </a:cubicBezTo>
                  <a:cubicBezTo>
                    <a:pt x="844" y="4963"/>
                    <a:pt x="980" y="4907"/>
                    <a:pt x="1111" y="4845"/>
                  </a:cubicBezTo>
                  <a:cubicBezTo>
                    <a:pt x="1365" y="4729"/>
                    <a:pt x="1603" y="4587"/>
                    <a:pt x="1827" y="4429"/>
                  </a:cubicBezTo>
                  <a:cubicBezTo>
                    <a:pt x="2299" y="4089"/>
                    <a:pt x="2721" y="3681"/>
                    <a:pt x="3057" y="3209"/>
                  </a:cubicBezTo>
                  <a:cubicBezTo>
                    <a:pt x="3222" y="2981"/>
                    <a:pt x="3364" y="2734"/>
                    <a:pt x="3492" y="2487"/>
                  </a:cubicBezTo>
                  <a:cubicBezTo>
                    <a:pt x="3558" y="2361"/>
                    <a:pt x="3611" y="2230"/>
                    <a:pt x="3664" y="2098"/>
                  </a:cubicBezTo>
                  <a:cubicBezTo>
                    <a:pt x="3717" y="1972"/>
                    <a:pt x="3763" y="1844"/>
                    <a:pt x="3806" y="1708"/>
                  </a:cubicBezTo>
                  <a:cubicBezTo>
                    <a:pt x="3964" y="1184"/>
                    <a:pt x="4047" y="643"/>
                    <a:pt x="4023" y="96"/>
                  </a:cubicBezTo>
                  <a:cubicBezTo>
                    <a:pt x="4020" y="46"/>
                    <a:pt x="3981" y="0"/>
                    <a:pt x="3928" y="0"/>
                  </a:cubicBezTo>
                  <a:close/>
                </a:path>
              </a:pathLst>
            </a:custGeom>
            <a:solidFill>
              <a:srgbClr val="4E2D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9" name="Google Shape;1569;p37"/>
            <p:cNvSpPr/>
            <p:nvPr/>
          </p:nvSpPr>
          <p:spPr>
            <a:xfrm>
              <a:off x="4285580" y="1778912"/>
              <a:ext cx="210520" cy="476236"/>
            </a:xfrm>
            <a:custGeom>
              <a:avLst/>
              <a:gdLst/>
              <a:ahLst/>
              <a:cxnLst/>
              <a:rect l="l" t="t" r="r" b="b"/>
              <a:pathLst>
                <a:path w="3200" h="7239" extrusionOk="0">
                  <a:moveTo>
                    <a:pt x="59" y="1"/>
                  </a:moveTo>
                  <a:cubicBezTo>
                    <a:pt x="24" y="1"/>
                    <a:pt x="1" y="22"/>
                    <a:pt x="1" y="51"/>
                  </a:cubicBezTo>
                  <a:cubicBezTo>
                    <a:pt x="17" y="496"/>
                    <a:pt x="63" y="948"/>
                    <a:pt x="156" y="1384"/>
                  </a:cubicBezTo>
                  <a:cubicBezTo>
                    <a:pt x="202" y="1601"/>
                    <a:pt x="261" y="1822"/>
                    <a:pt x="331" y="2033"/>
                  </a:cubicBezTo>
                  <a:cubicBezTo>
                    <a:pt x="400" y="2244"/>
                    <a:pt x="489" y="2452"/>
                    <a:pt x="591" y="2653"/>
                  </a:cubicBezTo>
                  <a:cubicBezTo>
                    <a:pt x="792" y="3062"/>
                    <a:pt x="1059" y="3438"/>
                    <a:pt x="1356" y="3778"/>
                  </a:cubicBezTo>
                  <a:cubicBezTo>
                    <a:pt x="1623" y="4084"/>
                    <a:pt x="1910" y="4371"/>
                    <a:pt x="2158" y="4695"/>
                  </a:cubicBezTo>
                  <a:cubicBezTo>
                    <a:pt x="2289" y="4873"/>
                    <a:pt x="2405" y="5057"/>
                    <a:pt x="2494" y="5258"/>
                  </a:cubicBezTo>
                  <a:cubicBezTo>
                    <a:pt x="2540" y="5377"/>
                    <a:pt x="2573" y="5499"/>
                    <a:pt x="2593" y="5621"/>
                  </a:cubicBezTo>
                  <a:cubicBezTo>
                    <a:pt x="2606" y="5763"/>
                    <a:pt x="2599" y="5905"/>
                    <a:pt x="2586" y="6047"/>
                  </a:cubicBezTo>
                  <a:cubicBezTo>
                    <a:pt x="2530" y="6350"/>
                    <a:pt x="2411" y="6630"/>
                    <a:pt x="2293" y="6914"/>
                  </a:cubicBezTo>
                  <a:cubicBezTo>
                    <a:pt x="2280" y="6960"/>
                    <a:pt x="2280" y="7006"/>
                    <a:pt x="2293" y="7052"/>
                  </a:cubicBezTo>
                  <a:cubicBezTo>
                    <a:pt x="2309" y="7112"/>
                    <a:pt x="2349" y="7171"/>
                    <a:pt x="2408" y="7204"/>
                  </a:cubicBezTo>
                  <a:cubicBezTo>
                    <a:pt x="2448" y="7227"/>
                    <a:pt x="2491" y="7238"/>
                    <a:pt x="2535" y="7238"/>
                  </a:cubicBezTo>
                  <a:cubicBezTo>
                    <a:pt x="2620" y="7238"/>
                    <a:pt x="2704" y="7195"/>
                    <a:pt x="2754" y="7118"/>
                  </a:cubicBezTo>
                  <a:cubicBezTo>
                    <a:pt x="2890" y="6904"/>
                    <a:pt x="2992" y="6667"/>
                    <a:pt x="3074" y="6429"/>
                  </a:cubicBezTo>
                  <a:cubicBezTo>
                    <a:pt x="3140" y="6231"/>
                    <a:pt x="3183" y="6020"/>
                    <a:pt x="3193" y="5809"/>
                  </a:cubicBezTo>
                  <a:cubicBezTo>
                    <a:pt x="3200" y="5727"/>
                    <a:pt x="3193" y="5644"/>
                    <a:pt x="3186" y="5562"/>
                  </a:cubicBezTo>
                  <a:cubicBezTo>
                    <a:pt x="3173" y="5456"/>
                    <a:pt x="3157" y="5354"/>
                    <a:pt x="3127" y="5252"/>
                  </a:cubicBezTo>
                  <a:cubicBezTo>
                    <a:pt x="3101" y="5150"/>
                    <a:pt x="3058" y="5054"/>
                    <a:pt x="3018" y="4958"/>
                  </a:cubicBezTo>
                  <a:cubicBezTo>
                    <a:pt x="2982" y="4876"/>
                    <a:pt x="2936" y="4797"/>
                    <a:pt x="2890" y="4724"/>
                  </a:cubicBezTo>
                  <a:cubicBezTo>
                    <a:pt x="2781" y="4559"/>
                    <a:pt x="2656" y="4404"/>
                    <a:pt x="2524" y="4256"/>
                  </a:cubicBezTo>
                  <a:cubicBezTo>
                    <a:pt x="2379" y="4098"/>
                    <a:pt x="2217" y="3953"/>
                    <a:pt x="2062" y="3807"/>
                  </a:cubicBezTo>
                  <a:cubicBezTo>
                    <a:pt x="1887" y="3656"/>
                    <a:pt x="1712" y="3507"/>
                    <a:pt x="1547" y="3346"/>
                  </a:cubicBezTo>
                  <a:cubicBezTo>
                    <a:pt x="1373" y="3178"/>
                    <a:pt x="1211" y="2996"/>
                    <a:pt x="1066" y="2805"/>
                  </a:cubicBezTo>
                  <a:cubicBezTo>
                    <a:pt x="829" y="2482"/>
                    <a:pt x="631" y="2126"/>
                    <a:pt x="479" y="1750"/>
                  </a:cubicBezTo>
                  <a:cubicBezTo>
                    <a:pt x="319" y="1352"/>
                    <a:pt x="221" y="934"/>
                    <a:pt x="167" y="507"/>
                  </a:cubicBezTo>
                  <a:lnTo>
                    <a:pt x="167" y="507"/>
                  </a:lnTo>
                  <a:cubicBezTo>
                    <a:pt x="168" y="508"/>
                    <a:pt x="168" y="509"/>
                    <a:pt x="169" y="510"/>
                  </a:cubicBezTo>
                  <a:cubicBezTo>
                    <a:pt x="152" y="361"/>
                    <a:pt x="139" y="213"/>
                    <a:pt x="133" y="61"/>
                  </a:cubicBezTo>
                  <a:cubicBezTo>
                    <a:pt x="133" y="28"/>
                    <a:pt x="106" y="2"/>
                    <a:pt x="73" y="2"/>
                  </a:cubicBezTo>
                  <a:cubicBezTo>
                    <a:pt x="68" y="1"/>
                    <a:pt x="64" y="1"/>
                    <a:pt x="5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0" name="Google Shape;1570;p37"/>
            <p:cNvSpPr/>
            <p:nvPr/>
          </p:nvSpPr>
          <p:spPr>
            <a:xfrm>
              <a:off x="4177096" y="1893975"/>
              <a:ext cx="68880" cy="283413"/>
            </a:xfrm>
            <a:custGeom>
              <a:avLst/>
              <a:gdLst/>
              <a:ahLst/>
              <a:cxnLst/>
              <a:rect l="l" t="t" r="r" b="b"/>
              <a:pathLst>
                <a:path w="1047" h="4308" extrusionOk="0">
                  <a:moveTo>
                    <a:pt x="690" y="2434"/>
                  </a:moveTo>
                  <a:cubicBezTo>
                    <a:pt x="693" y="2441"/>
                    <a:pt x="690" y="2451"/>
                    <a:pt x="690" y="2454"/>
                  </a:cubicBezTo>
                  <a:lnTo>
                    <a:pt x="690" y="2441"/>
                  </a:lnTo>
                  <a:lnTo>
                    <a:pt x="690" y="2434"/>
                  </a:lnTo>
                  <a:close/>
                  <a:moveTo>
                    <a:pt x="682" y="2458"/>
                  </a:moveTo>
                  <a:cubicBezTo>
                    <a:pt x="680" y="2465"/>
                    <a:pt x="680" y="2468"/>
                    <a:pt x="680" y="2474"/>
                  </a:cubicBezTo>
                  <a:cubicBezTo>
                    <a:pt x="680" y="2470"/>
                    <a:pt x="681" y="2464"/>
                    <a:pt x="682" y="2458"/>
                  </a:cubicBezTo>
                  <a:close/>
                  <a:moveTo>
                    <a:pt x="713" y="1"/>
                  </a:moveTo>
                  <a:cubicBezTo>
                    <a:pt x="690" y="1"/>
                    <a:pt x="654" y="27"/>
                    <a:pt x="654" y="60"/>
                  </a:cubicBezTo>
                  <a:cubicBezTo>
                    <a:pt x="670" y="245"/>
                    <a:pt x="680" y="436"/>
                    <a:pt x="693" y="621"/>
                  </a:cubicBezTo>
                  <a:cubicBezTo>
                    <a:pt x="710" y="825"/>
                    <a:pt x="720" y="1036"/>
                    <a:pt x="730" y="1244"/>
                  </a:cubicBezTo>
                  <a:cubicBezTo>
                    <a:pt x="736" y="1445"/>
                    <a:pt x="743" y="1643"/>
                    <a:pt x="736" y="1844"/>
                  </a:cubicBezTo>
                  <a:cubicBezTo>
                    <a:pt x="733" y="2042"/>
                    <a:pt x="716" y="2240"/>
                    <a:pt x="687" y="2438"/>
                  </a:cubicBezTo>
                  <a:lnTo>
                    <a:pt x="687" y="2431"/>
                  </a:lnTo>
                  <a:cubicBezTo>
                    <a:pt x="687" y="2434"/>
                    <a:pt x="687" y="2441"/>
                    <a:pt x="684" y="2448"/>
                  </a:cubicBezTo>
                  <a:cubicBezTo>
                    <a:pt x="684" y="2450"/>
                    <a:pt x="683" y="2454"/>
                    <a:pt x="682" y="2458"/>
                  </a:cubicBezTo>
                  <a:lnTo>
                    <a:pt x="682" y="2458"/>
                  </a:lnTo>
                  <a:cubicBezTo>
                    <a:pt x="683" y="2457"/>
                    <a:pt x="683" y="2456"/>
                    <a:pt x="684" y="2454"/>
                  </a:cubicBezTo>
                  <a:lnTo>
                    <a:pt x="684" y="2454"/>
                  </a:lnTo>
                  <a:cubicBezTo>
                    <a:pt x="634" y="2761"/>
                    <a:pt x="552" y="3058"/>
                    <a:pt x="433" y="3341"/>
                  </a:cubicBezTo>
                  <a:cubicBezTo>
                    <a:pt x="383" y="3447"/>
                    <a:pt x="331" y="3546"/>
                    <a:pt x="271" y="3645"/>
                  </a:cubicBezTo>
                  <a:cubicBezTo>
                    <a:pt x="205" y="3754"/>
                    <a:pt x="133" y="3856"/>
                    <a:pt x="57" y="3965"/>
                  </a:cubicBezTo>
                  <a:cubicBezTo>
                    <a:pt x="1" y="4047"/>
                    <a:pt x="24" y="4169"/>
                    <a:pt x="90" y="4238"/>
                  </a:cubicBezTo>
                  <a:cubicBezTo>
                    <a:pt x="134" y="4284"/>
                    <a:pt x="194" y="4307"/>
                    <a:pt x="254" y="4307"/>
                  </a:cubicBezTo>
                  <a:cubicBezTo>
                    <a:pt x="311" y="4307"/>
                    <a:pt x="368" y="4287"/>
                    <a:pt x="413" y="4245"/>
                  </a:cubicBezTo>
                  <a:cubicBezTo>
                    <a:pt x="670" y="3991"/>
                    <a:pt x="835" y="3655"/>
                    <a:pt x="934" y="3312"/>
                  </a:cubicBezTo>
                  <a:cubicBezTo>
                    <a:pt x="984" y="3143"/>
                    <a:pt x="1010" y="2965"/>
                    <a:pt x="1026" y="2787"/>
                  </a:cubicBezTo>
                  <a:cubicBezTo>
                    <a:pt x="1043" y="2616"/>
                    <a:pt x="1046" y="2441"/>
                    <a:pt x="1040" y="2269"/>
                  </a:cubicBezTo>
                  <a:cubicBezTo>
                    <a:pt x="1026" y="1920"/>
                    <a:pt x="990" y="1564"/>
                    <a:pt x="941" y="1214"/>
                  </a:cubicBezTo>
                  <a:cubicBezTo>
                    <a:pt x="914" y="1039"/>
                    <a:pt x="891" y="871"/>
                    <a:pt x="862" y="700"/>
                  </a:cubicBezTo>
                  <a:cubicBezTo>
                    <a:pt x="832" y="535"/>
                    <a:pt x="806" y="370"/>
                    <a:pt x="786" y="205"/>
                  </a:cubicBezTo>
                  <a:lnTo>
                    <a:pt x="786" y="208"/>
                  </a:lnTo>
                  <a:cubicBezTo>
                    <a:pt x="782" y="159"/>
                    <a:pt x="776" y="109"/>
                    <a:pt x="773" y="60"/>
                  </a:cubicBezTo>
                  <a:cubicBezTo>
                    <a:pt x="766" y="27"/>
                    <a:pt x="746" y="1"/>
                    <a:pt x="713" y="1"/>
                  </a:cubicBezTo>
                  <a:close/>
                </a:path>
              </a:pathLst>
            </a:custGeom>
            <a:solidFill>
              <a:srgbClr val="4E2D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1" name="Google Shape;1571;p37"/>
            <p:cNvSpPr/>
            <p:nvPr/>
          </p:nvSpPr>
          <p:spPr>
            <a:xfrm>
              <a:off x="2769959" y="1867265"/>
              <a:ext cx="327030" cy="335450"/>
            </a:xfrm>
            <a:custGeom>
              <a:avLst/>
              <a:gdLst/>
              <a:ahLst/>
              <a:cxnLst/>
              <a:rect l="l" t="t" r="r" b="b"/>
              <a:pathLst>
                <a:path w="4971" h="5099" extrusionOk="0">
                  <a:moveTo>
                    <a:pt x="3420" y="700"/>
                  </a:moveTo>
                  <a:cubicBezTo>
                    <a:pt x="3419" y="701"/>
                    <a:pt x="3418" y="702"/>
                    <a:pt x="3416" y="702"/>
                  </a:cubicBezTo>
                  <a:lnTo>
                    <a:pt x="3416" y="702"/>
                  </a:lnTo>
                  <a:cubicBezTo>
                    <a:pt x="3418" y="702"/>
                    <a:pt x="3419" y="701"/>
                    <a:pt x="3420" y="700"/>
                  </a:cubicBezTo>
                  <a:close/>
                  <a:moveTo>
                    <a:pt x="4891" y="1"/>
                  </a:moveTo>
                  <a:cubicBezTo>
                    <a:pt x="4670" y="41"/>
                    <a:pt x="4456" y="93"/>
                    <a:pt x="4241" y="159"/>
                  </a:cubicBezTo>
                  <a:cubicBezTo>
                    <a:pt x="4030" y="225"/>
                    <a:pt x="3819" y="314"/>
                    <a:pt x="3618" y="407"/>
                  </a:cubicBezTo>
                  <a:cubicBezTo>
                    <a:pt x="3219" y="598"/>
                    <a:pt x="2843" y="832"/>
                    <a:pt x="2493" y="1099"/>
                  </a:cubicBezTo>
                  <a:cubicBezTo>
                    <a:pt x="2315" y="1231"/>
                    <a:pt x="2150" y="1379"/>
                    <a:pt x="1989" y="1538"/>
                  </a:cubicBezTo>
                  <a:cubicBezTo>
                    <a:pt x="1824" y="1693"/>
                    <a:pt x="1669" y="1868"/>
                    <a:pt x="1521" y="2039"/>
                  </a:cubicBezTo>
                  <a:cubicBezTo>
                    <a:pt x="1230" y="2385"/>
                    <a:pt x="976" y="2761"/>
                    <a:pt x="752" y="3150"/>
                  </a:cubicBezTo>
                  <a:cubicBezTo>
                    <a:pt x="597" y="3421"/>
                    <a:pt x="452" y="3701"/>
                    <a:pt x="323" y="3991"/>
                  </a:cubicBezTo>
                  <a:cubicBezTo>
                    <a:pt x="201" y="4262"/>
                    <a:pt x="89" y="4539"/>
                    <a:pt x="17" y="4826"/>
                  </a:cubicBezTo>
                  <a:cubicBezTo>
                    <a:pt x="4" y="4882"/>
                    <a:pt x="0" y="4931"/>
                    <a:pt x="23" y="4981"/>
                  </a:cubicBezTo>
                  <a:cubicBezTo>
                    <a:pt x="43" y="5030"/>
                    <a:pt x="89" y="5066"/>
                    <a:pt x="139" y="5086"/>
                  </a:cubicBezTo>
                  <a:cubicBezTo>
                    <a:pt x="162" y="5094"/>
                    <a:pt x="187" y="5098"/>
                    <a:pt x="211" y="5098"/>
                  </a:cubicBezTo>
                  <a:cubicBezTo>
                    <a:pt x="238" y="5098"/>
                    <a:pt x="265" y="5093"/>
                    <a:pt x="290" y="5083"/>
                  </a:cubicBezTo>
                  <a:cubicBezTo>
                    <a:pt x="340" y="5063"/>
                    <a:pt x="379" y="5020"/>
                    <a:pt x="399" y="4967"/>
                  </a:cubicBezTo>
                  <a:cubicBezTo>
                    <a:pt x="511" y="4700"/>
                    <a:pt x="614" y="4430"/>
                    <a:pt x="729" y="4163"/>
                  </a:cubicBezTo>
                  <a:cubicBezTo>
                    <a:pt x="844" y="3896"/>
                    <a:pt x="973" y="3632"/>
                    <a:pt x="1108" y="3371"/>
                  </a:cubicBezTo>
                  <a:cubicBezTo>
                    <a:pt x="1276" y="3058"/>
                    <a:pt x="1458" y="2758"/>
                    <a:pt x="1659" y="2464"/>
                  </a:cubicBezTo>
                  <a:cubicBezTo>
                    <a:pt x="1768" y="2309"/>
                    <a:pt x="1883" y="2161"/>
                    <a:pt x="2002" y="2016"/>
                  </a:cubicBezTo>
                  <a:cubicBezTo>
                    <a:pt x="2114" y="1871"/>
                    <a:pt x="2233" y="1736"/>
                    <a:pt x="2352" y="1604"/>
                  </a:cubicBezTo>
                  <a:lnTo>
                    <a:pt x="2352" y="1604"/>
                  </a:lnTo>
                  <a:lnTo>
                    <a:pt x="2348" y="1607"/>
                  </a:lnTo>
                  <a:cubicBezTo>
                    <a:pt x="2352" y="1604"/>
                    <a:pt x="2352" y="1600"/>
                    <a:pt x="2355" y="1600"/>
                  </a:cubicBezTo>
                  <a:lnTo>
                    <a:pt x="2361" y="1594"/>
                  </a:lnTo>
                  <a:cubicBezTo>
                    <a:pt x="2371" y="1581"/>
                    <a:pt x="2385" y="1564"/>
                    <a:pt x="2398" y="1554"/>
                  </a:cubicBezTo>
                  <a:cubicBezTo>
                    <a:pt x="2698" y="1231"/>
                    <a:pt x="3035" y="939"/>
                    <a:pt x="3410" y="706"/>
                  </a:cubicBezTo>
                  <a:lnTo>
                    <a:pt x="3410" y="706"/>
                  </a:lnTo>
                  <a:cubicBezTo>
                    <a:pt x="3410" y="706"/>
                    <a:pt x="3410" y="707"/>
                    <a:pt x="3410" y="707"/>
                  </a:cubicBezTo>
                  <a:cubicBezTo>
                    <a:pt x="3747" y="502"/>
                    <a:pt x="4103" y="344"/>
                    <a:pt x="4475" y="229"/>
                  </a:cubicBezTo>
                  <a:cubicBezTo>
                    <a:pt x="4624" y="186"/>
                    <a:pt x="4769" y="146"/>
                    <a:pt x="4917" y="123"/>
                  </a:cubicBezTo>
                  <a:cubicBezTo>
                    <a:pt x="4950" y="120"/>
                    <a:pt x="4970" y="87"/>
                    <a:pt x="4960" y="57"/>
                  </a:cubicBezTo>
                  <a:cubicBezTo>
                    <a:pt x="4957" y="41"/>
                    <a:pt x="4950" y="27"/>
                    <a:pt x="4937" y="21"/>
                  </a:cubicBezTo>
                  <a:cubicBezTo>
                    <a:pt x="4924" y="4"/>
                    <a:pt x="4907" y="1"/>
                    <a:pt x="4891"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2" name="Google Shape;1572;p37"/>
            <p:cNvSpPr/>
            <p:nvPr/>
          </p:nvSpPr>
          <p:spPr>
            <a:xfrm>
              <a:off x="2767243" y="2223770"/>
              <a:ext cx="71708" cy="206441"/>
            </a:xfrm>
            <a:custGeom>
              <a:avLst/>
              <a:gdLst/>
              <a:ahLst/>
              <a:cxnLst/>
              <a:rect l="l" t="t" r="r" b="b"/>
              <a:pathLst>
                <a:path w="1090" h="3138" extrusionOk="0">
                  <a:moveTo>
                    <a:pt x="375" y="2342"/>
                  </a:moveTo>
                  <a:lnTo>
                    <a:pt x="375" y="2342"/>
                  </a:lnTo>
                  <a:cubicBezTo>
                    <a:pt x="375" y="2343"/>
                    <a:pt x="374" y="2344"/>
                    <a:pt x="374" y="2345"/>
                  </a:cubicBezTo>
                  <a:cubicBezTo>
                    <a:pt x="374" y="2344"/>
                    <a:pt x="374" y="2343"/>
                    <a:pt x="375" y="2342"/>
                  </a:cubicBezTo>
                  <a:close/>
                  <a:moveTo>
                    <a:pt x="1013" y="0"/>
                  </a:moveTo>
                  <a:cubicBezTo>
                    <a:pt x="974" y="0"/>
                    <a:pt x="944" y="30"/>
                    <a:pt x="944" y="66"/>
                  </a:cubicBezTo>
                  <a:cubicBezTo>
                    <a:pt x="914" y="307"/>
                    <a:pt x="875" y="541"/>
                    <a:pt x="832" y="775"/>
                  </a:cubicBezTo>
                  <a:cubicBezTo>
                    <a:pt x="832" y="769"/>
                    <a:pt x="835" y="759"/>
                    <a:pt x="835" y="752"/>
                  </a:cubicBezTo>
                  <a:lnTo>
                    <a:pt x="835" y="752"/>
                  </a:lnTo>
                  <a:cubicBezTo>
                    <a:pt x="786" y="1029"/>
                    <a:pt x="730" y="1300"/>
                    <a:pt x="654" y="1567"/>
                  </a:cubicBezTo>
                  <a:cubicBezTo>
                    <a:pt x="621" y="1695"/>
                    <a:pt x="581" y="1821"/>
                    <a:pt x="538" y="1943"/>
                  </a:cubicBezTo>
                  <a:cubicBezTo>
                    <a:pt x="496" y="2071"/>
                    <a:pt x="440" y="2200"/>
                    <a:pt x="383" y="2322"/>
                  </a:cubicBezTo>
                  <a:cubicBezTo>
                    <a:pt x="383" y="2319"/>
                    <a:pt x="387" y="2315"/>
                    <a:pt x="387" y="2309"/>
                  </a:cubicBezTo>
                  <a:lnTo>
                    <a:pt x="387" y="2309"/>
                  </a:lnTo>
                  <a:cubicBezTo>
                    <a:pt x="383" y="2315"/>
                    <a:pt x="383" y="2322"/>
                    <a:pt x="380" y="2325"/>
                  </a:cubicBezTo>
                  <a:cubicBezTo>
                    <a:pt x="377" y="2329"/>
                    <a:pt x="375" y="2332"/>
                    <a:pt x="374" y="2335"/>
                  </a:cubicBezTo>
                  <a:lnTo>
                    <a:pt x="374" y="2335"/>
                  </a:lnTo>
                  <a:cubicBezTo>
                    <a:pt x="374" y="2335"/>
                    <a:pt x="374" y="2335"/>
                    <a:pt x="374" y="2335"/>
                  </a:cubicBezTo>
                  <a:lnTo>
                    <a:pt x="374" y="2335"/>
                  </a:lnTo>
                  <a:cubicBezTo>
                    <a:pt x="373" y="2335"/>
                    <a:pt x="373" y="2336"/>
                    <a:pt x="373" y="2336"/>
                  </a:cubicBezTo>
                  <a:lnTo>
                    <a:pt x="373" y="2336"/>
                  </a:lnTo>
                  <a:cubicBezTo>
                    <a:pt x="373" y="2337"/>
                    <a:pt x="373" y="2337"/>
                    <a:pt x="372" y="2338"/>
                  </a:cubicBezTo>
                  <a:lnTo>
                    <a:pt x="372" y="2338"/>
                  </a:lnTo>
                  <a:cubicBezTo>
                    <a:pt x="280" y="2525"/>
                    <a:pt x="169" y="2705"/>
                    <a:pt x="50" y="2883"/>
                  </a:cubicBezTo>
                  <a:cubicBezTo>
                    <a:pt x="1" y="2958"/>
                    <a:pt x="24" y="3064"/>
                    <a:pt x="100" y="3110"/>
                  </a:cubicBezTo>
                  <a:cubicBezTo>
                    <a:pt x="127" y="3127"/>
                    <a:pt x="159" y="3137"/>
                    <a:pt x="191" y="3137"/>
                  </a:cubicBezTo>
                  <a:cubicBezTo>
                    <a:pt x="203" y="3137"/>
                    <a:pt x="214" y="3136"/>
                    <a:pt x="225" y="3133"/>
                  </a:cubicBezTo>
                  <a:cubicBezTo>
                    <a:pt x="271" y="3127"/>
                    <a:pt x="301" y="3097"/>
                    <a:pt x="324" y="3064"/>
                  </a:cubicBezTo>
                  <a:cubicBezTo>
                    <a:pt x="479" y="2863"/>
                    <a:pt x="585" y="2632"/>
                    <a:pt x="677" y="2398"/>
                  </a:cubicBezTo>
                  <a:cubicBezTo>
                    <a:pt x="720" y="2272"/>
                    <a:pt x="759" y="2150"/>
                    <a:pt x="796" y="2025"/>
                  </a:cubicBezTo>
                  <a:cubicBezTo>
                    <a:pt x="832" y="1897"/>
                    <a:pt x="862" y="1768"/>
                    <a:pt x="885" y="1643"/>
                  </a:cubicBezTo>
                  <a:cubicBezTo>
                    <a:pt x="934" y="1392"/>
                    <a:pt x="974" y="1135"/>
                    <a:pt x="1000" y="881"/>
                  </a:cubicBezTo>
                  <a:cubicBezTo>
                    <a:pt x="1030" y="610"/>
                    <a:pt x="1050" y="340"/>
                    <a:pt x="1083" y="73"/>
                  </a:cubicBezTo>
                  <a:cubicBezTo>
                    <a:pt x="1089" y="40"/>
                    <a:pt x="1063" y="10"/>
                    <a:pt x="1033"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3" name="Google Shape;1573;p37"/>
            <p:cNvSpPr/>
            <p:nvPr/>
          </p:nvSpPr>
          <p:spPr>
            <a:xfrm>
              <a:off x="1077145" y="1411092"/>
              <a:ext cx="1554953" cy="1654292"/>
            </a:xfrm>
            <a:custGeom>
              <a:avLst/>
              <a:gdLst/>
              <a:ahLst/>
              <a:cxnLst/>
              <a:rect l="l" t="t" r="r" b="b"/>
              <a:pathLst>
                <a:path w="23636" h="25146" extrusionOk="0">
                  <a:moveTo>
                    <a:pt x="13901" y="0"/>
                  </a:moveTo>
                  <a:cubicBezTo>
                    <a:pt x="11854" y="0"/>
                    <a:pt x="9998" y="504"/>
                    <a:pt x="8977" y="1365"/>
                  </a:cubicBezTo>
                  <a:cubicBezTo>
                    <a:pt x="7704" y="1569"/>
                    <a:pt x="3272" y="2506"/>
                    <a:pt x="2461" y="5547"/>
                  </a:cubicBezTo>
                  <a:cubicBezTo>
                    <a:pt x="1996" y="7291"/>
                    <a:pt x="2609" y="8409"/>
                    <a:pt x="2282" y="10658"/>
                  </a:cubicBezTo>
                  <a:cubicBezTo>
                    <a:pt x="2154" y="11529"/>
                    <a:pt x="1026" y="12436"/>
                    <a:pt x="894" y="13349"/>
                  </a:cubicBezTo>
                  <a:cubicBezTo>
                    <a:pt x="729" y="14490"/>
                    <a:pt x="1557" y="15635"/>
                    <a:pt x="1412" y="16729"/>
                  </a:cubicBezTo>
                  <a:cubicBezTo>
                    <a:pt x="1296" y="17580"/>
                    <a:pt x="291" y="19173"/>
                    <a:pt x="205" y="19925"/>
                  </a:cubicBezTo>
                  <a:cubicBezTo>
                    <a:pt x="0" y="21666"/>
                    <a:pt x="587" y="22408"/>
                    <a:pt x="861" y="22923"/>
                  </a:cubicBezTo>
                  <a:cubicBezTo>
                    <a:pt x="861" y="22923"/>
                    <a:pt x="1287" y="23009"/>
                    <a:pt x="1986" y="23134"/>
                  </a:cubicBezTo>
                  <a:cubicBezTo>
                    <a:pt x="1987" y="23134"/>
                    <a:pt x="1989" y="23134"/>
                    <a:pt x="1991" y="23134"/>
                  </a:cubicBezTo>
                  <a:cubicBezTo>
                    <a:pt x="2155" y="23134"/>
                    <a:pt x="2439" y="21827"/>
                    <a:pt x="2632" y="21827"/>
                  </a:cubicBezTo>
                  <a:cubicBezTo>
                    <a:pt x="2634" y="21827"/>
                    <a:pt x="2636" y="21828"/>
                    <a:pt x="2639" y="21828"/>
                  </a:cubicBezTo>
                  <a:cubicBezTo>
                    <a:pt x="2873" y="21867"/>
                    <a:pt x="3018" y="23312"/>
                    <a:pt x="3288" y="23352"/>
                  </a:cubicBezTo>
                  <a:cubicBezTo>
                    <a:pt x="5175" y="23650"/>
                    <a:pt x="7847" y="23996"/>
                    <a:pt x="10117" y="23996"/>
                  </a:cubicBezTo>
                  <a:cubicBezTo>
                    <a:pt x="10208" y="23996"/>
                    <a:pt x="10299" y="23996"/>
                    <a:pt x="10389" y="23995"/>
                  </a:cubicBezTo>
                  <a:cubicBezTo>
                    <a:pt x="10398" y="24031"/>
                    <a:pt x="10405" y="24057"/>
                    <a:pt x="10405" y="24057"/>
                  </a:cubicBezTo>
                  <a:cubicBezTo>
                    <a:pt x="12766" y="24918"/>
                    <a:pt x="16928" y="25113"/>
                    <a:pt x="19583" y="25146"/>
                  </a:cubicBezTo>
                  <a:cubicBezTo>
                    <a:pt x="19583" y="25146"/>
                    <a:pt x="19583" y="25146"/>
                    <a:pt x="19584" y="25146"/>
                  </a:cubicBezTo>
                  <a:cubicBezTo>
                    <a:pt x="19857" y="25146"/>
                    <a:pt x="20243" y="23747"/>
                    <a:pt x="20483" y="23747"/>
                  </a:cubicBezTo>
                  <a:cubicBezTo>
                    <a:pt x="20681" y="23747"/>
                    <a:pt x="20737" y="25146"/>
                    <a:pt x="20901" y="25146"/>
                  </a:cubicBezTo>
                  <a:cubicBezTo>
                    <a:pt x="20902" y="25146"/>
                    <a:pt x="20902" y="25146"/>
                    <a:pt x="20902" y="25146"/>
                  </a:cubicBezTo>
                  <a:cubicBezTo>
                    <a:pt x="21618" y="25142"/>
                    <a:pt x="22050" y="25126"/>
                    <a:pt x="22050" y="25126"/>
                  </a:cubicBezTo>
                  <a:cubicBezTo>
                    <a:pt x="22402" y="24667"/>
                    <a:pt x="23105" y="24034"/>
                    <a:pt x="23194" y="22280"/>
                  </a:cubicBezTo>
                  <a:cubicBezTo>
                    <a:pt x="23230" y="21521"/>
                    <a:pt x="22511" y="19787"/>
                    <a:pt x="22541" y="18926"/>
                  </a:cubicBezTo>
                  <a:cubicBezTo>
                    <a:pt x="22577" y="17824"/>
                    <a:pt x="23586" y="16832"/>
                    <a:pt x="23616" y="15677"/>
                  </a:cubicBezTo>
                  <a:cubicBezTo>
                    <a:pt x="23636" y="14757"/>
                    <a:pt x="22676" y="13669"/>
                    <a:pt x="22696" y="12795"/>
                  </a:cubicBezTo>
                  <a:cubicBezTo>
                    <a:pt x="22749" y="10523"/>
                    <a:pt x="23441" y="9530"/>
                    <a:pt x="23375" y="7730"/>
                  </a:cubicBezTo>
                  <a:cubicBezTo>
                    <a:pt x="23169" y="2147"/>
                    <a:pt x="18127" y="0"/>
                    <a:pt x="1390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4" name="Google Shape;1574;p37"/>
            <p:cNvSpPr/>
            <p:nvPr/>
          </p:nvSpPr>
          <p:spPr>
            <a:xfrm>
              <a:off x="1600421" y="1416355"/>
              <a:ext cx="122891" cy="161771"/>
            </a:xfrm>
            <a:custGeom>
              <a:avLst/>
              <a:gdLst/>
              <a:ahLst/>
              <a:cxnLst/>
              <a:rect l="l" t="t" r="r" b="b"/>
              <a:pathLst>
                <a:path w="1868" h="2459" extrusionOk="0">
                  <a:moveTo>
                    <a:pt x="1300" y="1"/>
                  </a:moveTo>
                  <a:cubicBezTo>
                    <a:pt x="1261" y="1"/>
                    <a:pt x="1223" y="9"/>
                    <a:pt x="1188" y="28"/>
                  </a:cubicBezTo>
                  <a:cubicBezTo>
                    <a:pt x="1040" y="111"/>
                    <a:pt x="1026" y="312"/>
                    <a:pt x="1036" y="477"/>
                  </a:cubicBezTo>
                  <a:cubicBezTo>
                    <a:pt x="1056" y="978"/>
                    <a:pt x="1082" y="1486"/>
                    <a:pt x="1102" y="1994"/>
                  </a:cubicBezTo>
                  <a:cubicBezTo>
                    <a:pt x="934" y="1549"/>
                    <a:pt x="759" y="1104"/>
                    <a:pt x="588" y="658"/>
                  </a:cubicBezTo>
                  <a:cubicBezTo>
                    <a:pt x="528" y="501"/>
                    <a:pt x="423" y="317"/>
                    <a:pt x="265" y="317"/>
                  </a:cubicBezTo>
                  <a:cubicBezTo>
                    <a:pt x="258" y="317"/>
                    <a:pt x="250" y="318"/>
                    <a:pt x="241" y="319"/>
                  </a:cubicBezTo>
                  <a:cubicBezTo>
                    <a:pt x="47" y="342"/>
                    <a:pt x="1" y="606"/>
                    <a:pt x="27" y="797"/>
                  </a:cubicBezTo>
                  <a:cubicBezTo>
                    <a:pt x="116" y="1456"/>
                    <a:pt x="482" y="2073"/>
                    <a:pt x="1023" y="2459"/>
                  </a:cubicBezTo>
                  <a:lnTo>
                    <a:pt x="1567" y="2175"/>
                  </a:lnTo>
                  <a:cubicBezTo>
                    <a:pt x="1824" y="1628"/>
                    <a:pt x="1867" y="988"/>
                    <a:pt x="1693" y="411"/>
                  </a:cubicBezTo>
                  <a:cubicBezTo>
                    <a:pt x="1660" y="296"/>
                    <a:pt x="1610" y="177"/>
                    <a:pt x="1521" y="94"/>
                  </a:cubicBezTo>
                  <a:cubicBezTo>
                    <a:pt x="1463" y="39"/>
                    <a:pt x="1381" y="1"/>
                    <a:pt x="130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5" name="Google Shape;1575;p37"/>
            <p:cNvSpPr/>
            <p:nvPr/>
          </p:nvSpPr>
          <p:spPr>
            <a:xfrm>
              <a:off x="1390624" y="3218219"/>
              <a:ext cx="794384" cy="870566"/>
            </a:xfrm>
            <a:custGeom>
              <a:avLst/>
              <a:gdLst/>
              <a:ahLst/>
              <a:cxnLst/>
              <a:rect l="l" t="t" r="r" b="b"/>
              <a:pathLst>
                <a:path w="12075" h="13233" extrusionOk="0">
                  <a:moveTo>
                    <a:pt x="5694" y="1"/>
                  </a:moveTo>
                  <a:cubicBezTo>
                    <a:pt x="3300" y="1"/>
                    <a:pt x="823" y="629"/>
                    <a:pt x="317" y="1832"/>
                  </a:cubicBezTo>
                  <a:cubicBezTo>
                    <a:pt x="1" y="2594"/>
                    <a:pt x="77" y="12504"/>
                    <a:pt x="77" y="12504"/>
                  </a:cubicBezTo>
                  <a:cubicBezTo>
                    <a:pt x="926" y="13078"/>
                    <a:pt x="1649" y="13224"/>
                    <a:pt x="2165" y="13224"/>
                  </a:cubicBezTo>
                  <a:cubicBezTo>
                    <a:pt x="2697" y="13224"/>
                    <a:pt x="3008" y="13067"/>
                    <a:pt x="3008" y="13064"/>
                  </a:cubicBezTo>
                  <a:lnTo>
                    <a:pt x="5162" y="5990"/>
                  </a:lnTo>
                  <a:lnTo>
                    <a:pt x="6619" y="5723"/>
                  </a:lnTo>
                  <a:lnTo>
                    <a:pt x="9106" y="13186"/>
                  </a:lnTo>
                  <a:cubicBezTo>
                    <a:pt x="9306" y="13218"/>
                    <a:pt x="9506" y="13232"/>
                    <a:pt x="9703" y="13232"/>
                  </a:cubicBezTo>
                  <a:cubicBezTo>
                    <a:pt x="10963" y="13232"/>
                    <a:pt x="12074" y="12662"/>
                    <a:pt x="12074" y="12662"/>
                  </a:cubicBezTo>
                  <a:cubicBezTo>
                    <a:pt x="12074" y="12662"/>
                    <a:pt x="11230" y="4318"/>
                    <a:pt x="10547" y="1792"/>
                  </a:cubicBezTo>
                  <a:cubicBezTo>
                    <a:pt x="10221" y="582"/>
                    <a:pt x="7995" y="1"/>
                    <a:pt x="569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6" name="Google Shape;1576;p37"/>
            <p:cNvSpPr/>
            <p:nvPr/>
          </p:nvSpPr>
          <p:spPr>
            <a:xfrm>
              <a:off x="1281745" y="2544354"/>
              <a:ext cx="927538" cy="888592"/>
            </a:xfrm>
            <a:custGeom>
              <a:avLst/>
              <a:gdLst/>
              <a:ahLst/>
              <a:cxnLst/>
              <a:rect l="l" t="t" r="r" b="b"/>
              <a:pathLst>
                <a:path w="14099" h="13507" extrusionOk="0">
                  <a:moveTo>
                    <a:pt x="3683" y="1"/>
                  </a:moveTo>
                  <a:cubicBezTo>
                    <a:pt x="3269" y="1"/>
                    <a:pt x="2898" y="95"/>
                    <a:pt x="2615" y="348"/>
                  </a:cubicBezTo>
                  <a:cubicBezTo>
                    <a:pt x="2055" y="846"/>
                    <a:pt x="0" y="11903"/>
                    <a:pt x="1204" y="12678"/>
                  </a:cubicBezTo>
                  <a:cubicBezTo>
                    <a:pt x="2160" y="13292"/>
                    <a:pt x="4512" y="13506"/>
                    <a:pt x="6922" y="13506"/>
                  </a:cubicBezTo>
                  <a:cubicBezTo>
                    <a:pt x="9983" y="13506"/>
                    <a:pt x="11932" y="13292"/>
                    <a:pt x="12888" y="12678"/>
                  </a:cubicBezTo>
                  <a:cubicBezTo>
                    <a:pt x="14098" y="11897"/>
                    <a:pt x="11955" y="681"/>
                    <a:pt x="11322" y="265"/>
                  </a:cubicBezTo>
                  <a:cubicBezTo>
                    <a:pt x="11044" y="81"/>
                    <a:pt x="10719" y="11"/>
                    <a:pt x="10370" y="11"/>
                  </a:cubicBezTo>
                  <a:cubicBezTo>
                    <a:pt x="9274" y="11"/>
                    <a:pt x="7943" y="710"/>
                    <a:pt x="7097" y="790"/>
                  </a:cubicBezTo>
                  <a:cubicBezTo>
                    <a:pt x="6279" y="715"/>
                    <a:pt x="4821" y="1"/>
                    <a:pt x="368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7" name="Google Shape;1577;p37"/>
            <p:cNvSpPr/>
            <p:nvPr/>
          </p:nvSpPr>
          <p:spPr>
            <a:xfrm>
              <a:off x="1871204" y="2550933"/>
              <a:ext cx="380186" cy="525313"/>
            </a:xfrm>
            <a:custGeom>
              <a:avLst/>
              <a:gdLst/>
              <a:ahLst/>
              <a:cxnLst/>
              <a:rect l="l" t="t" r="r" b="b"/>
              <a:pathLst>
                <a:path w="5779" h="7985" extrusionOk="0">
                  <a:moveTo>
                    <a:pt x="1298" y="1"/>
                  </a:moveTo>
                  <a:cubicBezTo>
                    <a:pt x="514" y="1"/>
                    <a:pt x="84" y="638"/>
                    <a:pt x="27" y="1422"/>
                  </a:cubicBezTo>
                  <a:lnTo>
                    <a:pt x="17" y="1580"/>
                  </a:lnTo>
                  <a:cubicBezTo>
                    <a:pt x="0" y="1837"/>
                    <a:pt x="76" y="2048"/>
                    <a:pt x="182" y="2240"/>
                  </a:cubicBezTo>
                  <a:cubicBezTo>
                    <a:pt x="297" y="2421"/>
                    <a:pt x="416" y="2596"/>
                    <a:pt x="531" y="2777"/>
                  </a:cubicBezTo>
                  <a:cubicBezTo>
                    <a:pt x="762" y="3137"/>
                    <a:pt x="990" y="3499"/>
                    <a:pt x="1198" y="3859"/>
                  </a:cubicBezTo>
                  <a:cubicBezTo>
                    <a:pt x="1409" y="4218"/>
                    <a:pt x="1610" y="4574"/>
                    <a:pt x="1781" y="4921"/>
                  </a:cubicBezTo>
                  <a:cubicBezTo>
                    <a:pt x="1864" y="5092"/>
                    <a:pt x="1940" y="5260"/>
                    <a:pt x="1996" y="5409"/>
                  </a:cubicBezTo>
                  <a:cubicBezTo>
                    <a:pt x="2005" y="5445"/>
                    <a:pt x="2019" y="5478"/>
                    <a:pt x="2032" y="5511"/>
                  </a:cubicBezTo>
                  <a:cubicBezTo>
                    <a:pt x="2052" y="5532"/>
                    <a:pt x="2064" y="5532"/>
                    <a:pt x="2071" y="5532"/>
                  </a:cubicBezTo>
                  <a:cubicBezTo>
                    <a:pt x="2078" y="5532"/>
                    <a:pt x="2080" y="5532"/>
                    <a:pt x="2078" y="5554"/>
                  </a:cubicBezTo>
                  <a:cubicBezTo>
                    <a:pt x="3196" y="5709"/>
                    <a:pt x="3915" y="7902"/>
                    <a:pt x="5036" y="7984"/>
                  </a:cubicBezTo>
                  <a:cubicBezTo>
                    <a:pt x="5053" y="7856"/>
                    <a:pt x="5778" y="6791"/>
                    <a:pt x="5462" y="5528"/>
                  </a:cubicBezTo>
                  <a:cubicBezTo>
                    <a:pt x="5425" y="5389"/>
                    <a:pt x="5435" y="5247"/>
                    <a:pt x="5415" y="5145"/>
                  </a:cubicBezTo>
                  <a:cubicBezTo>
                    <a:pt x="5376" y="4921"/>
                    <a:pt x="4848" y="3074"/>
                    <a:pt x="3519" y="1046"/>
                  </a:cubicBezTo>
                  <a:cubicBezTo>
                    <a:pt x="2840" y="205"/>
                    <a:pt x="1527" y="14"/>
                    <a:pt x="1392" y="4"/>
                  </a:cubicBezTo>
                  <a:cubicBezTo>
                    <a:pt x="1360" y="2"/>
                    <a:pt x="1329" y="1"/>
                    <a:pt x="129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8" name="Google Shape;1578;p37"/>
            <p:cNvSpPr/>
            <p:nvPr/>
          </p:nvSpPr>
          <p:spPr>
            <a:xfrm>
              <a:off x="1238983" y="4111092"/>
              <a:ext cx="106839" cy="88747"/>
            </a:xfrm>
            <a:custGeom>
              <a:avLst/>
              <a:gdLst/>
              <a:ahLst/>
              <a:cxnLst/>
              <a:rect l="l" t="t" r="r" b="b"/>
              <a:pathLst>
                <a:path w="1624" h="1349" extrusionOk="0">
                  <a:moveTo>
                    <a:pt x="1415" y="0"/>
                  </a:moveTo>
                  <a:lnTo>
                    <a:pt x="1415" y="0"/>
                  </a:lnTo>
                  <a:cubicBezTo>
                    <a:pt x="1" y="277"/>
                    <a:pt x="251" y="1164"/>
                    <a:pt x="251" y="1164"/>
                  </a:cubicBezTo>
                  <a:cubicBezTo>
                    <a:pt x="663" y="1250"/>
                    <a:pt x="874" y="1306"/>
                    <a:pt x="1359" y="1349"/>
                  </a:cubicBezTo>
                  <a:cubicBezTo>
                    <a:pt x="1567" y="920"/>
                    <a:pt x="1623" y="458"/>
                    <a:pt x="141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9" name="Google Shape;1579;p37"/>
            <p:cNvSpPr/>
            <p:nvPr/>
          </p:nvSpPr>
          <p:spPr>
            <a:xfrm>
              <a:off x="1327073" y="4024581"/>
              <a:ext cx="271637" cy="177626"/>
            </a:xfrm>
            <a:custGeom>
              <a:avLst/>
              <a:gdLst/>
              <a:ahLst/>
              <a:cxnLst/>
              <a:rect l="l" t="t" r="r" b="b"/>
              <a:pathLst>
                <a:path w="4129" h="2700" extrusionOk="0">
                  <a:moveTo>
                    <a:pt x="1486" y="1"/>
                  </a:moveTo>
                  <a:cubicBezTo>
                    <a:pt x="409" y="1"/>
                    <a:pt x="531" y="1209"/>
                    <a:pt x="531" y="1209"/>
                  </a:cubicBezTo>
                  <a:cubicBezTo>
                    <a:pt x="396" y="1216"/>
                    <a:pt x="383" y="1219"/>
                    <a:pt x="53" y="1285"/>
                  </a:cubicBezTo>
                  <a:cubicBezTo>
                    <a:pt x="264" y="1744"/>
                    <a:pt x="208" y="2202"/>
                    <a:pt x="0" y="2631"/>
                  </a:cubicBezTo>
                  <a:cubicBezTo>
                    <a:pt x="618" y="2681"/>
                    <a:pt x="1211" y="2700"/>
                    <a:pt x="1745" y="2700"/>
                  </a:cubicBezTo>
                  <a:cubicBezTo>
                    <a:pt x="3124" y="2700"/>
                    <a:pt x="4110" y="2578"/>
                    <a:pt x="4110" y="2578"/>
                  </a:cubicBezTo>
                  <a:lnTo>
                    <a:pt x="4126" y="1127"/>
                  </a:lnTo>
                  <a:cubicBezTo>
                    <a:pt x="4129" y="667"/>
                    <a:pt x="3754" y="326"/>
                    <a:pt x="3333" y="326"/>
                  </a:cubicBezTo>
                  <a:cubicBezTo>
                    <a:pt x="3229" y="326"/>
                    <a:pt x="3123" y="346"/>
                    <a:pt x="3018" y="392"/>
                  </a:cubicBezTo>
                  <a:cubicBezTo>
                    <a:pt x="2682" y="537"/>
                    <a:pt x="2580" y="723"/>
                    <a:pt x="2527" y="858"/>
                  </a:cubicBezTo>
                  <a:lnTo>
                    <a:pt x="2527" y="858"/>
                  </a:lnTo>
                  <a:cubicBezTo>
                    <a:pt x="2526" y="858"/>
                    <a:pt x="2525" y="861"/>
                    <a:pt x="2523" y="866"/>
                  </a:cubicBezTo>
                  <a:cubicBezTo>
                    <a:pt x="2553" y="589"/>
                    <a:pt x="2243" y="55"/>
                    <a:pt x="1610" y="6"/>
                  </a:cubicBezTo>
                  <a:cubicBezTo>
                    <a:pt x="1567" y="2"/>
                    <a:pt x="1526" y="1"/>
                    <a:pt x="148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0" name="Google Shape;1580;p37"/>
            <p:cNvSpPr/>
            <p:nvPr/>
          </p:nvSpPr>
          <p:spPr>
            <a:xfrm>
              <a:off x="1253193" y="4185630"/>
              <a:ext cx="345779" cy="42828"/>
            </a:xfrm>
            <a:custGeom>
              <a:avLst/>
              <a:gdLst/>
              <a:ahLst/>
              <a:cxnLst/>
              <a:rect l="l" t="t" r="r" b="b"/>
              <a:pathLst>
                <a:path w="5256" h="651" extrusionOk="0">
                  <a:moveTo>
                    <a:pt x="82" y="1"/>
                  </a:moveTo>
                  <a:cubicBezTo>
                    <a:pt x="0" y="1"/>
                    <a:pt x="111" y="371"/>
                    <a:pt x="111" y="371"/>
                  </a:cubicBezTo>
                  <a:cubicBezTo>
                    <a:pt x="938" y="585"/>
                    <a:pt x="1896" y="651"/>
                    <a:pt x="2759" y="651"/>
                  </a:cubicBezTo>
                  <a:cubicBezTo>
                    <a:pt x="4126" y="651"/>
                    <a:pt x="5256" y="486"/>
                    <a:pt x="5256" y="486"/>
                  </a:cubicBezTo>
                  <a:lnTo>
                    <a:pt x="5256" y="163"/>
                  </a:lnTo>
                  <a:cubicBezTo>
                    <a:pt x="5256" y="163"/>
                    <a:pt x="4470" y="240"/>
                    <a:pt x="3335" y="240"/>
                  </a:cubicBezTo>
                  <a:cubicBezTo>
                    <a:pt x="2406" y="240"/>
                    <a:pt x="1244" y="188"/>
                    <a:pt x="88" y="1"/>
                  </a:cubicBezTo>
                  <a:cubicBezTo>
                    <a:pt x="86" y="1"/>
                    <a:pt x="84" y="1"/>
                    <a:pt x="8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1" name="Google Shape;1581;p37"/>
            <p:cNvSpPr/>
            <p:nvPr/>
          </p:nvSpPr>
          <p:spPr>
            <a:xfrm>
              <a:off x="1510160" y="4106947"/>
              <a:ext cx="49143" cy="49077"/>
            </a:xfrm>
            <a:custGeom>
              <a:avLst/>
              <a:gdLst/>
              <a:ahLst/>
              <a:cxnLst/>
              <a:rect l="l" t="t" r="r" b="b"/>
              <a:pathLst>
                <a:path w="747" h="746" extrusionOk="0">
                  <a:moveTo>
                    <a:pt x="377" y="0"/>
                  </a:moveTo>
                  <a:cubicBezTo>
                    <a:pt x="169" y="0"/>
                    <a:pt x="4" y="165"/>
                    <a:pt x="1" y="373"/>
                  </a:cubicBezTo>
                  <a:cubicBezTo>
                    <a:pt x="1" y="577"/>
                    <a:pt x="166" y="746"/>
                    <a:pt x="370" y="746"/>
                  </a:cubicBezTo>
                  <a:cubicBezTo>
                    <a:pt x="578" y="746"/>
                    <a:pt x="746" y="581"/>
                    <a:pt x="746" y="376"/>
                  </a:cubicBezTo>
                  <a:cubicBezTo>
                    <a:pt x="746" y="169"/>
                    <a:pt x="581" y="0"/>
                    <a:pt x="37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2" name="Google Shape;1582;p37"/>
            <p:cNvSpPr/>
            <p:nvPr/>
          </p:nvSpPr>
          <p:spPr>
            <a:xfrm>
              <a:off x="1358717" y="4101290"/>
              <a:ext cx="94471" cy="15460"/>
            </a:xfrm>
            <a:custGeom>
              <a:avLst/>
              <a:gdLst/>
              <a:ahLst/>
              <a:cxnLst/>
              <a:rect l="l" t="t" r="r" b="b"/>
              <a:pathLst>
                <a:path w="1436" h="235" extrusionOk="0">
                  <a:moveTo>
                    <a:pt x="74" y="0"/>
                  </a:moveTo>
                  <a:cubicBezTo>
                    <a:pt x="37" y="0"/>
                    <a:pt x="1" y="29"/>
                    <a:pt x="1" y="70"/>
                  </a:cubicBezTo>
                  <a:cubicBezTo>
                    <a:pt x="1" y="113"/>
                    <a:pt x="31" y="146"/>
                    <a:pt x="74" y="149"/>
                  </a:cubicBezTo>
                  <a:lnTo>
                    <a:pt x="1360" y="235"/>
                  </a:lnTo>
                  <a:lnTo>
                    <a:pt x="1363" y="235"/>
                  </a:lnTo>
                  <a:cubicBezTo>
                    <a:pt x="1399" y="235"/>
                    <a:pt x="1432" y="202"/>
                    <a:pt x="1436" y="165"/>
                  </a:cubicBezTo>
                  <a:cubicBezTo>
                    <a:pt x="1436" y="126"/>
                    <a:pt x="1409" y="90"/>
                    <a:pt x="1366" y="86"/>
                  </a:cubicBezTo>
                  <a:lnTo>
                    <a:pt x="80" y="1"/>
                  </a:lnTo>
                  <a:cubicBezTo>
                    <a:pt x="78" y="0"/>
                    <a:pt x="76" y="0"/>
                    <a:pt x="7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3" name="Google Shape;1583;p37"/>
            <p:cNvSpPr/>
            <p:nvPr/>
          </p:nvSpPr>
          <p:spPr>
            <a:xfrm>
              <a:off x="1320757" y="4016621"/>
              <a:ext cx="138943" cy="81708"/>
            </a:xfrm>
            <a:custGeom>
              <a:avLst/>
              <a:gdLst/>
              <a:ahLst/>
              <a:cxnLst/>
              <a:rect l="l" t="t" r="r" b="b"/>
              <a:pathLst>
                <a:path w="2112" h="1242" extrusionOk="0">
                  <a:moveTo>
                    <a:pt x="687" y="150"/>
                  </a:moveTo>
                  <a:cubicBezTo>
                    <a:pt x="700" y="150"/>
                    <a:pt x="710" y="153"/>
                    <a:pt x="723" y="163"/>
                  </a:cubicBezTo>
                  <a:cubicBezTo>
                    <a:pt x="753" y="183"/>
                    <a:pt x="776" y="219"/>
                    <a:pt x="799" y="252"/>
                  </a:cubicBezTo>
                  <a:cubicBezTo>
                    <a:pt x="881" y="391"/>
                    <a:pt x="914" y="539"/>
                    <a:pt x="951" y="691"/>
                  </a:cubicBezTo>
                  <a:cubicBezTo>
                    <a:pt x="954" y="737"/>
                    <a:pt x="967" y="790"/>
                    <a:pt x="984" y="842"/>
                  </a:cubicBezTo>
                  <a:lnTo>
                    <a:pt x="957" y="819"/>
                  </a:lnTo>
                  <a:cubicBezTo>
                    <a:pt x="832" y="654"/>
                    <a:pt x="733" y="473"/>
                    <a:pt x="670" y="275"/>
                  </a:cubicBezTo>
                  <a:cubicBezTo>
                    <a:pt x="651" y="216"/>
                    <a:pt x="651" y="166"/>
                    <a:pt x="667" y="153"/>
                  </a:cubicBezTo>
                  <a:cubicBezTo>
                    <a:pt x="670" y="150"/>
                    <a:pt x="677" y="150"/>
                    <a:pt x="687" y="150"/>
                  </a:cubicBezTo>
                  <a:close/>
                  <a:moveTo>
                    <a:pt x="238" y="499"/>
                  </a:moveTo>
                  <a:cubicBezTo>
                    <a:pt x="288" y="499"/>
                    <a:pt x="341" y="529"/>
                    <a:pt x="390" y="559"/>
                  </a:cubicBezTo>
                  <a:cubicBezTo>
                    <a:pt x="555" y="661"/>
                    <a:pt x="710" y="780"/>
                    <a:pt x="848" y="918"/>
                  </a:cubicBezTo>
                  <a:cubicBezTo>
                    <a:pt x="855" y="928"/>
                    <a:pt x="868" y="941"/>
                    <a:pt x="875" y="955"/>
                  </a:cubicBezTo>
                  <a:cubicBezTo>
                    <a:pt x="657" y="912"/>
                    <a:pt x="423" y="803"/>
                    <a:pt x="232" y="645"/>
                  </a:cubicBezTo>
                  <a:cubicBezTo>
                    <a:pt x="172" y="592"/>
                    <a:pt x="162" y="562"/>
                    <a:pt x="162" y="546"/>
                  </a:cubicBezTo>
                  <a:cubicBezTo>
                    <a:pt x="166" y="523"/>
                    <a:pt x="205" y="499"/>
                    <a:pt x="238" y="499"/>
                  </a:cubicBezTo>
                  <a:close/>
                  <a:moveTo>
                    <a:pt x="686" y="0"/>
                  </a:moveTo>
                  <a:cubicBezTo>
                    <a:pt x="645" y="0"/>
                    <a:pt x="607" y="13"/>
                    <a:pt x="575" y="38"/>
                  </a:cubicBezTo>
                  <a:cubicBezTo>
                    <a:pt x="525" y="81"/>
                    <a:pt x="476" y="160"/>
                    <a:pt x="529" y="325"/>
                  </a:cubicBezTo>
                  <a:cubicBezTo>
                    <a:pt x="555" y="394"/>
                    <a:pt x="578" y="463"/>
                    <a:pt x="611" y="532"/>
                  </a:cubicBezTo>
                  <a:cubicBezTo>
                    <a:pt x="568" y="499"/>
                    <a:pt x="519" y="466"/>
                    <a:pt x="469" y="440"/>
                  </a:cubicBezTo>
                  <a:cubicBezTo>
                    <a:pt x="406" y="400"/>
                    <a:pt x="327" y="358"/>
                    <a:pt x="242" y="358"/>
                  </a:cubicBezTo>
                  <a:cubicBezTo>
                    <a:pt x="237" y="357"/>
                    <a:pt x="232" y="357"/>
                    <a:pt x="227" y="357"/>
                  </a:cubicBezTo>
                  <a:cubicBezTo>
                    <a:pt x="129" y="357"/>
                    <a:pt x="27" y="422"/>
                    <a:pt x="14" y="529"/>
                  </a:cubicBezTo>
                  <a:cubicBezTo>
                    <a:pt x="1" y="645"/>
                    <a:pt x="103" y="727"/>
                    <a:pt x="139" y="757"/>
                  </a:cubicBezTo>
                  <a:cubicBezTo>
                    <a:pt x="261" y="856"/>
                    <a:pt x="426" y="958"/>
                    <a:pt x="608" y="1027"/>
                  </a:cubicBezTo>
                  <a:cubicBezTo>
                    <a:pt x="604" y="1070"/>
                    <a:pt x="634" y="1106"/>
                    <a:pt x="674" y="1110"/>
                  </a:cubicBezTo>
                  <a:lnTo>
                    <a:pt x="1063" y="1149"/>
                  </a:lnTo>
                  <a:cubicBezTo>
                    <a:pt x="1073" y="1156"/>
                    <a:pt x="1086" y="1159"/>
                    <a:pt x="1099" y="1159"/>
                  </a:cubicBezTo>
                  <a:cubicBezTo>
                    <a:pt x="1106" y="1159"/>
                    <a:pt x="1116" y="1159"/>
                    <a:pt x="1129" y="1156"/>
                  </a:cubicBezTo>
                  <a:lnTo>
                    <a:pt x="2026" y="1241"/>
                  </a:lnTo>
                  <a:lnTo>
                    <a:pt x="2036" y="1241"/>
                  </a:lnTo>
                  <a:cubicBezTo>
                    <a:pt x="2072" y="1241"/>
                    <a:pt x="2105" y="1212"/>
                    <a:pt x="2108" y="1175"/>
                  </a:cubicBezTo>
                  <a:cubicBezTo>
                    <a:pt x="2111" y="1136"/>
                    <a:pt x="2085" y="1100"/>
                    <a:pt x="2042" y="1093"/>
                  </a:cubicBezTo>
                  <a:lnTo>
                    <a:pt x="1201" y="1011"/>
                  </a:lnTo>
                  <a:cubicBezTo>
                    <a:pt x="1148" y="902"/>
                    <a:pt x="1119" y="780"/>
                    <a:pt x="1089" y="654"/>
                  </a:cubicBezTo>
                  <a:cubicBezTo>
                    <a:pt x="1053" y="493"/>
                    <a:pt x="1017" y="328"/>
                    <a:pt x="921" y="170"/>
                  </a:cubicBezTo>
                  <a:cubicBezTo>
                    <a:pt x="891" y="120"/>
                    <a:pt x="855" y="67"/>
                    <a:pt x="802" y="34"/>
                  </a:cubicBezTo>
                  <a:cubicBezTo>
                    <a:pt x="765" y="12"/>
                    <a:pt x="724" y="0"/>
                    <a:pt x="68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4" name="Google Shape;1584;p37"/>
            <p:cNvSpPr/>
            <p:nvPr/>
          </p:nvSpPr>
          <p:spPr>
            <a:xfrm>
              <a:off x="2233958" y="4105829"/>
              <a:ext cx="106576" cy="88813"/>
            </a:xfrm>
            <a:custGeom>
              <a:avLst/>
              <a:gdLst/>
              <a:ahLst/>
              <a:cxnLst/>
              <a:rect l="l" t="t" r="r" b="b"/>
              <a:pathLst>
                <a:path w="1620" h="1350" extrusionOk="0">
                  <a:moveTo>
                    <a:pt x="211" y="1"/>
                  </a:moveTo>
                  <a:cubicBezTo>
                    <a:pt x="0" y="459"/>
                    <a:pt x="60" y="921"/>
                    <a:pt x="264" y="1350"/>
                  </a:cubicBezTo>
                  <a:cubicBezTo>
                    <a:pt x="752" y="1310"/>
                    <a:pt x="960" y="1251"/>
                    <a:pt x="1372" y="1165"/>
                  </a:cubicBezTo>
                  <a:cubicBezTo>
                    <a:pt x="1372" y="1165"/>
                    <a:pt x="1620" y="278"/>
                    <a:pt x="21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5" name="Google Shape;1585;p37"/>
            <p:cNvSpPr/>
            <p:nvPr/>
          </p:nvSpPr>
          <p:spPr>
            <a:xfrm>
              <a:off x="1981004" y="4019186"/>
              <a:ext cx="271637" cy="177626"/>
            </a:xfrm>
            <a:custGeom>
              <a:avLst/>
              <a:gdLst/>
              <a:ahLst/>
              <a:cxnLst/>
              <a:rect l="l" t="t" r="r" b="b"/>
              <a:pathLst>
                <a:path w="4129" h="2700" extrusionOk="0">
                  <a:moveTo>
                    <a:pt x="2646" y="0"/>
                  </a:moveTo>
                  <a:cubicBezTo>
                    <a:pt x="2607" y="0"/>
                    <a:pt x="2566" y="2"/>
                    <a:pt x="2523" y="5"/>
                  </a:cubicBezTo>
                  <a:cubicBezTo>
                    <a:pt x="1886" y="55"/>
                    <a:pt x="1580" y="589"/>
                    <a:pt x="1606" y="866"/>
                  </a:cubicBezTo>
                  <a:cubicBezTo>
                    <a:pt x="1605" y="861"/>
                    <a:pt x="1603" y="858"/>
                    <a:pt x="1603" y="857"/>
                  </a:cubicBezTo>
                  <a:lnTo>
                    <a:pt x="1603" y="857"/>
                  </a:lnTo>
                  <a:cubicBezTo>
                    <a:pt x="1549" y="723"/>
                    <a:pt x="1447" y="536"/>
                    <a:pt x="1111" y="391"/>
                  </a:cubicBezTo>
                  <a:cubicBezTo>
                    <a:pt x="1007" y="346"/>
                    <a:pt x="900" y="325"/>
                    <a:pt x="796" y="325"/>
                  </a:cubicBezTo>
                  <a:cubicBezTo>
                    <a:pt x="375" y="325"/>
                    <a:pt x="1" y="667"/>
                    <a:pt x="3" y="1127"/>
                  </a:cubicBezTo>
                  <a:lnTo>
                    <a:pt x="20" y="2578"/>
                  </a:lnTo>
                  <a:cubicBezTo>
                    <a:pt x="20" y="2578"/>
                    <a:pt x="1005" y="2699"/>
                    <a:pt x="2384" y="2699"/>
                  </a:cubicBezTo>
                  <a:cubicBezTo>
                    <a:pt x="2918" y="2699"/>
                    <a:pt x="3511" y="2681"/>
                    <a:pt x="4129" y="2630"/>
                  </a:cubicBezTo>
                  <a:cubicBezTo>
                    <a:pt x="3921" y="2205"/>
                    <a:pt x="3865" y="1743"/>
                    <a:pt x="4076" y="1285"/>
                  </a:cubicBezTo>
                  <a:cubicBezTo>
                    <a:pt x="3746" y="1219"/>
                    <a:pt x="3733" y="1216"/>
                    <a:pt x="3598" y="1209"/>
                  </a:cubicBezTo>
                  <a:cubicBezTo>
                    <a:pt x="3598" y="1209"/>
                    <a:pt x="3721" y="0"/>
                    <a:pt x="264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6" name="Google Shape;1586;p37"/>
            <p:cNvSpPr/>
            <p:nvPr/>
          </p:nvSpPr>
          <p:spPr>
            <a:xfrm>
              <a:off x="2013503" y="4101947"/>
              <a:ext cx="49143" cy="49077"/>
            </a:xfrm>
            <a:custGeom>
              <a:avLst/>
              <a:gdLst/>
              <a:ahLst/>
              <a:cxnLst/>
              <a:rect l="l" t="t" r="r" b="b"/>
              <a:pathLst>
                <a:path w="747" h="746" extrusionOk="0">
                  <a:moveTo>
                    <a:pt x="377" y="0"/>
                  </a:moveTo>
                  <a:cubicBezTo>
                    <a:pt x="169" y="0"/>
                    <a:pt x="1" y="165"/>
                    <a:pt x="1" y="370"/>
                  </a:cubicBezTo>
                  <a:cubicBezTo>
                    <a:pt x="1" y="578"/>
                    <a:pt x="166" y="746"/>
                    <a:pt x="370" y="746"/>
                  </a:cubicBezTo>
                  <a:cubicBezTo>
                    <a:pt x="578" y="746"/>
                    <a:pt x="746" y="581"/>
                    <a:pt x="746" y="373"/>
                  </a:cubicBezTo>
                  <a:cubicBezTo>
                    <a:pt x="746" y="169"/>
                    <a:pt x="581" y="0"/>
                    <a:pt x="37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7" name="Google Shape;1587;p37"/>
            <p:cNvSpPr/>
            <p:nvPr/>
          </p:nvSpPr>
          <p:spPr>
            <a:xfrm>
              <a:off x="1981004" y="4180432"/>
              <a:ext cx="345779" cy="42959"/>
            </a:xfrm>
            <a:custGeom>
              <a:avLst/>
              <a:gdLst/>
              <a:ahLst/>
              <a:cxnLst/>
              <a:rect l="l" t="t" r="r" b="b"/>
              <a:pathLst>
                <a:path w="5256" h="653" extrusionOk="0">
                  <a:moveTo>
                    <a:pt x="5170" y="1"/>
                  </a:moveTo>
                  <a:cubicBezTo>
                    <a:pt x="5168" y="1"/>
                    <a:pt x="5166" y="1"/>
                    <a:pt x="5165" y="1"/>
                  </a:cubicBezTo>
                  <a:cubicBezTo>
                    <a:pt x="4007" y="188"/>
                    <a:pt x="2845" y="240"/>
                    <a:pt x="1918" y="240"/>
                  </a:cubicBezTo>
                  <a:cubicBezTo>
                    <a:pt x="784" y="240"/>
                    <a:pt x="0" y="163"/>
                    <a:pt x="0" y="163"/>
                  </a:cubicBezTo>
                  <a:lnTo>
                    <a:pt x="0" y="489"/>
                  </a:lnTo>
                  <a:cubicBezTo>
                    <a:pt x="0" y="489"/>
                    <a:pt x="1127" y="653"/>
                    <a:pt x="2493" y="653"/>
                  </a:cubicBezTo>
                  <a:cubicBezTo>
                    <a:pt x="3356" y="653"/>
                    <a:pt x="4315" y="587"/>
                    <a:pt x="5145" y="374"/>
                  </a:cubicBezTo>
                  <a:cubicBezTo>
                    <a:pt x="5145" y="374"/>
                    <a:pt x="5255" y="1"/>
                    <a:pt x="517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8" name="Google Shape;1588;p37"/>
            <p:cNvSpPr/>
            <p:nvPr/>
          </p:nvSpPr>
          <p:spPr>
            <a:xfrm>
              <a:off x="2126527" y="4095829"/>
              <a:ext cx="94471" cy="15526"/>
            </a:xfrm>
            <a:custGeom>
              <a:avLst/>
              <a:gdLst/>
              <a:ahLst/>
              <a:cxnLst/>
              <a:rect l="l" t="t" r="r" b="b"/>
              <a:pathLst>
                <a:path w="1436" h="236" extrusionOk="0">
                  <a:moveTo>
                    <a:pt x="1362" y="1"/>
                  </a:moveTo>
                  <a:cubicBezTo>
                    <a:pt x="1360" y="1"/>
                    <a:pt x="1358" y="1"/>
                    <a:pt x="1356" y="1"/>
                  </a:cubicBezTo>
                  <a:lnTo>
                    <a:pt x="70" y="87"/>
                  </a:lnTo>
                  <a:cubicBezTo>
                    <a:pt x="31" y="90"/>
                    <a:pt x="1" y="126"/>
                    <a:pt x="1" y="166"/>
                  </a:cubicBezTo>
                  <a:cubicBezTo>
                    <a:pt x="4" y="202"/>
                    <a:pt x="37" y="235"/>
                    <a:pt x="77" y="235"/>
                  </a:cubicBezTo>
                  <a:lnTo>
                    <a:pt x="80" y="235"/>
                  </a:lnTo>
                  <a:lnTo>
                    <a:pt x="1366" y="150"/>
                  </a:lnTo>
                  <a:cubicBezTo>
                    <a:pt x="1406" y="146"/>
                    <a:pt x="1436" y="113"/>
                    <a:pt x="1436" y="70"/>
                  </a:cubicBezTo>
                  <a:cubicBezTo>
                    <a:pt x="1436" y="33"/>
                    <a:pt x="1403" y="1"/>
                    <a:pt x="13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9" name="Google Shape;1589;p37"/>
            <p:cNvSpPr/>
            <p:nvPr/>
          </p:nvSpPr>
          <p:spPr>
            <a:xfrm>
              <a:off x="2120080" y="4010963"/>
              <a:ext cx="138877" cy="81708"/>
            </a:xfrm>
            <a:custGeom>
              <a:avLst/>
              <a:gdLst/>
              <a:ahLst/>
              <a:cxnLst/>
              <a:rect l="l" t="t" r="r" b="b"/>
              <a:pathLst>
                <a:path w="2111" h="1242" extrusionOk="0">
                  <a:moveTo>
                    <a:pt x="1431" y="150"/>
                  </a:moveTo>
                  <a:cubicBezTo>
                    <a:pt x="1438" y="150"/>
                    <a:pt x="1448" y="150"/>
                    <a:pt x="1451" y="153"/>
                  </a:cubicBezTo>
                  <a:cubicBezTo>
                    <a:pt x="1468" y="167"/>
                    <a:pt x="1468" y="216"/>
                    <a:pt x="1448" y="272"/>
                  </a:cubicBezTo>
                  <a:cubicBezTo>
                    <a:pt x="1382" y="470"/>
                    <a:pt x="1283" y="651"/>
                    <a:pt x="1158" y="816"/>
                  </a:cubicBezTo>
                  <a:lnTo>
                    <a:pt x="1134" y="843"/>
                  </a:lnTo>
                  <a:cubicBezTo>
                    <a:pt x="1148" y="796"/>
                    <a:pt x="1154" y="744"/>
                    <a:pt x="1167" y="691"/>
                  </a:cubicBezTo>
                  <a:cubicBezTo>
                    <a:pt x="1204" y="533"/>
                    <a:pt x="1237" y="388"/>
                    <a:pt x="1319" y="252"/>
                  </a:cubicBezTo>
                  <a:cubicBezTo>
                    <a:pt x="1339" y="219"/>
                    <a:pt x="1365" y="183"/>
                    <a:pt x="1395" y="163"/>
                  </a:cubicBezTo>
                  <a:cubicBezTo>
                    <a:pt x="1405" y="153"/>
                    <a:pt x="1418" y="150"/>
                    <a:pt x="1431" y="150"/>
                  </a:cubicBezTo>
                  <a:close/>
                  <a:moveTo>
                    <a:pt x="1876" y="500"/>
                  </a:moveTo>
                  <a:cubicBezTo>
                    <a:pt x="1913" y="500"/>
                    <a:pt x="1946" y="526"/>
                    <a:pt x="1949" y="546"/>
                  </a:cubicBezTo>
                  <a:cubicBezTo>
                    <a:pt x="1949" y="566"/>
                    <a:pt x="1942" y="599"/>
                    <a:pt x="1880" y="648"/>
                  </a:cubicBezTo>
                  <a:cubicBezTo>
                    <a:pt x="1685" y="806"/>
                    <a:pt x="1454" y="915"/>
                    <a:pt x="1237" y="958"/>
                  </a:cubicBezTo>
                  <a:cubicBezTo>
                    <a:pt x="1247" y="945"/>
                    <a:pt x="1256" y="932"/>
                    <a:pt x="1266" y="922"/>
                  </a:cubicBezTo>
                  <a:cubicBezTo>
                    <a:pt x="1405" y="783"/>
                    <a:pt x="1557" y="665"/>
                    <a:pt x="1721" y="562"/>
                  </a:cubicBezTo>
                  <a:cubicBezTo>
                    <a:pt x="1771" y="533"/>
                    <a:pt x="1827" y="503"/>
                    <a:pt x="1876" y="500"/>
                  </a:cubicBezTo>
                  <a:close/>
                  <a:moveTo>
                    <a:pt x="1428" y="0"/>
                  </a:moveTo>
                  <a:cubicBezTo>
                    <a:pt x="1389" y="0"/>
                    <a:pt x="1348" y="12"/>
                    <a:pt x="1313" y="35"/>
                  </a:cubicBezTo>
                  <a:cubicBezTo>
                    <a:pt x="1256" y="68"/>
                    <a:pt x="1220" y="120"/>
                    <a:pt x="1191" y="170"/>
                  </a:cubicBezTo>
                  <a:cubicBezTo>
                    <a:pt x="1098" y="328"/>
                    <a:pt x="1059" y="493"/>
                    <a:pt x="1022" y="651"/>
                  </a:cubicBezTo>
                  <a:cubicBezTo>
                    <a:pt x="993" y="780"/>
                    <a:pt x="966" y="899"/>
                    <a:pt x="910" y="1011"/>
                  </a:cubicBezTo>
                  <a:lnTo>
                    <a:pt x="69" y="1093"/>
                  </a:lnTo>
                  <a:cubicBezTo>
                    <a:pt x="30" y="1097"/>
                    <a:pt x="0" y="1136"/>
                    <a:pt x="3" y="1176"/>
                  </a:cubicBezTo>
                  <a:cubicBezTo>
                    <a:pt x="10" y="1212"/>
                    <a:pt x="43" y="1242"/>
                    <a:pt x="79" y="1242"/>
                  </a:cubicBezTo>
                  <a:lnTo>
                    <a:pt x="86" y="1242"/>
                  </a:lnTo>
                  <a:lnTo>
                    <a:pt x="986" y="1156"/>
                  </a:lnTo>
                  <a:cubicBezTo>
                    <a:pt x="993" y="1159"/>
                    <a:pt x="1003" y="1159"/>
                    <a:pt x="1016" y="1159"/>
                  </a:cubicBezTo>
                  <a:cubicBezTo>
                    <a:pt x="1026" y="1159"/>
                    <a:pt x="1039" y="1156"/>
                    <a:pt x="1052" y="1146"/>
                  </a:cubicBezTo>
                  <a:lnTo>
                    <a:pt x="1438" y="1110"/>
                  </a:lnTo>
                  <a:cubicBezTo>
                    <a:pt x="1481" y="1106"/>
                    <a:pt x="1510" y="1070"/>
                    <a:pt x="1504" y="1027"/>
                  </a:cubicBezTo>
                  <a:cubicBezTo>
                    <a:pt x="1685" y="958"/>
                    <a:pt x="1850" y="859"/>
                    <a:pt x="1975" y="757"/>
                  </a:cubicBezTo>
                  <a:cubicBezTo>
                    <a:pt x="2008" y="727"/>
                    <a:pt x="2111" y="645"/>
                    <a:pt x="2097" y="529"/>
                  </a:cubicBezTo>
                  <a:cubicBezTo>
                    <a:pt x="2081" y="421"/>
                    <a:pt x="1975" y="355"/>
                    <a:pt x="1873" y="355"/>
                  </a:cubicBezTo>
                  <a:cubicBezTo>
                    <a:pt x="1784" y="355"/>
                    <a:pt x="1708" y="397"/>
                    <a:pt x="1646" y="437"/>
                  </a:cubicBezTo>
                  <a:cubicBezTo>
                    <a:pt x="1596" y="467"/>
                    <a:pt x="1550" y="500"/>
                    <a:pt x="1501" y="533"/>
                  </a:cubicBezTo>
                  <a:cubicBezTo>
                    <a:pt x="1534" y="467"/>
                    <a:pt x="1560" y="397"/>
                    <a:pt x="1583" y="322"/>
                  </a:cubicBezTo>
                  <a:cubicBezTo>
                    <a:pt x="1636" y="163"/>
                    <a:pt x="1586" y="81"/>
                    <a:pt x="1537" y="38"/>
                  </a:cubicBezTo>
                  <a:cubicBezTo>
                    <a:pt x="1507" y="13"/>
                    <a:pt x="1468" y="0"/>
                    <a:pt x="142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0" name="Google Shape;1590;p37"/>
            <p:cNvSpPr/>
            <p:nvPr/>
          </p:nvSpPr>
          <p:spPr>
            <a:xfrm>
              <a:off x="1214904" y="2550933"/>
              <a:ext cx="359529" cy="388409"/>
            </a:xfrm>
            <a:custGeom>
              <a:avLst/>
              <a:gdLst/>
              <a:ahLst/>
              <a:cxnLst/>
              <a:rect l="l" t="t" r="r" b="b"/>
              <a:pathLst>
                <a:path w="5465" h="5904" extrusionOk="0">
                  <a:moveTo>
                    <a:pt x="4167" y="1"/>
                  </a:moveTo>
                  <a:cubicBezTo>
                    <a:pt x="4137" y="1"/>
                    <a:pt x="4105" y="2"/>
                    <a:pt x="4073" y="4"/>
                  </a:cubicBezTo>
                  <a:cubicBezTo>
                    <a:pt x="3935" y="14"/>
                    <a:pt x="2626" y="205"/>
                    <a:pt x="1946" y="1046"/>
                  </a:cubicBezTo>
                  <a:cubicBezTo>
                    <a:pt x="617" y="3074"/>
                    <a:pt x="90" y="4921"/>
                    <a:pt x="50" y="5145"/>
                  </a:cubicBezTo>
                  <a:cubicBezTo>
                    <a:pt x="27" y="5247"/>
                    <a:pt x="10" y="5382"/>
                    <a:pt x="4" y="5528"/>
                  </a:cubicBezTo>
                  <a:cubicBezTo>
                    <a:pt x="1" y="5636"/>
                    <a:pt x="4" y="5775"/>
                    <a:pt x="20" y="5903"/>
                  </a:cubicBezTo>
                  <a:cubicBezTo>
                    <a:pt x="1142" y="5821"/>
                    <a:pt x="2266" y="5709"/>
                    <a:pt x="3387" y="5554"/>
                  </a:cubicBezTo>
                  <a:cubicBezTo>
                    <a:pt x="3387" y="5532"/>
                    <a:pt x="3388" y="5532"/>
                    <a:pt x="3394" y="5532"/>
                  </a:cubicBezTo>
                  <a:cubicBezTo>
                    <a:pt x="3401" y="5532"/>
                    <a:pt x="3412" y="5532"/>
                    <a:pt x="3434" y="5511"/>
                  </a:cubicBezTo>
                  <a:cubicBezTo>
                    <a:pt x="3447" y="5478"/>
                    <a:pt x="3457" y="5445"/>
                    <a:pt x="3470" y="5409"/>
                  </a:cubicBezTo>
                  <a:cubicBezTo>
                    <a:pt x="3523" y="5260"/>
                    <a:pt x="3602" y="5092"/>
                    <a:pt x="3684" y="4921"/>
                  </a:cubicBezTo>
                  <a:cubicBezTo>
                    <a:pt x="3852" y="4574"/>
                    <a:pt x="4057" y="4218"/>
                    <a:pt x="4265" y="3859"/>
                  </a:cubicBezTo>
                  <a:cubicBezTo>
                    <a:pt x="4476" y="3499"/>
                    <a:pt x="4703" y="3137"/>
                    <a:pt x="4934" y="2777"/>
                  </a:cubicBezTo>
                  <a:cubicBezTo>
                    <a:pt x="5049" y="2596"/>
                    <a:pt x="5168" y="2421"/>
                    <a:pt x="5284" y="2240"/>
                  </a:cubicBezTo>
                  <a:cubicBezTo>
                    <a:pt x="5386" y="2048"/>
                    <a:pt x="5465" y="1837"/>
                    <a:pt x="5449" y="1580"/>
                  </a:cubicBezTo>
                  <a:lnTo>
                    <a:pt x="5435" y="1422"/>
                  </a:lnTo>
                  <a:cubicBezTo>
                    <a:pt x="5381" y="638"/>
                    <a:pt x="4952" y="1"/>
                    <a:pt x="4167"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1" name="Google Shape;1591;p37"/>
            <p:cNvSpPr/>
            <p:nvPr/>
          </p:nvSpPr>
          <p:spPr>
            <a:xfrm>
              <a:off x="1199050" y="1952790"/>
              <a:ext cx="357621" cy="314530"/>
            </a:xfrm>
            <a:custGeom>
              <a:avLst/>
              <a:gdLst/>
              <a:ahLst/>
              <a:cxnLst/>
              <a:rect l="l" t="t" r="r" b="b"/>
              <a:pathLst>
                <a:path w="5436" h="4781" extrusionOk="0">
                  <a:moveTo>
                    <a:pt x="2729" y="1"/>
                  </a:moveTo>
                  <a:cubicBezTo>
                    <a:pt x="1929" y="1"/>
                    <a:pt x="1147" y="405"/>
                    <a:pt x="693" y="1138"/>
                  </a:cubicBezTo>
                  <a:cubicBezTo>
                    <a:pt x="1" y="2266"/>
                    <a:pt x="340" y="3733"/>
                    <a:pt x="1455" y="4426"/>
                  </a:cubicBezTo>
                  <a:cubicBezTo>
                    <a:pt x="1843" y="4666"/>
                    <a:pt x="2273" y="4781"/>
                    <a:pt x="2698" y="4781"/>
                  </a:cubicBezTo>
                  <a:cubicBezTo>
                    <a:pt x="3499" y="4781"/>
                    <a:pt x="4282" y="4375"/>
                    <a:pt x="4736" y="3641"/>
                  </a:cubicBezTo>
                  <a:cubicBezTo>
                    <a:pt x="5436" y="2517"/>
                    <a:pt x="5093" y="1049"/>
                    <a:pt x="3975" y="356"/>
                  </a:cubicBezTo>
                  <a:cubicBezTo>
                    <a:pt x="3586" y="116"/>
                    <a:pt x="3155" y="1"/>
                    <a:pt x="2729" y="1"/>
                  </a:cubicBezTo>
                  <a:close/>
                </a:path>
              </a:pathLst>
            </a:custGeom>
            <a:solidFill>
              <a:srgbClr val="FF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2" name="Google Shape;1592;p37"/>
            <p:cNvSpPr/>
            <p:nvPr/>
          </p:nvSpPr>
          <p:spPr>
            <a:xfrm>
              <a:off x="1330099" y="2135877"/>
              <a:ext cx="195323" cy="98747"/>
            </a:xfrm>
            <a:custGeom>
              <a:avLst/>
              <a:gdLst/>
              <a:ahLst/>
              <a:cxnLst/>
              <a:rect l="l" t="t" r="r" b="b"/>
              <a:pathLst>
                <a:path w="2969" h="1501" extrusionOk="0">
                  <a:moveTo>
                    <a:pt x="898" y="1"/>
                  </a:moveTo>
                  <a:cubicBezTo>
                    <a:pt x="607" y="1"/>
                    <a:pt x="314" y="47"/>
                    <a:pt x="40" y="162"/>
                  </a:cubicBezTo>
                  <a:cubicBezTo>
                    <a:pt x="17" y="175"/>
                    <a:pt x="1" y="199"/>
                    <a:pt x="4" y="225"/>
                  </a:cubicBezTo>
                  <a:cubicBezTo>
                    <a:pt x="13" y="255"/>
                    <a:pt x="36" y="275"/>
                    <a:pt x="66" y="275"/>
                  </a:cubicBezTo>
                  <a:cubicBezTo>
                    <a:pt x="68" y="275"/>
                    <a:pt x="71" y="275"/>
                    <a:pt x="73" y="274"/>
                  </a:cubicBezTo>
                  <a:lnTo>
                    <a:pt x="80" y="274"/>
                  </a:lnTo>
                  <a:cubicBezTo>
                    <a:pt x="300" y="240"/>
                    <a:pt x="524" y="222"/>
                    <a:pt x="743" y="222"/>
                  </a:cubicBezTo>
                  <a:cubicBezTo>
                    <a:pt x="794" y="222"/>
                    <a:pt x="844" y="223"/>
                    <a:pt x="894" y="225"/>
                  </a:cubicBezTo>
                  <a:cubicBezTo>
                    <a:pt x="1168" y="235"/>
                    <a:pt x="1435" y="281"/>
                    <a:pt x="1683" y="380"/>
                  </a:cubicBezTo>
                  <a:cubicBezTo>
                    <a:pt x="1930" y="479"/>
                    <a:pt x="2164" y="621"/>
                    <a:pt x="2355" y="812"/>
                  </a:cubicBezTo>
                  <a:cubicBezTo>
                    <a:pt x="2458" y="901"/>
                    <a:pt x="2537" y="1016"/>
                    <a:pt x="2622" y="1119"/>
                  </a:cubicBezTo>
                  <a:cubicBezTo>
                    <a:pt x="2705" y="1227"/>
                    <a:pt x="2768" y="1349"/>
                    <a:pt x="2843" y="1465"/>
                  </a:cubicBezTo>
                  <a:lnTo>
                    <a:pt x="2850" y="1475"/>
                  </a:lnTo>
                  <a:cubicBezTo>
                    <a:pt x="2861" y="1491"/>
                    <a:pt x="2881" y="1500"/>
                    <a:pt x="2900" y="1500"/>
                  </a:cubicBezTo>
                  <a:cubicBezTo>
                    <a:pt x="2909" y="1500"/>
                    <a:pt x="2918" y="1499"/>
                    <a:pt x="2926" y="1495"/>
                  </a:cubicBezTo>
                  <a:cubicBezTo>
                    <a:pt x="2956" y="1481"/>
                    <a:pt x="2969" y="1445"/>
                    <a:pt x="2952" y="1415"/>
                  </a:cubicBezTo>
                  <a:cubicBezTo>
                    <a:pt x="2886" y="1287"/>
                    <a:pt x="2827" y="1155"/>
                    <a:pt x="2751" y="1033"/>
                  </a:cubicBezTo>
                  <a:cubicBezTo>
                    <a:pt x="2669" y="911"/>
                    <a:pt x="2589" y="789"/>
                    <a:pt x="2481" y="687"/>
                  </a:cubicBezTo>
                  <a:cubicBezTo>
                    <a:pt x="2388" y="574"/>
                    <a:pt x="2266" y="485"/>
                    <a:pt x="2151" y="393"/>
                  </a:cubicBezTo>
                  <a:cubicBezTo>
                    <a:pt x="2029" y="314"/>
                    <a:pt x="1900" y="232"/>
                    <a:pt x="1762" y="182"/>
                  </a:cubicBezTo>
                  <a:cubicBezTo>
                    <a:pt x="1488" y="67"/>
                    <a:pt x="1191" y="4"/>
                    <a:pt x="898" y="1"/>
                  </a:cubicBezTo>
                  <a:close/>
                </a:path>
              </a:pathLst>
            </a:custGeom>
            <a:solidFill>
              <a:srgbClr val="F4B1A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3" name="Google Shape;1593;p37"/>
            <p:cNvSpPr/>
            <p:nvPr/>
          </p:nvSpPr>
          <p:spPr>
            <a:xfrm>
              <a:off x="2198828" y="2293636"/>
              <a:ext cx="270123" cy="254663"/>
            </a:xfrm>
            <a:custGeom>
              <a:avLst/>
              <a:gdLst/>
              <a:ahLst/>
              <a:cxnLst/>
              <a:rect l="l" t="t" r="r" b="b"/>
              <a:pathLst>
                <a:path w="4106" h="3871" extrusionOk="0">
                  <a:moveTo>
                    <a:pt x="2050" y="1"/>
                  </a:moveTo>
                  <a:cubicBezTo>
                    <a:pt x="1109" y="1"/>
                    <a:pt x="284" y="701"/>
                    <a:pt x="149" y="1669"/>
                  </a:cubicBezTo>
                  <a:cubicBezTo>
                    <a:pt x="0" y="2727"/>
                    <a:pt x="732" y="3704"/>
                    <a:pt x="1784" y="3852"/>
                  </a:cubicBezTo>
                  <a:cubicBezTo>
                    <a:pt x="1874" y="3865"/>
                    <a:pt x="1963" y="3871"/>
                    <a:pt x="2052" y="3871"/>
                  </a:cubicBezTo>
                  <a:cubicBezTo>
                    <a:pt x="2994" y="3871"/>
                    <a:pt x="3822" y="3168"/>
                    <a:pt x="3954" y="2203"/>
                  </a:cubicBezTo>
                  <a:cubicBezTo>
                    <a:pt x="4106" y="1145"/>
                    <a:pt x="3370" y="168"/>
                    <a:pt x="2318" y="20"/>
                  </a:cubicBezTo>
                  <a:cubicBezTo>
                    <a:pt x="2228" y="7"/>
                    <a:pt x="2139" y="1"/>
                    <a:pt x="2050" y="1"/>
                  </a:cubicBezTo>
                  <a:close/>
                </a:path>
              </a:pathLst>
            </a:custGeom>
            <a:solidFill>
              <a:srgbClr val="FF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4" name="Google Shape;1594;p37"/>
            <p:cNvSpPr/>
            <p:nvPr/>
          </p:nvSpPr>
          <p:spPr>
            <a:xfrm>
              <a:off x="1373914" y="1555760"/>
              <a:ext cx="1154965" cy="1047798"/>
            </a:xfrm>
            <a:custGeom>
              <a:avLst/>
              <a:gdLst/>
              <a:ahLst/>
              <a:cxnLst/>
              <a:rect l="l" t="t" r="r" b="b"/>
              <a:pathLst>
                <a:path w="17556" h="15927" extrusionOk="0">
                  <a:moveTo>
                    <a:pt x="8853" y="0"/>
                  </a:moveTo>
                  <a:cubicBezTo>
                    <a:pt x="6108" y="0"/>
                    <a:pt x="3441" y="1483"/>
                    <a:pt x="2036" y="4086"/>
                  </a:cubicBezTo>
                  <a:cubicBezTo>
                    <a:pt x="1" y="7852"/>
                    <a:pt x="693" y="12473"/>
                    <a:pt x="5043" y="14847"/>
                  </a:cubicBezTo>
                  <a:cubicBezTo>
                    <a:pt x="6412" y="15594"/>
                    <a:pt x="7709" y="15926"/>
                    <a:pt x="8908" y="15926"/>
                  </a:cubicBezTo>
                  <a:cubicBezTo>
                    <a:pt x="11779" y="15926"/>
                    <a:pt x="14094" y="14025"/>
                    <a:pt x="15527" y="11371"/>
                  </a:cubicBezTo>
                  <a:cubicBezTo>
                    <a:pt x="17555" y="7608"/>
                    <a:pt x="16183" y="2925"/>
                    <a:pt x="12460" y="914"/>
                  </a:cubicBezTo>
                  <a:cubicBezTo>
                    <a:pt x="11312" y="294"/>
                    <a:pt x="10075" y="0"/>
                    <a:pt x="8853" y="0"/>
                  </a:cubicBezTo>
                  <a:close/>
                </a:path>
              </a:pathLst>
            </a:custGeom>
            <a:solidFill>
              <a:srgbClr val="FF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5" name="Google Shape;1595;p37"/>
            <p:cNvSpPr/>
            <p:nvPr/>
          </p:nvSpPr>
          <p:spPr>
            <a:xfrm>
              <a:off x="1416676" y="1467209"/>
              <a:ext cx="1210029" cy="802147"/>
            </a:xfrm>
            <a:custGeom>
              <a:avLst/>
              <a:gdLst/>
              <a:ahLst/>
              <a:cxnLst/>
              <a:rect l="l" t="t" r="r" b="b"/>
              <a:pathLst>
                <a:path w="18393" h="12193" extrusionOk="0">
                  <a:moveTo>
                    <a:pt x="7189" y="1"/>
                  </a:moveTo>
                  <a:cubicBezTo>
                    <a:pt x="6661" y="1"/>
                    <a:pt x="6164" y="48"/>
                    <a:pt x="5712" y="146"/>
                  </a:cubicBezTo>
                  <a:cubicBezTo>
                    <a:pt x="2787" y="776"/>
                    <a:pt x="0" y="2926"/>
                    <a:pt x="208" y="7668"/>
                  </a:cubicBezTo>
                  <a:cubicBezTo>
                    <a:pt x="208" y="7668"/>
                    <a:pt x="4390" y="6761"/>
                    <a:pt x="7315" y="3417"/>
                  </a:cubicBezTo>
                  <a:cubicBezTo>
                    <a:pt x="7315" y="3417"/>
                    <a:pt x="9963" y="9475"/>
                    <a:pt x="15537" y="12193"/>
                  </a:cubicBezTo>
                  <a:cubicBezTo>
                    <a:pt x="15537" y="12193"/>
                    <a:pt x="18392" y="6972"/>
                    <a:pt x="15952" y="3975"/>
                  </a:cubicBezTo>
                  <a:cubicBezTo>
                    <a:pt x="13891" y="1439"/>
                    <a:pt x="10085" y="1"/>
                    <a:pt x="718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6" name="Google Shape;1596;p37"/>
            <p:cNvSpPr/>
            <p:nvPr/>
          </p:nvSpPr>
          <p:spPr>
            <a:xfrm>
              <a:off x="1570093" y="2272716"/>
              <a:ext cx="61446" cy="465249"/>
            </a:xfrm>
            <a:custGeom>
              <a:avLst/>
              <a:gdLst/>
              <a:ahLst/>
              <a:cxnLst/>
              <a:rect l="l" t="t" r="r" b="b"/>
              <a:pathLst>
                <a:path w="934" h="7072" extrusionOk="0">
                  <a:moveTo>
                    <a:pt x="592" y="0"/>
                  </a:moveTo>
                  <a:cubicBezTo>
                    <a:pt x="589" y="0"/>
                    <a:pt x="585" y="2"/>
                    <a:pt x="580" y="5"/>
                  </a:cubicBezTo>
                  <a:cubicBezTo>
                    <a:pt x="323" y="193"/>
                    <a:pt x="152" y="486"/>
                    <a:pt x="79" y="796"/>
                  </a:cubicBezTo>
                  <a:cubicBezTo>
                    <a:pt x="0" y="1103"/>
                    <a:pt x="0" y="1426"/>
                    <a:pt x="63" y="1740"/>
                  </a:cubicBezTo>
                  <a:cubicBezTo>
                    <a:pt x="181" y="2366"/>
                    <a:pt x="488" y="2930"/>
                    <a:pt x="689" y="3520"/>
                  </a:cubicBezTo>
                  <a:cubicBezTo>
                    <a:pt x="788" y="3814"/>
                    <a:pt x="861" y="4121"/>
                    <a:pt x="871" y="4431"/>
                  </a:cubicBezTo>
                  <a:cubicBezTo>
                    <a:pt x="877" y="4741"/>
                    <a:pt x="818" y="5054"/>
                    <a:pt x="670" y="5324"/>
                  </a:cubicBezTo>
                  <a:cubicBezTo>
                    <a:pt x="528" y="5601"/>
                    <a:pt x="330" y="5852"/>
                    <a:pt x="218" y="6155"/>
                  </a:cubicBezTo>
                  <a:cubicBezTo>
                    <a:pt x="165" y="6304"/>
                    <a:pt x="132" y="6462"/>
                    <a:pt x="142" y="6624"/>
                  </a:cubicBezTo>
                  <a:cubicBezTo>
                    <a:pt x="148" y="6785"/>
                    <a:pt x="198" y="6947"/>
                    <a:pt x="307" y="7069"/>
                  </a:cubicBezTo>
                  <a:cubicBezTo>
                    <a:pt x="308" y="7070"/>
                    <a:pt x="313" y="7071"/>
                    <a:pt x="317" y="7071"/>
                  </a:cubicBezTo>
                  <a:cubicBezTo>
                    <a:pt x="321" y="7071"/>
                    <a:pt x="325" y="7070"/>
                    <a:pt x="327" y="7069"/>
                  </a:cubicBezTo>
                  <a:cubicBezTo>
                    <a:pt x="330" y="7066"/>
                    <a:pt x="330" y="7056"/>
                    <a:pt x="327" y="7049"/>
                  </a:cubicBezTo>
                  <a:cubicBezTo>
                    <a:pt x="224" y="6934"/>
                    <a:pt x="178" y="6775"/>
                    <a:pt x="175" y="6624"/>
                  </a:cubicBezTo>
                  <a:cubicBezTo>
                    <a:pt x="168" y="6472"/>
                    <a:pt x="201" y="6314"/>
                    <a:pt x="257" y="6172"/>
                  </a:cubicBezTo>
                  <a:cubicBezTo>
                    <a:pt x="366" y="5882"/>
                    <a:pt x="561" y="5631"/>
                    <a:pt x="709" y="5351"/>
                  </a:cubicBezTo>
                  <a:cubicBezTo>
                    <a:pt x="861" y="5074"/>
                    <a:pt x="933" y="4747"/>
                    <a:pt x="920" y="4431"/>
                  </a:cubicBezTo>
                  <a:cubicBezTo>
                    <a:pt x="910" y="4111"/>
                    <a:pt x="838" y="3801"/>
                    <a:pt x="739" y="3501"/>
                  </a:cubicBezTo>
                  <a:cubicBezTo>
                    <a:pt x="541" y="2900"/>
                    <a:pt x="228" y="2346"/>
                    <a:pt x="109" y="1730"/>
                  </a:cubicBezTo>
                  <a:cubicBezTo>
                    <a:pt x="46" y="1426"/>
                    <a:pt x="43" y="1110"/>
                    <a:pt x="115" y="806"/>
                  </a:cubicBezTo>
                  <a:cubicBezTo>
                    <a:pt x="185" y="506"/>
                    <a:pt x="343" y="219"/>
                    <a:pt x="590" y="28"/>
                  </a:cubicBezTo>
                  <a:cubicBezTo>
                    <a:pt x="597" y="25"/>
                    <a:pt x="597" y="11"/>
                    <a:pt x="604" y="8"/>
                  </a:cubicBezTo>
                  <a:cubicBezTo>
                    <a:pt x="600" y="3"/>
                    <a:pt x="596" y="0"/>
                    <a:pt x="592" y="0"/>
                  </a:cubicBezTo>
                  <a:close/>
                </a:path>
              </a:pathLst>
            </a:custGeom>
            <a:solidFill>
              <a:srgbClr val="F77E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7" name="Google Shape;1597;p37"/>
            <p:cNvSpPr/>
            <p:nvPr/>
          </p:nvSpPr>
          <p:spPr>
            <a:xfrm>
              <a:off x="1132786" y="1572605"/>
              <a:ext cx="377291" cy="1309434"/>
            </a:xfrm>
            <a:custGeom>
              <a:avLst/>
              <a:gdLst/>
              <a:ahLst/>
              <a:cxnLst/>
              <a:rect l="l" t="t" r="r" b="b"/>
              <a:pathLst>
                <a:path w="5735" h="19904" extrusionOk="0">
                  <a:moveTo>
                    <a:pt x="5707" y="1"/>
                  </a:moveTo>
                  <a:cubicBezTo>
                    <a:pt x="5702" y="1"/>
                    <a:pt x="5697" y="5"/>
                    <a:pt x="5693" y="7"/>
                  </a:cubicBezTo>
                  <a:cubicBezTo>
                    <a:pt x="5699" y="5"/>
                    <a:pt x="5703" y="1"/>
                    <a:pt x="5708" y="1"/>
                  </a:cubicBezTo>
                  <a:lnTo>
                    <a:pt x="5708" y="1"/>
                  </a:lnTo>
                  <a:cubicBezTo>
                    <a:pt x="5710" y="1"/>
                    <a:pt x="5713" y="2"/>
                    <a:pt x="5716" y="4"/>
                  </a:cubicBezTo>
                  <a:cubicBezTo>
                    <a:pt x="5713" y="2"/>
                    <a:pt x="5710" y="1"/>
                    <a:pt x="5708" y="1"/>
                  </a:cubicBezTo>
                  <a:cubicBezTo>
                    <a:pt x="5708" y="1"/>
                    <a:pt x="5708" y="1"/>
                    <a:pt x="5708" y="1"/>
                  </a:cubicBezTo>
                  <a:lnTo>
                    <a:pt x="5708" y="1"/>
                  </a:lnTo>
                  <a:cubicBezTo>
                    <a:pt x="5708" y="1"/>
                    <a:pt x="5708" y="1"/>
                    <a:pt x="5707" y="1"/>
                  </a:cubicBezTo>
                  <a:close/>
                  <a:moveTo>
                    <a:pt x="5716" y="4"/>
                  </a:moveTo>
                  <a:lnTo>
                    <a:pt x="5716" y="4"/>
                  </a:lnTo>
                  <a:cubicBezTo>
                    <a:pt x="5730" y="6"/>
                    <a:pt x="5732" y="24"/>
                    <a:pt x="5724" y="33"/>
                  </a:cubicBezTo>
                  <a:lnTo>
                    <a:pt x="5724" y="33"/>
                  </a:lnTo>
                  <a:cubicBezTo>
                    <a:pt x="5735" y="23"/>
                    <a:pt x="5731" y="7"/>
                    <a:pt x="5716" y="4"/>
                  </a:cubicBezTo>
                  <a:close/>
                  <a:moveTo>
                    <a:pt x="5724" y="33"/>
                  </a:moveTo>
                  <a:cubicBezTo>
                    <a:pt x="5722" y="34"/>
                    <a:pt x="5721" y="36"/>
                    <a:pt x="5719" y="37"/>
                  </a:cubicBezTo>
                  <a:cubicBezTo>
                    <a:pt x="5721" y="36"/>
                    <a:pt x="5722" y="35"/>
                    <a:pt x="5724" y="33"/>
                  </a:cubicBezTo>
                  <a:close/>
                  <a:moveTo>
                    <a:pt x="5716" y="40"/>
                  </a:moveTo>
                  <a:cubicBezTo>
                    <a:pt x="4881" y="465"/>
                    <a:pt x="4153" y="1082"/>
                    <a:pt x="3582" y="1824"/>
                  </a:cubicBezTo>
                  <a:cubicBezTo>
                    <a:pt x="3298" y="2197"/>
                    <a:pt x="3051" y="2596"/>
                    <a:pt x="2853" y="3021"/>
                  </a:cubicBezTo>
                  <a:cubicBezTo>
                    <a:pt x="2655" y="3443"/>
                    <a:pt x="2507" y="3892"/>
                    <a:pt x="2411" y="4350"/>
                  </a:cubicBezTo>
                  <a:cubicBezTo>
                    <a:pt x="2375" y="4515"/>
                    <a:pt x="2345" y="4687"/>
                    <a:pt x="2326" y="4855"/>
                  </a:cubicBezTo>
                  <a:cubicBezTo>
                    <a:pt x="2345" y="4647"/>
                    <a:pt x="2378" y="4446"/>
                    <a:pt x="2425" y="4241"/>
                  </a:cubicBezTo>
                  <a:cubicBezTo>
                    <a:pt x="2616" y="3328"/>
                    <a:pt x="3021" y="2467"/>
                    <a:pt x="3599" y="1735"/>
                  </a:cubicBezTo>
                  <a:cubicBezTo>
                    <a:pt x="3889" y="1369"/>
                    <a:pt x="4215" y="1033"/>
                    <a:pt x="4578" y="736"/>
                  </a:cubicBezTo>
                  <a:cubicBezTo>
                    <a:pt x="4759" y="587"/>
                    <a:pt x="4947" y="452"/>
                    <a:pt x="5142" y="323"/>
                  </a:cubicBezTo>
                  <a:cubicBezTo>
                    <a:pt x="5241" y="264"/>
                    <a:pt x="5340" y="201"/>
                    <a:pt x="5442" y="142"/>
                  </a:cubicBezTo>
                  <a:cubicBezTo>
                    <a:pt x="5492" y="112"/>
                    <a:pt x="5544" y="86"/>
                    <a:pt x="5594" y="56"/>
                  </a:cubicBezTo>
                  <a:lnTo>
                    <a:pt x="5594" y="56"/>
                  </a:lnTo>
                  <a:cubicBezTo>
                    <a:pt x="5541" y="83"/>
                    <a:pt x="5492" y="109"/>
                    <a:pt x="5442" y="139"/>
                  </a:cubicBezTo>
                  <a:cubicBezTo>
                    <a:pt x="5340" y="195"/>
                    <a:pt x="5241" y="254"/>
                    <a:pt x="5142" y="320"/>
                  </a:cubicBezTo>
                  <a:cubicBezTo>
                    <a:pt x="4944" y="442"/>
                    <a:pt x="4753" y="584"/>
                    <a:pt x="4571" y="729"/>
                  </a:cubicBezTo>
                  <a:cubicBezTo>
                    <a:pt x="4209" y="1019"/>
                    <a:pt x="3876" y="1356"/>
                    <a:pt x="3589" y="1722"/>
                  </a:cubicBezTo>
                  <a:cubicBezTo>
                    <a:pt x="3005" y="2451"/>
                    <a:pt x="2576" y="3308"/>
                    <a:pt x="2372" y="4225"/>
                  </a:cubicBezTo>
                  <a:cubicBezTo>
                    <a:pt x="2157" y="5135"/>
                    <a:pt x="2141" y="6101"/>
                    <a:pt x="2335" y="7025"/>
                  </a:cubicBezTo>
                  <a:cubicBezTo>
                    <a:pt x="2385" y="7256"/>
                    <a:pt x="2441" y="7480"/>
                    <a:pt x="2517" y="7707"/>
                  </a:cubicBezTo>
                  <a:cubicBezTo>
                    <a:pt x="2589" y="7932"/>
                    <a:pt x="2675" y="8153"/>
                    <a:pt x="2758" y="8367"/>
                  </a:cubicBezTo>
                  <a:cubicBezTo>
                    <a:pt x="2840" y="8585"/>
                    <a:pt x="2919" y="8799"/>
                    <a:pt x="2969" y="9023"/>
                  </a:cubicBezTo>
                  <a:cubicBezTo>
                    <a:pt x="3018" y="9241"/>
                    <a:pt x="3038" y="9468"/>
                    <a:pt x="3002" y="9679"/>
                  </a:cubicBezTo>
                  <a:cubicBezTo>
                    <a:pt x="2965" y="9894"/>
                    <a:pt x="2863" y="10085"/>
                    <a:pt x="2721" y="10247"/>
                  </a:cubicBezTo>
                  <a:cubicBezTo>
                    <a:pt x="2576" y="10412"/>
                    <a:pt x="2395" y="10547"/>
                    <a:pt x="2210" y="10679"/>
                  </a:cubicBezTo>
                  <a:cubicBezTo>
                    <a:pt x="2025" y="10811"/>
                    <a:pt x="1828" y="10942"/>
                    <a:pt x="1636" y="11097"/>
                  </a:cubicBezTo>
                  <a:cubicBezTo>
                    <a:pt x="1452" y="11249"/>
                    <a:pt x="1270" y="11427"/>
                    <a:pt x="1138" y="11651"/>
                  </a:cubicBezTo>
                  <a:cubicBezTo>
                    <a:pt x="1010" y="11876"/>
                    <a:pt x="941" y="12130"/>
                    <a:pt x="924" y="12384"/>
                  </a:cubicBezTo>
                  <a:cubicBezTo>
                    <a:pt x="908" y="12634"/>
                    <a:pt x="927" y="12882"/>
                    <a:pt x="977" y="13119"/>
                  </a:cubicBezTo>
                  <a:cubicBezTo>
                    <a:pt x="1069" y="13597"/>
                    <a:pt x="1251" y="14039"/>
                    <a:pt x="1356" y="14478"/>
                  </a:cubicBezTo>
                  <a:cubicBezTo>
                    <a:pt x="1412" y="14695"/>
                    <a:pt x="1448" y="14910"/>
                    <a:pt x="1452" y="15124"/>
                  </a:cubicBezTo>
                  <a:cubicBezTo>
                    <a:pt x="1452" y="15335"/>
                    <a:pt x="1415" y="15550"/>
                    <a:pt x="1349" y="15751"/>
                  </a:cubicBezTo>
                  <a:cubicBezTo>
                    <a:pt x="1208" y="16163"/>
                    <a:pt x="960" y="16545"/>
                    <a:pt x="713" y="16941"/>
                  </a:cubicBezTo>
                  <a:cubicBezTo>
                    <a:pt x="591" y="17139"/>
                    <a:pt x="462" y="17340"/>
                    <a:pt x="357" y="17564"/>
                  </a:cubicBezTo>
                  <a:cubicBezTo>
                    <a:pt x="245" y="17782"/>
                    <a:pt x="159" y="18016"/>
                    <a:pt x="96" y="18260"/>
                  </a:cubicBezTo>
                  <a:cubicBezTo>
                    <a:pt x="34" y="18504"/>
                    <a:pt x="1" y="18758"/>
                    <a:pt x="27" y="19022"/>
                  </a:cubicBezTo>
                  <a:cubicBezTo>
                    <a:pt x="50" y="19286"/>
                    <a:pt x="133" y="19550"/>
                    <a:pt x="291" y="19774"/>
                  </a:cubicBezTo>
                  <a:lnTo>
                    <a:pt x="307" y="19794"/>
                  </a:lnTo>
                  <a:lnTo>
                    <a:pt x="314" y="19807"/>
                  </a:lnTo>
                  <a:cubicBezTo>
                    <a:pt x="317" y="19810"/>
                    <a:pt x="311" y="19807"/>
                    <a:pt x="350" y="19847"/>
                  </a:cubicBezTo>
                  <a:cubicBezTo>
                    <a:pt x="391" y="19883"/>
                    <a:pt x="444" y="19904"/>
                    <a:pt x="499" y="19904"/>
                  </a:cubicBezTo>
                  <a:cubicBezTo>
                    <a:pt x="532" y="19904"/>
                    <a:pt x="566" y="19896"/>
                    <a:pt x="598" y="19880"/>
                  </a:cubicBezTo>
                  <a:cubicBezTo>
                    <a:pt x="680" y="19843"/>
                    <a:pt x="729" y="19748"/>
                    <a:pt x="723" y="19662"/>
                  </a:cubicBezTo>
                  <a:cubicBezTo>
                    <a:pt x="723" y="19622"/>
                    <a:pt x="696" y="19566"/>
                    <a:pt x="680" y="19546"/>
                  </a:cubicBezTo>
                  <a:lnTo>
                    <a:pt x="677" y="19540"/>
                  </a:lnTo>
                  <a:lnTo>
                    <a:pt x="670" y="19527"/>
                  </a:lnTo>
                  <a:cubicBezTo>
                    <a:pt x="660" y="19517"/>
                    <a:pt x="657" y="19507"/>
                    <a:pt x="647" y="19497"/>
                  </a:cubicBezTo>
                  <a:cubicBezTo>
                    <a:pt x="624" y="19457"/>
                    <a:pt x="598" y="19415"/>
                    <a:pt x="578" y="19368"/>
                  </a:cubicBezTo>
                  <a:cubicBezTo>
                    <a:pt x="538" y="19279"/>
                    <a:pt x="509" y="19184"/>
                    <a:pt x="492" y="19085"/>
                  </a:cubicBezTo>
                  <a:cubicBezTo>
                    <a:pt x="459" y="18887"/>
                    <a:pt x="472" y="18676"/>
                    <a:pt x="515" y="18468"/>
                  </a:cubicBezTo>
                  <a:cubicBezTo>
                    <a:pt x="561" y="18257"/>
                    <a:pt x="631" y="18046"/>
                    <a:pt x="726" y="17848"/>
                  </a:cubicBezTo>
                  <a:cubicBezTo>
                    <a:pt x="818" y="17647"/>
                    <a:pt x="934" y="17456"/>
                    <a:pt x="1056" y="17258"/>
                  </a:cubicBezTo>
                  <a:cubicBezTo>
                    <a:pt x="1300" y="16869"/>
                    <a:pt x="1564" y="16463"/>
                    <a:pt x="1735" y="15995"/>
                  </a:cubicBezTo>
                  <a:cubicBezTo>
                    <a:pt x="1824" y="15757"/>
                    <a:pt x="1877" y="15510"/>
                    <a:pt x="1890" y="15256"/>
                  </a:cubicBezTo>
                  <a:cubicBezTo>
                    <a:pt x="1897" y="14999"/>
                    <a:pt x="1864" y="14751"/>
                    <a:pt x="1808" y="14514"/>
                  </a:cubicBezTo>
                  <a:cubicBezTo>
                    <a:pt x="1696" y="14039"/>
                    <a:pt x="1504" y="13607"/>
                    <a:pt x="1396" y="13175"/>
                  </a:cubicBezTo>
                  <a:cubicBezTo>
                    <a:pt x="1340" y="12954"/>
                    <a:pt x="1303" y="12736"/>
                    <a:pt x="1303" y="12519"/>
                  </a:cubicBezTo>
                  <a:cubicBezTo>
                    <a:pt x="1300" y="12301"/>
                    <a:pt x="1340" y="12090"/>
                    <a:pt x="1429" y="11899"/>
                  </a:cubicBezTo>
                  <a:cubicBezTo>
                    <a:pt x="1514" y="11711"/>
                    <a:pt x="1659" y="11546"/>
                    <a:pt x="1824" y="11398"/>
                  </a:cubicBezTo>
                  <a:cubicBezTo>
                    <a:pt x="1989" y="11249"/>
                    <a:pt x="2177" y="11117"/>
                    <a:pt x="2368" y="10975"/>
                  </a:cubicBezTo>
                  <a:cubicBezTo>
                    <a:pt x="2556" y="10837"/>
                    <a:pt x="2748" y="10689"/>
                    <a:pt x="2916" y="10507"/>
                  </a:cubicBezTo>
                  <a:cubicBezTo>
                    <a:pt x="3084" y="10326"/>
                    <a:pt x="3213" y="10098"/>
                    <a:pt x="3275" y="9851"/>
                  </a:cubicBezTo>
                  <a:cubicBezTo>
                    <a:pt x="3302" y="9732"/>
                    <a:pt x="3318" y="9604"/>
                    <a:pt x="3315" y="9482"/>
                  </a:cubicBezTo>
                  <a:cubicBezTo>
                    <a:pt x="3315" y="9356"/>
                    <a:pt x="3298" y="9234"/>
                    <a:pt x="3279" y="9119"/>
                  </a:cubicBezTo>
                  <a:cubicBezTo>
                    <a:pt x="3233" y="8878"/>
                    <a:pt x="3150" y="8650"/>
                    <a:pt x="3068" y="8433"/>
                  </a:cubicBezTo>
                  <a:cubicBezTo>
                    <a:pt x="2890" y="7998"/>
                    <a:pt x="2705" y="7575"/>
                    <a:pt x="2589" y="7127"/>
                  </a:cubicBezTo>
                  <a:cubicBezTo>
                    <a:pt x="2359" y="6233"/>
                    <a:pt x="2319" y="5283"/>
                    <a:pt x="2494" y="4370"/>
                  </a:cubicBezTo>
                  <a:cubicBezTo>
                    <a:pt x="2642" y="3453"/>
                    <a:pt x="3035" y="2582"/>
                    <a:pt x="3595" y="1837"/>
                  </a:cubicBezTo>
                  <a:cubicBezTo>
                    <a:pt x="4156" y="1095"/>
                    <a:pt x="4881" y="472"/>
                    <a:pt x="5716" y="4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8" name="Google Shape;1598;p37"/>
            <p:cNvSpPr/>
            <p:nvPr/>
          </p:nvSpPr>
          <p:spPr>
            <a:xfrm>
              <a:off x="2254550" y="1475235"/>
              <a:ext cx="300320" cy="1543572"/>
            </a:xfrm>
            <a:custGeom>
              <a:avLst/>
              <a:gdLst/>
              <a:ahLst/>
              <a:cxnLst/>
              <a:rect l="l" t="t" r="r" b="b"/>
              <a:pathLst>
                <a:path w="4565" h="23463" extrusionOk="0">
                  <a:moveTo>
                    <a:pt x="4" y="1"/>
                  </a:moveTo>
                  <a:lnTo>
                    <a:pt x="4" y="1"/>
                  </a:lnTo>
                  <a:cubicBezTo>
                    <a:pt x="1" y="11"/>
                    <a:pt x="1" y="17"/>
                    <a:pt x="11" y="27"/>
                  </a:cubicBezTo>
                  <a:cubicBezTo>
                    <a:pt x="4" y="21"/>
                    <a:pt x="1" y="11"/>
                    <a:pt x="4" y="1"/>
                  </a:cubicBezTo>
                  <a:close/>
                  <a:moveTo>
                    <a:pt x="30" y="1"/>
                  </a:moveTo>
                  <a:cubicBezTo>
                    <a:pt x="1033" y="406"/>
                    <a:pt x="1946" y="1043"/>
                    <a:pt x="2659" y="1851"/>
                  </a:cubicBezTo>
                  <a:cubicBezTo>
                    <a:pt x="3021" y="2253"/>
                    <a:pt x="3328" y="2705"/>
                    <a:pt x="3582" y="3180"/>
                  </a:cubicBezTo>
                  <a:cubicBezTo>
                    <a:pt x="3829" y="3658"/>
                    <a:pt x="4034" y="4166"/>
                    <a:pt x="4166" y="4684"/>
                  </a:cubicBezTo>
                  <a:cubicBezTo>
                    <a:pt x="4222" y="4908"/>
                    <a:pt x="4268" y="5129"/>
                    <a:pt x="4304" y="5356"/>
                  </a:cubicBezTo>
                  <a:cubicBezTo>
                    <a:pt x="4265" y="5129"/>
                    <a:pt x="4215" y="4901"/>
                    <a:pt x="4153" y="4680"/>
                  </a:cubicBezTo>
                  <a:cubicBezTo>
                    <a:pt x="3876" y="3625"/>
                    <a:pt x="3328" y="2656"/>
                    <a:pt x="2603" y="1851"/>
                  </a:cubicBezTo>
                  <a:cubicBezTo>
                    <a:pt x="2240" y="1449"/>
                    <a:pt x="1831" y="1089"/>
                    <a:pt x="1386" y="776"/>
                  </a:cubicBezTo>
                  <a:cubicBezTo>
                    <a:pt x="1274" y="703"/>
                    <a:pt x="1165" y="624"/>
                    <a:pt x="1049" y="555"/>
                  </a:cubicBezTo>
                  <a:cubicBezTo>
                    <a:pt x="934" y="489"/>
                    <a:pt x="819" y="413"/>
                    <a:pt x="697" y="350"/>
                  </a:cubicBezTo>
                  <a:lnTo>
                    <a:pt x="515" y="261"/>
                  </a:lnTo>
                  <a:lnTo>
                    <a:pt x="515" y="261"/>
                  </a:lnTo>
                  <a:lnTo>
                    <a:pt x="697" y="357"/>
                  </a:lnTo>
                  <a:cubicBezTo>
                    <a:pt x="819" y="416"/>
                    <a:pt x="934" y="492"/>
                    <a:pt x="1049" y="561"/>
                  </a:cubicBezTo>
                  <a:cubicBezTo>
                    <a:pt x="1165" y="631"/>
                    <a:pt x="1274" y="710"/>
                    <a:pt x="1386" y="786"/>
                  </a:cubicBezTo>
                  <a:cubicBezTo>
                    <a:pt x="1828" y="1099"/>
                    <a:pt x="2237" y="1462"/>
                    <a:pt x="2593" y="1864"/>
                  </a:cubicBezTo>
                  <a:cubicBezTo>
                    <a:pt x="3312" y="2672"/>
                    <a:pt x="3843" y="3648"/>
                    <a:pt x="4100" y="4697"/>
                  </a:cubicBezTo>
                  <a:cubicBezTo>
                    <a:pt x="4370" y="5739"/>
                    <a:pt x="4383" y="6847"/>
                    <a:pt x="4153" y="7896"/>
                  </a:cubicBezTo>
                  <a:cubicBezTo>
                    <a:pt x="4037" y="8420"/>
                    <a:pt x="3859" y="8931"/>
                    <a:pt x="3704" y="9449"/>
                  </a:cubicBezTo>
                  <a:cubicBezTo>
                    <a:pt x="3546" y="9970"/>
                    <a:pt x="3407" y="10504"/>
                    <a:pt x="3374" y="11058"/>
                  </a:cubicBezTo>
                  <a:cubicBezTo>
                    <a:pt x="3351" y="11332"/>
                    <a:pt x="3361" y="11612"/>
                    <a:pt x="3407" y="11889"/>
                  </a:cubicBezTo>
                  <a:cubicBezTo>
                    <a:pt x="3450" y="12166"/>
                    <a:pt x="3529" y="12443"/>
                    <a:pt x="3655" y="12694"/>
                  </a:cubicBezTo>
                  <a:cubicBezTo>
                    <a:pt x="3770" y="12945"/>
                    <a:pt x="3909" y="13179"/>
                    <a:pt x="4021" y="13420"/>
                  </a:cubicBezTo>
                  <a:cubicBezTo>
                    <a:pt x="4077" y="13538"/>
                    <a:pt x="4126" y="13654"/>
                    <a:pt x="4159" y="13779"/>
                  </a:cubicBezTo>
                  <a:cubicBezTo>
                    <a:pt x="4199" y="13898"/>
                    <a:pt x="4219" y="14020"/>
                    <a:pt x="4219" y="14135"/>
                  </a:cubicBezTo>
                  <a:cubicBezTo>
                    <a:pt x="4219" y="14195"/>
                    <a:pt x="4212" y="14257"/>
                    <a:pt x="4202" y="14313"/>
                  </a:cubicBezTo>
                  <a:cubicBezTo>
                    <a:pt x="4199" y="14343"/>
                    <a:pt x="4189" y="14373"/>
                    <a:pt x="4186" y="14406"/>
                  </a:cubicBezTo>
                  <a:lnTo>
                    <a:pt x="4172" y="14449"/>
                  </a:lnTo>
                  <a:cubicBezTo>
                    <a:pt x="4169" y="14462"/>
                    <a:pt x="4166" y="14475"/>
                    <a:pt x="4159" y="14491"/>
                  </a:cubicBezTo>
                  <a:cubicBezTo>
                    <a:pt x="4139" y="14547"/>
                    <a:pt x="4120" y="14610"/>
                    <a:pt x="4090" y="14663"/>
                  </a:cubicBezTo>
                  <a:cubicBezTo>
                    <a:pt x="4067" y="14722"/>
                    <a:pt x="4037" y="14772"/>
                    <a:pt x="4001" y="14828"/>
                  </a:cubicBezTo>
                  <a:cubicBezTo>
                    <a:pt x="3872" y="15049"/>
                    <a:pt x="3698" y="15253"/>
                    <a:pt x="3539" y="15477"/>
                  </a:cubicBezTo>
                  <a:cubicBezTo>
                    <a:pt x="3374" y="15698"/>
                    <a:pt x="3213" y="15933"/>
                    <a:pt x="3104" y="16213"/>
                  </a:cubicBezTo>
                  <a:cubicBezTo>
                    <a:pt x="2998" y="16500"/>
                    <a:pt x="2972" y="16803"/>
                    <a:pt x="3012" y="17097"/>
                  </a:cubicBezTo>
                  <a:cubicBezTo>
                    <a:pt x="3048" y="17384"/>
                    <a:pt x="3134" y="17661"/>
                    <a:pt x="3236" y="17921"/>
                  </a:cubicBezTo>
                  <a:cubicBezTo>
                    <a:pt x="3341" y="18182"/>
                    <a:pt x="3450" y="18429"/>
                    <a:pt x="3556" y="18676"/>
                  </a:cubicBezTo>
                  <a:cubicBezTo>
                    <a:pt x="3658" y="18917"/>
                    <a:pt x="3744" y="19164"/>
                    <a:pt x="3806" y="19415"/>
                  </a:cubicBezTo>
                  <a:cubicBezTo>
                    <a:pt x="3836" y="19540"/>
                    <a:pt x="3862" y="19669"/>
                    <a:pt x="3885" y="19798"/>
                  </a:cubicBezTo>
                  <a:cubicBezTo>
                    <a:pt x="3905" y="19923"/>
                    <a:pt x="3922" y="20048"/>
                    <a:pt x="3935" y="20180"/>
                  </a:cubicBezTo>
                  <a:cubicBezTo>
                    <a:pt x="3978" y="20698"/>
                    <a:pt x="3938" y="21222"/>
                    <a:pt x="3820" y="21730"/>
                  </a:cubicBezTo>
                  <a:cubicBezTo>
                    <a:pt x="3757" y="21981"/>
                    <a:pt x="3678" y="22228"/>
                    <a:pt x="3579" y="22472"/>
                  </a:cubicBezTo>
                  <a:cubicBezTo>
                    <a:pt x="3529" y="22591"/>
                    <a:pt x="3477" y="22710"/>
                    <a:pt x="3414" y="22822"/>
                  </a:cubicBezTo>
                  <a:cubicBezTo>
                    <a:pt x="3381" y="22881"/>
                    <a:pt x="3358" y="22937"/>
                    <a:pt x="3318" y="22990"/>
                  </a:cubicBezTo>
                  <a:lnTo>
                    <a:pt x="3269" y="23072"/>
                  </a:lnTo>
                  <a:lnTo>
                    <a:pt x="3246" y="23115"/>
                  </a:lnTo>
                  <a:cubicBezTo>
                    <a:pt x="3246" y="23113"/>
                    <a:pt x="3247" y="23113"/>
                    <a:pt x="3246" y="23113"/>
                  </a:cubicBezTo>
                  <a:lnTo>
                    <a:pt x="3246" y="23113"/>
                  </a:lnTo>
                  <a:cubicBezTo>
                    <a:pt x="3244" y="23113"/>
                    <a:pt x="3213" y="23167"/>
                    <a:pt x="3213" y="23214"/>
                  </a:cubicBezTo>
                  <a:cubicBezTo>
                    <a:pt x="3206" y="23264"/>
                    <a:pt x="3219" y="23316"/>
                    <a:pt x="3246" y="23363"/>
                  </a:cubicBezTo>
                  <a:cubicBezTo>
                    <a:pt x="3272" y="23409"/>
                    <a:pt x="3315" y="23442"/>
                    <a:pt x="3364" y="23452"/>
                  </a:cubicBezTo>
                  <a:cubicBezTo>
                    <a:pt x="3387" y="23459"/>
                    <a:pt x="3410" y="23462"/>
                    <a:pt x="3433" y="23462"/>
                  </a:cubicBezTo>
                  <a:cubicBezTo>
                    <a:pt x="3461" y="23462"/>
                    <a:pt x="3489" y="23457"/>
                    <a:pt x="3516" y="23448"/>
                  </a:cubicBezTo>
                  <a:cubicBezTo>
                    <a:pt x="3562" y="23432"/>
                    <a:pt x="3612" y="23382"/>
                    <a:pt x="3625" y="23359"/>
                  </a:cubicBezTo>
                  <a:lnTo>
                    <a:pt x="3632" y="23346"/>
                  </a:lnTo>
                  <a:lnTo>
                    <a:pt x="3645" y="23323"/>
                  </a:lnTo>
                  <a:lnTo>
                    <a:pt x="3674" y="23277"/>
                  </a:lnTo>
                  <a:lnTo>
                    <a:pt x="3727" y="23184"/>
                  </a:lnTo>
                  <a:lnTo>
                    <a:pt x="3826" y="23000"/>
                  </a:lnTo>
                  <a:lnTo>
                    <a:pt x="3915" y="22812"/>
                  </a:lnTo>
                  <a:lnTo>
                    <a:pt x="3998" y="22617"/>
                  </a:lnTo>
                  <a:cubicBezTo>
                    <a:pt x="4106" y="22357"/>
                    <a:pt x="4189" y="22086"/>
                    <a:pt x="4255" y="21813"/>
                  </a:cubicBezTo>
                  <a:cubicBezTo>
                    <a:pt x="4383" y="21265"/>
                    <a:pt x="4420" y="20695"/>
                    <a:pt x="4370" y="20141"/>
                  </a:cubicBezTo>
                  <a:cubicBezTo>
                    <a:pt x="4360" y="19999"/>
                    <a:pt x="4341" y="19854"/>
                    <a:pt x="4318" y="19718"/>
                  </a:cubicBezTo>
                  <a:cubicBezTo>
                    <a:pt x="4291" y="19580"/>
                    <a:pt x="4258" y="19448"/>
                    <a:pt x="4225" y="19310"/>
                  </a:cubicBezTo>
                  <a:cubicBezTo>
                    <a:pt x="4153" y="19033"/>
                    <a:pt x="4057" y="18772"/>
                    <a:pt x="3948" y="18515"/>
                  </a:cubicBezTo>
                  <a:cubicBezTo>
                    <a:pt x="3843" y="18264"/>
                    <a:pt x="3727" y="18017"/>
                    <a:pt x="3628" y="17773"/>
                  </a:cubicBezTo>
                  <a:cubicBezTo>
                    <a:pt x="3529" y="17529"/>
                    <a:pt x="3450" y="17281"/>
                    <a:pt x="3414" y="17034"/>
                  </a:cubicBezTo>
                  <a:cubicBezTo>
                    <a:pt x="3381" y="16797"/>
                    <a:pt x="3401" y="16543"/>
                    <a:pt x="3483" y="16322"/>
                  </a:cubicBezTo>
                  <a:cubicBezTo>
                    <a:pt x="3569" y="16091"/>
                    <a:pt x="3714" y="15876"/>
                    <a:pt x="3872" y="15659"/>
                  </a:cubicBezTo>
                  <a:cubicBezTo>
                    <a:pt x="4027" y="15444"/>
                    <a:pt x="4202" y="15220"/>
                    <a:pt x="4334" y="14970"/>
                  </a:cubicBezTo>
                  <a:cubicBezTo>
                    <a:pt x="4370" y="14907"/>
                    <a:pt x="4403" y="14838"/>
                    <a:pt x="4426" y="14772"/>
                  </a:cubicBezTo>
                  <a:cubicBezTo>
                    <a:pt x="4440" y="14739"/>
                    <a:pt x="4456" y="14706"/>
                    <a:pt x="4466" y="14669"/>
                  </a:cubicBezTo>
                  <a:cubicBezTo>
                    <a:pt x="4476" y="14637"/>
                    <a:pt x="4489" y="14604"/>
                    <a:pt x="4499" y="14561"/>
                  </a:cubicBezTo>
                  <a:cubicBezTo>
                    <a:pt x="4535" y="14412"/>
                    <a:pt x="4555" y="14270"/>
                    <a:pt x="4552" y="14115"/>
                  </a:cubicBezTo>
                  <a:cubicBezTo>
                    <a:pt x="4555" y="13829"/>
                    <a:pt x="4453" y="13552"/>
                    <a:pt x="4324" y="13301"/>
                  </a:cubicBezTo>
                  <a:cubicBezTo>
                    <a:pt x="4202" y="13050"/>
                    <a:pt x="4057" y="12823"/>
                    <a:pt x="3942" y="12582"/>
                  </a:cubicBezTo>
                  <a:cubicBezTo>
                    <a:pt x="3704" y="12120"/>
                    <a:pt x="3625" y="11589"/>
                    <a:pt x="3655" y="11062"/>
                  </a:cubicBezTo>
                  <a:cubicBezTo>
                    <a:pt x="3678" y="10531"/>
                    <a:pt x="3806" y="10010"/>
                    <a:pt x="3951" y="9492"/>
                  </a:cubicBezTo>
                  <a:cubicBezTo>
                    <a:pt x="4093" y="8971"/>
                    <a:pt x="4258" y="8453"/>
                    <a:pt x="4364" y="7916"/>
                  </a:cubicBezTo>
                  <a:cubicBezTo>
                    <a:pt x="4565" y="6840"/>
                    <a:pt x="4515" y="5723"/>
                    <a:pt x="4222" y="4677"/>
                  </a:cubicBezTo>
                  <a:cubicBezTo>
                    <a:pt x="4083" y="4153"/>
                    <a:pt x="3872" y="3645"/>
                    <a:pt x="3615" y="3167"/>
                  </a:cubicBezTo>
                  <a:cubicBezTo>
                    <a:pt x="3351" y="2692"/>
                    <a:pt x="3038" y="2247"/>
                    <a:pt x="2672" y="1844"/>
                  </a:cubicBezTo>
                  <a:cubicBezTo>
                    <a:pt x="1950" y="1036"/>
                    <a:pt x="1036" y="400"/>
                    <a:pt x="30"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9" name="Google Shape;1599;p37"/>
            <p:cNvSpPr/>
            <p:nvPr/>
          </p:nvSpPr>
          <p:spPr>
            <a:xfrm>
              <a:off x="1915216" y="1591351"/>
              <a:ext cx="471762" cy="545049"/>
            </a:xfrm>
            <a:custGeom>
              <a:avLst/>
              <a:gdLst/>
              <a:ahLst/>
              <a:cxnLst/>
              <a:rect l="l" t="t" r="r" b="b"/>
              <a:pathLst>
                <a:path w="7171" h="8285" extrusionOk="0">
                  <a:moveTo>
                    <a:pt x="23" y="1"/>
                  </a:moveTo>
                  <a:cubicBezTo>
                    <a:pt x="16" y="1"/>
                    <a:pt x="9" y="5"/>
                    <a:pt x="7" y="13"/>
                  </a:cubicBezTo>
                  <a:cubicBezTo>
                    <a:pt x="9" y="7"/>
                    <a:pt x="16" y="3"/>
                    <a:pt x="23" y="3"/>
                  </a:cubicBezTo>
                  <a:cubicBezTo>
                    <a:pt x="30" y="3"/>
                    <a:pt x="37" y="7"/>
                    <a:pt x="40" y="13"/>
                  </a:cubicBezTo>
                  <a:cubicBezTo>
                    <a:pt x="37" y="5"/>
                    <a:pt x="30" y="1"/>
                    <a:pt x="23" y="1"/>
                  </a:cubicBezTo>
                  <a:close/>
                  <a:moveTo>
                    <a:pt x="7" y="13"/>
                  </a:moveTo>
                  <a:cubicBezTo>
                    <a:pt x="1" y="23"/>
                    <a:pt x="1" y="27"/>
                    <a:pt x="7" y="33"/>
                  </a:cubicBezTo>
                  <a:cubicBezTo>
                    <a:pt x="7" y="27"/>
                    <a:pt x="1" y="23"/>
                    <a:pt x="7" y="13"/>
                  </a:cubicBezTo>
                  <a:close/>
                  <a:moveTo>
                    <a:pt x="48" y="25"/>
                  </a:moveTo>
                  <a:lnTo>
                    <a:pt x="48" y="25"/>
                  </a:lnTo>
                  <a:cubicBezTo>
                    <a:pt x="222" y="440"/>
                    <a:pt x="410" y="852"/>
                    <a:pt x="611" y="1253"/>
                  </a:cubicBezTo>
                  <a:cubicBezTo>
                    <a:pt x="815" y="1659"/>
                    <a:pt x="1030" y="2058"/>
                    <a:pt x="1261" y="2447"/>
                  </a:cubicBezTo>
                  <a:cubicBezTo>
                    <a:pt x="1304" y="2520"/>
                    <a:pt x="1350" y="2599"/>
                    <a:pt x="1396" y="2671"/>
                  </a:cubicBezTo>
                  <a:cubicBezTo>
                    <a:pt x="1333" y="2582"/>
                    <a:pt x="1271" y="2487"/>
                    <a:pt x="1214" y="2391"/>
                  </a:cubicBezTo>
                  <a:cubicBezTo>
                    <a:pt x="970" y="2012"/>
                    <a:pt x="749" y="1616"/>
                    <a:pt x="542" y="1214"/>
                  </a:cubicBezTo>
                  <a:cubicBezTo>
                    <a:pt x="439" y="1013"/>
                    <a:pt x="341" y="808"/>
                    <a:pt x="248" y="604"/>
                  </a:cubicBezTo>
                  <a:cubicBezTo>
                    <a:pt x="205" y="501"/>
                    <a:pt x="159" y="396"/>
                    <a:pt x="113" y="290"/>
                  </a:cubicBezTo>
                  <a:lnTo>
                    <a:pt x="47" y="132"/>
                  </a:lnTo>
                  <a:lnTo>
                    <a:pt x="110" y="290"/>
                  </a:lnTo>
                  <a:cubicBezTo>
                    <a:pt x="149" y="393"/>
                    <a:pt x="195" y="501"/>
                    <a:pt x="242" y="604"/>
                  </a:cubicBezTo>
                  <a:cubicBezTo>
                    <a:pt x="331" y="808"/>
                    <a:pt x="426" y="1016"/>
                    <a:pt x="522" y="1220"/>
                  </a:cubicBezTo>
                  <a:cubicBezTo>
                    <a:pt x="720" y="1629"/>
                    <a:pt x="931" y="2028"/>
                    <a:pt x="1155" y="2421"/>
                  </a:cubicBezTo>
                  <a:cubicBezTo>
                    <a:pt x="1383" y="2813"/>
                    <a:pt x="1623" y="3199"/>
                    <a:pt x="1877" y="3575"/>
                  </a:cubicBezTo>
                  <a:cubicBezTo>
                    <a:pt x="2135" y="3951"/>
                    <a:pt x="2402" y="4317"/>
                    <a:pt x="2689" y="4673"/>
                  </a:cubicBezTo>
                  <a:cubicBezTo>
                    <a:pt x="2979" y="5026"/>
                    <a:pt x="3276" y="5369"/>
                    <a:pt x="3592" y="5699"/>
                  </a:cubicBezTo>
                  <a:cubicBezTo>
                    <a:pt x="3909" y="6029"/>
                    <a:pt x="4235" y="6345"/>
                    <a:pt x="4582" y="6645"/>
                  </a:cubicBezTo>
                  <a:cubicBezTo>
                    <a:pt x="5271" y="7249"/>
                    <a:pt x="6016" y="7790"/>
                    <a:pt x="6811" y="8245"/>
                  </a:cubicBezTo>
                  <a:lnTo>
                    <a:pt x="6837" y="8258"/>
                  </a:lnTo>
                  <a:cubicBezTo>
                    <a:pt x="6868" y="8276"/>
                    <a:pt x="6903" y="8285"/>
                    <a:pt x="6940" y="8285"/>
                  </a:cubicBezTo>
                  <a:cubicBezTo>
                    <a:pt x="6989" y="8285"/>
                    <a:pt x="7039" y="8269"/>
                    <a:pt x="7081" y="8238"/>
                  </a:cubicBezTo>
                  <a:cubicBezTo>
                    <a:pt x="7114" y="8212"/>
                    <a:pt x="7141" y="8175"/>
                    <a:pt x="7154" y="8136"/>
                  </a:cubicBezTo>
                  <a:cubicBezTo>
                    <a:pt x="7170" y="8093"/>
                    <a:pt x="7170" y="8047"/>
                    <a:pt x="7164" y="8007"/>
                  </a:cubicBezTo>
                  <a:cubicBezTo>
                    <a:pt x="7164" y="7974"/>
                    <a:pt x="7141" y="7931"/>
                    <a:pt x="7108" y="7905"/>
                  </a:cubicBezTo>
                  <a:cubicBezTo>
                    <a:pt x="7098" y="7892"/>
                    <a:pt x="7065" y="7872"/>
                    <a:pt x="7068" y="7872"/>
                  </a:cubicBezTo>
                  <a:lnTo>
                    <a:pt x="7065" y="7865"/>
                  </a:lnTo>
                  <a:lnTo>
                    <a:pt x="6992" y="7823"/>
                  </a:lnTo>
                  <a:lnTo>
                    <a:pt x="6850" y="7734"/>
                  </a:lnTo>
                  <a:cubicBezTo>
                    <a:pt x="6755" y="7677"/>
                    <a:pt x="6659" y="7615"/>
                    <a:pt x="6564" y="7559"/>
                  </a:cubicBezTo>
                  <a:cubicBezTo>
                    <a:pt x="6376" y="7437"/>
                    <a:pt x="6191" y="7315"/>
                    <a:pt x="6010" y="7186"/>
                  </a:cubicBezTo>
                  <a:cubicBezTo>
                    <a:pt x="5640" y="6932"/>
                    <a:pt x="5277" y="6668"/>
                    <a:pt x="4931" y="6388"/>
                  </a:cubicBezTo>
                  <a:cubicBezTo>
                    <a:pt x="4582" y="6108"/>
                    <a:pt x="4245" y="5814"/>
                    <a:pt x="3915" y="5507"/>
                  </a:cubicBezTo>
                  <a:cubicBezTo>
                    <a:pt x="3586" y="5204"/>
                    <a:pt x="3266" y="4887"/>
                    <a:pt x="2966" y="4551"/>
                  </a:cubicBezTo>
                  <a:cubicBezTo>
                    <a:pt x="2359" y="3888"/>
                    <a:pt x="1798" y="3179"/>
                    <a:pt x="1310" y="2421"/>
                  </a:cubicBezTo>
                  <a:cubicBezTo>
                    <a:pt x="1066" y="2041"/>
                    <a:pt x="835" y="1649"/>
                    <a:pt x="624" y="1250"/>
                  </a:cubicBezTo>
                  <a:cubicBezTo>
                    <a:pt x="413" y="852"/>
                    <a:pt x="222" y="440"/>
                    <a:pt x="48" y="25"/>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0" name="Google Shape;1600;p37"/>
            <p:cNvSpPr/>
            <p:nvPr/>
          </p:nvSpPr>
          <p:spPr>
            <a:xfrm>
              <a:off x="2075344" y="1629311"/>
              <a:ext cx="8552" cy="14802"/>
            </a:xfrm>
            <a:custGeom>
              <a:avLst/>
              <a:gdLst/>
              <a:ahLst/>
              <a:cxnLst/>
              <a:rect l="l" t="t" r="r" b="b"/>
              <a:pathLst>
                <a:path w="130" h="225" extrusionOk="0">
                  <a:moveTo>
                    <a:pt x="1" y="0"/>
                  </a:moveTo>
                  <a:cubicBezTo>
                    <a:pt x="40" y="76"/>
                    <a:pt x="83" y="149"/>
                    <a:pt x="129" y="225"/>
                  </a:cubicBezTo>
                  <a:cubicBezTo>
                    <a:pt x="83" y="149"/>
                    <a:pt x="40" y="76"/>
                    <a:pt x="1" y="0"/>
                  </a:cubicBezTo>
                  <a:close/>
                </a:path>
              </a:pathLst>
            </a:custGeom>
            <a:solidFill>
              <a:srgbClr val="F77E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1" name="Google Shape;1601;p37"/>
            <p:cNvSpPr/>
            <p:nvPr/>
          </p:nvSpPr>
          <p:spPr>
            <a:xfrm>
              <a:off x="2071660" y="1628719"/>
              <a:ext cx="359989" cy="362818"/>
            </a:xfrm>
            <a:custGeom>
              <a:avLst/>
              <a:gdLst/>
              <a:ahLst/>
              <a:cxnLst/>
              <a:rect l="l" t="t" r="r" b="b"/>
              <a:pathLst>
                <a:path w="5472" h="5515" extrusionOk="0">
                  <a:moveTo>
                    <a:pt x="24" y="1"/>
                  </a:moveTo>
                  <a:cubicBezTo>
                    <a:pt x="21" y="1"/>
                    <a:pt x="17" y="1"/>
                    <a:pt x="14" y="3"/>
                  </a:cubicBezTo>
                  <a:cubicBezTo>
                    <a:pt x="16" y="2"/>
                    <a:pt x="19" y="1"/>
                    <a:pt x="22" y="1"/>
                  </a:cubicBezTo>
                  <a:cubicBezTo>
                    <a:pt x="29" y="1"/>
                    <a:pt x="35" y="4"/>
                    <a:pt x="40" y="9"/>
                  </a:cubicBezTo>
                  <a:cubicBezTo>
                    <a:pt x="36" y="3"/>
                    <a:pt x="30" y="1"/>
                    <a:pt x="24" y="1"/>
                  </a:cubicBezTo>
                  <a:close/>
                  <a:moveTo>
                    <a:pt x="14" y="3"/>
                  </a:moveTo>
                  <a:cubicBezTo>
                    <a:pt x="7" y="6"/>
                    <a:pt x="1" y="19"/>
                    <a:pt x="7" y="26"/>
                  </a:cubicBezTo>
                  <a:lnTo>
                    <a:pt x="34" y="82"/>
                  </a:lnTo>
                  <a:lnTo>
                    <a:pt x="90" y="184"/>
                  </a:lnTo>
                  <a:cubicBezTo>
                    <a:pt x="126" y="253"/>
                    <a:pt x="162" y="323"/>
                    <a:pt x="198" y="388"/>
                  </a:cubicBezTo>
                  <a:cubicBezTo>
                    <a:pt x="278" y="527"/>
                    <a:pt x="357" y="666"/>
                    <a:pt x="436" y="801"/>
                  </a:cubicBezTo>
                  <a:cubicBezTo>
                    <a:pt x="594" y="1074"/>
                    <a:pt x="769" y="1338"/>
                    <a:pt x="947" y="1602"/>
                  </a:cubicBezTo>
                  <a:cubicBezTo>
                    <a:pt x="1122" y="1863"/>
                    <a:pt x="1310" y="2120"/>
                    <a:pt x="1508" y="2367"/>
                  </a:cubicBezTo>
                  <a:cubicBezTo>
                    <a:pt x="1699" y="2621"/>
                    <a:pt x="1907" y="2862"/>
                    <a:pt x="2121" y="3099"/>
                  </a:cubicBezTo>
                  <a:cubicBezTo>
                    <a:pt x="2335" y="3333"/>
                    <a:pt x="2556" y="3564"/>
                    <a:pt x="2787" y="3782"/>
                  </a:cubicBezTo>
                  <a:cubicBezTo>
                    <a:pt x="3018" y="4000"/>
                    <a:pt x="3262" y="4214"/>
                    <a:pt x="3509" y="4412"/>
                  </a:cubicBezTo>
                  <a:cubicBezTo>
                    <a:pt x="4007" y="4814"/>
                    <a:pt x="4545" y="5170"/>
                    <a:pt x="5112" y="5477"/>
                  </a:cubicBezTo>
                  <a:lnTo>
                    <a:pt x="5125" y="5484"/>
                  </a:lnTo>
                  <a:lnTo>
                    <a:pt x="5135" y="5490"/>
                  </a:lnTo>
                  <a:cubicBezTo>
                    <a:pt x="5145" y="5497"/>
                    <a:pt x="5162" y="5500"/>
                    <a:pt x="5175" y="5507"/>
                  </a:cubicBezTo>
                  <a:cubicBezTo>
                    <a:pt x="5197" y="5512"/>
                    <a:pt x="5220" y="5515"/>
                    <a:pt x="5243" y="5515"/>
                  </a:cubicBezTo>
                  <a:cubicBezTo>
                    <a:pt x="5251" y="5515"/>
                    <a:pt x="5259" y="5514"/>
                    <a:pt x="5267" y="5513"/>
                  </a:cubicBezTo>
                  <a:cubicBezTo>
                    <a:pt x="5323" y="5507"/>
                    <a:pt x="5383" y="5474"/>
                    <a:pt x="5419" y="5424"/>
                  </a:cubicBezTo>
                  <a:cubicBezTo>
                    <a:pt x="5455" y="5375"/>
                    <a:pt x="5472" y="5312"/>
                    <a:pt x="5458" y="5253"/>
                  </a:cubicBezTo>
                  <a:cubicBezTo>
                    <a:pt x="5472" y="5197"/>
                    <a:pt x="5435" y="5144"/>
                    <a:pt x="5386" y="5104"/>
                  </a:cubicBezTo>
                  <a:cubicBezTo>
                    <a:pt x="5369" y="5094"/>
                    <a:pt x="5366" y="5094"/>
                    <a:pt x="5366" y="5094"/>
                  </a:cubicBezTo>
                  <a:lnTo>
                    <a:pt x="5360" y="5094"/>
                  </a:lnTo>
                  <a:lnTo>
                    <a:pt x="5353" y="5088"/>
                  </a:lnTo>
                  <a:lnTo>
                    <a:pt x="5327" y="5071"/>
                  </a:lnTo>
                  <a:lnTo>
                    <a:pt x="5224" y="5015"/>
                  </a:lnTo>
                  <a:cubicBezTo>
                    <a:pt x="5158" y="4979"/>
                    <a:pt x="5089" y="4936"/>
                    <a:pt x="5023" y="4897"/>
                  </a:cubicBezTo>
                  <a:cubicBezTo>
                    <a:pt x="4891" y="4817"/>
                    <a:pt x="4756" y="4735"/>
                    <a:pt x="4624" y="4653"/>
                  </a:cubicBezTo>
                  <a:cubicBezTo>
                    <a:pt x="4360" y="4488"/>
                    <a:pt x="4100" y="4313"/>
                    <a:pt x="3849" y="4132"/>
                  </a:cubicBezTo>
                  <a:cubicBezTo>
                    <a:pt x="3592" y="3950"/>
                    <a:pt x="3345" y="3765"/>
                    <a:pt x="3101" y="3568"/>
                  </a:cubicBezTo>
                  <a:cubicBezTo>
                    <a:pt x="2860" y="3370"/>
                    <a:pt x="2619" y="3169"/>
                    <a:pt x="2388" y="2954"/>
                  </a:cubicBezTo>
                  <a:cubicBezTo>
                    <a:pt x="1927" y="2525"/>
                    <a:pt x="1495" y="2070"/>
                    <a:pt x="1099" y="1576"/>
                  </a:cubicBezTo>
                  <a:cubicBezTo>
                    <a:pt x="759" y="1147"/>
                    <a:pt x="452" y="695"/>
                    <a:pt x="175" y="224"/>
                  </a:cubicBezTo>
                  <a:lnTo>
                    <a:pt x="175" y="224"/>
                  </a:lnTo>
                  <a:cubicBezTo>
                    <a:pt x="446" y="698"/>
                    <a:pt x="739" y="1160"/>
                    <a:pt x="1053" y="1609"/>
                  </a:cubicBezTo>
                  <a:cubicBezTo>
                    <a:pt x="1086" y="1658"/>
                    <a:pt x="1122" y="1708"/>
                    <a:pt x="1155" y="1754"/>
                  </a:cubicBezTo>
                  <a:cubicBezTo>
                    <a:pt x="1105" y="1691"/>
                    <a:pt x="1053" y="1625"/>
                    <a:pt x="1003" y="1566"/>
                  </a:cubicBezTo>
                  <a:cubicBezTo>
                    <a:pt x="809" y="1318"/>
                    <a:pt x="627" y="1058"/>
                    <a:pt x="459" y="794"/>
                  </a:cubicBezTo>
                  <a:cubicBezTo>
                    <a:pt x="377" y="662"/>
                    <a:pt x="291" y="527"/>
                    <a:pt x="212" y="388"/>
                  </a:cubicBezTo>
                  <a:cubicBezTo>
                    <a:pt x="175" y="319"/>
                    <a:pt x="133" y="253"/>
                    <a:pt x="96" y="184"/>
                  </a:cubicBezTo>
                  <a:lnTo>
                    <a:pt x="40" y="82"/>
                  </a:lnTo>
                  <a:lnTo>
                    <a:pt x="10" y="26"/>
                  </a:lnTo>
                  <a:cubicBezTo>
                    <a:pt x="7" y="19"/>
                    <a:pt x="7" y="6"/>
                    <a:pt x="14" y="3"/>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2" name="Google Shape;1602;p37"/>
            <p:cNvSpPr/>
            <p:nvPr/>
          </p:nvSpPr>
          <p:spPr>
            <a:xfrm>
              <a:off x="2153434" y="1536681"/>
              <a:ext cx="334398" cy="454592"/>
            </a:xfrm>
            <a:custGeom>
              <a:avLst/>
              <a:gdLst/>
              <a:ahLst/>
              <a:cxnLst/>
              <a:rect l="l" t="t" r="r" b="b"/>
              <a:pathLst>
                <a:path w="5083" h="6910" extrusionOk="0">
                  <a:moveTo>
                    <a:pt x="4" y="10"/>
                  </a:moveTo>
                  <a:lnTo>
                    <a:pt x="4" y="10"/>
                  </a:lnTo>
                  <a:cubicBezTo>
                    <a:pt x="1" y="20"/>
                    <a:pt x="4" y="23"/>
                    <a:pt x="7" y="26"/>
                  </a:cubicBezTo>
                  <a:cubicBezTo>
                    <a:pt x="4" y="23"/>
                    <a:pt x="4" y="17"/>
                    <a:pt x="4" y="10"/>
                  </a:cubicBezTo>
                  <a:close/>
                  <a:moveTo>
                    <a:pt x="7" y="26"/>
                  </a:moveTo>
                  <a:cubicBezTo>
                    <a:pt x="11" y="33"/>
                    <a:pt x="17" y="33"/>
                    <a:pt x="24" y="36"/>
                  </a:cubicBezTo>
                  <a:cubicBezTo>
                    <a:pt x="21" y="33"/>
                    <a:pt x="11" y="33"/>
                    <a:pt x="7" y="26"/>
                  </a:cubicBezTo>
                  <a:close/>
                  <a:moveTo>
                    <a:pt x="87" y="66"/>
                  </a:moveTo>
                  <a:cubicBezTo>
                    <a:pt x="126" y="86"/>
                    <a:pt x="169" y="102"/>
                    <a:pt x="209" y="122"/>
                  </a:cubicBezTo>
                  <a:cubicBezTo>
                    <a:pt x="169" y="102"/>
                    <a:pt x="126" y="83"/>
                    <a:pt x="87" y="66"/>
                  </a:cubicBezTo>
                  <a:close/>
                  <a:moveTo>
                    <a:pt x="209" y="122"/>
                  </a:moveTo>
                  <a:cubicBezTo>
                    <a:pt x="291" y="158"/>
                    <a:pt x="370" y="201"/>
                    <a:pt x="453" y="241"/>
                  </a:cubicBezTo>
                  <a:cubicBezTo>
                    <a:pt x="374" y="201"/>
                    <a:pt x="291" y="158"/>
                    <a:pt x="209" y="122"/>
                  </a:cubicBezTo>
                  <a:close/>
                  <a:moveTo>
                    <a:pt x="21" y="0"/>
                  </a:moveTo>
                  <a:cubicBezTo>
                    <a:pt x="697" y="271"/>
                    <a:pt x="1323" y="653"/>
                    <a:pt x="1874" y="1125"/>
                  </a:cubicBezTo>
                  <a:cubicBezTo>
                    <a:pt x="1930" y="1171"/>
                    <a:pt x="1983" y="1214"/>
                    <a:pt x="2036" y="1263"/>
                  </a:cubicBezTo>
                  <a:cubicBezTo>
                    <a:pt x="1970" y="1210"/>
                    <a:pt x="1904" y="1158"/>
                    <a:pt x="1838" y="1108"/>
                  </a:cubicBezTo>
                  <a:cubicBezTo>
                    <a:pt x="1551" y="884"/>
                    <a:pt x="1244" y="683"/>
                    <a:pt x="931" y="501"/>
                  </a:cubicBezTo>
                  <a:cubicBezTo>
                    <a:pt x="776" y="412"/>
                    <a:pt x="615" y="323"/>
                    <a:pt x="453" y="241"/>
                  </a:cubicBezTo>
                  <a:lnTo>
                    <a:pt x="453" y="241"/>
                  </a:lnTo>
                  <a:cubicBezTo>
                    <a:pt x="614" y="323"/>
                    <a:pt x="769" y="416"/>
                    <a:pt x="928" y="511"/>
                  </a:cubicBezTo>
                  <a:cubicBezTo>
                    <a:pt x="1238" y="699"/>
                    <a:pt x="1528" y="914"/>
                    <a:pt x="1805" y="1148"/>
                  </a:cubicBezTo>
                  <a:cubicBezTo>
                    <a:pt x="2082" y="1385"/>
                    <a:pt x="2336" y="1639"/>
                    <a:pt x="2576" y="1906"/>
                  </a:cubicBezTo>
                  <a:cubicBezTo>
                    <a:pt x="2814" y="2180"/>
                    <a:pt x="3035" y="2464"/>
                    <a:pt x="3236" y="2760"/>
                  </a:cubicBezTo>
                  <a:cubicBezTo>
                    <a:pt x="3635" y="3354"/>
                    <a:pt x="3958" y="4000"/>
                    <a:pt x="4192" y="4670"/>
                  </a:cubicBezTo>
                  <a:cubicBezTo>
                    <a:pt x="4311" y="5003"/>
                    <a:pt x="4407" y="5346"/>
                    <a:pt x="4486" y="5692"/>
                  </a:cubicBezTo>
                  <a:cubicBezTo>
                    <a:pt x="4502" y="5778"/>
                    <a:pt x="4522" y="5864"/>
                    <a:pt x="4539" y="5953"/>
                  </a:cubicBezTo>
                  <a:lnTo>
                    <a:pt x="4585" y="6210"/>
                  </a:lnTo>
                  <a:cubicBezTo>
                    <a:pt x="4582" y="6302"/>
                    <a:pt x="4591" y="6388"/>
                    <a:pt x="4605" y="6477"/>
                  </a:cubicBezTo>
                  <a:lnTo>
                    <a:pt x="4618" y="6606"/>
                  </a:lnTo>
                  <a:lnTo>
                    <a:pt x="4624" y="6672"/>
                  </a:lnTo>
                  <a:lnTo>
                    <a:pt x="4631" y="6714"/>
                  </a:lnTo>
                  <a:cubicBezTo>
                    <a:pt x="4638" y="6784"/>
                    <a:pt x="4680" y="6846"/>
                    <a:pt x="4740" y="6879"/>
                  </a:cubicBezTo>
                  <a:cubicBezTo>
                    <a:pt x="4775" y="6900"/>
                    <a:pt x="4815" y="6910"/>
                    <a:pt x="4855" y="6910"/>
                  </a:cubicBezTo>
                  <a:cubicBezTo>
                    <a:pt x="4885" y="6910"/>
                    <a:pt x="4916" y="6904"/>
                    <a:pt x="4944" y="6893"/>
                  </a:cubicBezTo>
                  <a:cubicBezTo>
                    <a:pt x="5010" y="6863"/>
                    <a:pt x="5060" y="6810"/>
                    <a:pt x="5076" y="6738"/>
                  </a:cubicBezTo>
                  <a:cubicBezTo>
                    <a:pt x="5080" y="6721"/>
                    <a:pt x="5083" y="6705"/>
                    <a:pt x="5083" y="6688"/>
                  </a:cubicBezTo>
                  <a:lnTo>
                    <a:pt x="5083" y="6668"/>
                  </a:lnTo>
                  <a:lnTo>
                    <a:pt x="5083" y="6662"/>
                  </a:lnTo>
                  <a:lnTo>
                    <a:pt x="5080" y="6629"/>
                  </a:lnTo>
                  <a:lnTo>
                    <a:pt x="5073" y="6556"/>
                  </a:lnTo>
                  <a:lnTo>
                    <a:pt x="5063" y="6418"/>
                  </a:lnTo>
                  <a:cubicBezTo>
                    <a:pt x="5053" y="6322"/>
                    <a:pt x="5040" y="6233"/>
                    <a:pt x="5023" y="6141"/>
                  </a:cubicBezTo>
                  <a:cubicBezTo>
                    <a:pt x="4997" y="5956"/>
                    <a:pt x="4964" y="5775"/>
                    <a:pt x="4918" y="5593"/>
                  </a:cubicBezTo>
                  <a:cubicBezTo>
                    <a:pt x="4832" y="5230"/>
                    <a:pt x="4720" y="4871"/>
                    <a:pt x="4578" y="4528"/>
                  </a:cubicBezTo>
                  <a:cubicBezTo>
                    <a:pt x="4440" y="4188"/>
                    <a:pt x="4275" y="3852"/>
                    <a:pt x="4090" y="3532"/>
                  </a:cubicBezTo>
                  <a:cubicBezTo>
                    <a:pt x="3902" y="3209"/>
                    <a:pt x="3694" y="2905"/>
                    <a:pt x="3470" y="2615"/>
                  </a:cubicBezTo>
                  <a:cubicBezTo>
                    <a:pt x="3243" y="2325"/>
                    <a:pt x="3002" y="2051"/>
                    <a:pt x="2738" y="1797"/>
                  </a:cubicBezTo>
                  <a:cubicBezTo>
                    <a:pt x="2478" y="1537"/>
                    <a:pt x="2197" y="1303"/>
                    <a:pt x="1907" y="1078"/>
                  </a:cubicBezTo>
                  <a:cubicBezTo>
                    <a:pt x="1327" y="637"/>
                    <a:pt x="697" y="267"/>
                    <a:pt x="2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3" name="Google Shape;1603;p37"/>
            <p:cNvSpPr/>
            <p:nvPr/>
          </p:nvSpPr>
          <p:spPr>
            <a:xfrm>
              <a:off x="1417992" y="1523984"/>
              <a:ext cx="461302" cy="338411"/>
            </a:xfrm>
            <a:custGeom>
              <a:avLst/>
              <a:gdLst/>
              <a:ahLst/>
              <a:cxnLst/>
              <a:rect l="l" t="t" r="r" b="b"/>
              <a:pathLst>
                <a:path w="7012" h="5144" extrusionOk="0">
                  <a:moveTo>
                    <a:pt x="0" y="5130"/>
                  </a:moveTo>
                  <a:lnTo>
                    <a:pt x="0" y="5130"/>
                  </a:lnTo>
                  <a:cubicBezTo>
                    <a:pt x="0" y="5132"/>
                    <a:pt x="1" y="5135"/>
                    <a:pt x="3" y="5136"/>
                  </a:cubicBezTo>
                  <a:lnTo>
                    <a:pt x="3" y="5136"/>
                  </a:lnTo>
                  <a:cubicBezTo>
                    <a:pt x="2" y="5135"/>
                    <a:pt x="1" y="5132"/>
                    <a:pt x="0" y="5130"/>
                  </a:cubicBezTo>
                  <a:close/>
                  <a:moveTo>
                    <a:pt x="6799" y="1"/>
                  </a:moveTo>
                  <a:cubicBezTo>
                    <a:pt x="6735" y="1"/>
                    <a:pt x="6673" y="24"/>
                    <a:pt x="6629" y="68"/>
                  </a:cubicBezTo>
                  <a:cubicBezTo>
                    <a:pt x="6616" y="81"/>
                    <a:pt x="6603" y="97"/>
                    <a:pt x="6596" y="111"/>
                  </a:cubicBezTo>
                  <a:cubicBezTo>
                    <a:pt x="6587" y="126"/>
                    <a:pt x="6580" y="144"/>
                    <a:pt x="6580" y="144"/>
                  </a:cubicBezTo>
                  <a:cubicBezTo>
                    <a:pt x="6579" y="144"/>
                    <a:pt x="6579" y="144"/>
                    <a:pt x="6579" y="144"/>
                  </a:cubicBezTo>
                  <a:lnTo>
                    <a:pt x="6576" y="150"/>
                  </a:lnTo>
                  <a:lnTo>
                    <a:pt x="6563" y="183"/>
                  </a:lnTo>
                  <a:lnTo>
                    <a:pt x="6507" y="309"/>
                  </a:lnTo>
                  <a:cubicBezTo>
                    <a:pt x="6474" y="391"/>
                    <a:pt x="6434" y="473"/>
                    <a:pt x="6398" y="553"/>
                  </a:cubicBezTo>
                  <a:cubicBezTo>
                    <a:pt x="6319" y="711"/>
                    <a:pt x="6240" y="872"/>
                    <a:pt x="6151" y="1031"/>
                  </a:cubicBezTo>
                  <a:cubicBezTo>
                    <a:pt x="5976" y="1344"/>
                    <a:pt x="5778" y="1647"/>
                    <a:pt x="5564" y="1938"/>
                  </a:cubicBezTo>
                  <a:cubicBezTo>
                    <a:pt x="5349" y="2225"/>
                    <a:pt x="5115" y="2505"/>
                    <a:pt x="4865" y="2765"/>
                  </a:cubicBezTo>
                  <a:cubicBezTo>
                    <a:pt x="4614" y="3026"/>
                    <a:pt x="4344" y="3273"/>
                    <a:pt x="4057" y="3497"/>
                  </a:cubicBezTo>
                  <a:cubicBezTo>
                    <a:pt x="3483" y="3953"/>
                    <a:pt x="2850" y="4332"/>
                    <a:pt x="2164" y="4609"/>
                  </a:cubicBezTo>
                  <a:cubicBezTo>
                    <a:pt x="1484" y="4883"/>
                    <a:pt x="755" y="5057"/>
                    <a:pt x="17" y="5110"/>
                  </a:cubicBezTo>
                  <a:cubicBezTo>
                    <a:pt x="755" y="5057"/>
                    <a:pt x="1484" y="4906"/>
                    <a:pt x="2180" y="4662"/>
                  </a:cubicBezTo>
                  <a:cubicBezTo>
                    <a:pt x="2246" y="4635"/>
                    <a:pt x="2315" y="4612"/>
                    <a:pt x="2381" y="4586"/>
                  </a:cubicBezTo>
                  <a:lnTo>
                    <a:pt x="2381" y="4586"/>
                  </a:lnTo>
                  <a:cubicBezTo>
                    <a:pt x="2296" y="4625"/>
                    <a:pt x="2207" y="4662"/>
                    <a:pt x="2114" y="4698"/>
                  </a:cubicBezTo>
                  <a:cubicBezTo>
                    <a:pt x="1771" y="4830"/>
                    <a:pt x="1418" y="4939"/>
                    <a:pt x="1056" y="5011"/>
                  </a:cubicBezTo>
                  <a:cubicBezTo>
                    <a:pt x="874" y="5047"/>
                    <a:pt x="693" y="5080"/>
                    <a:pt x="511" y="5104"/>
                  </a:cubicBezTo>
                  <a:cubicBezTo>
                    <a:pt x="419" y="5113"/>
                    <a:pt x="330" y="5123"/>
                    <a:pt x="234" y="5130"/>
                  </a:cubicBezTo>
                  <a:cubicBezTo>
                    <a:pt x="188" y="5137"/>
                    <a:pt x="145" y="5140"/>
                    <a:pt x="99" y="5140"/>
                  </a:cubicBezTo>
                  <a:cubicBezTo>
                    <a:pt x="145" y="5140"/>
                    <a:pt x="188" y="5137"/>
                    <a:pt x="238" y="5130"/>
                  </a:cubicBezTo>
                  <a:cubicBezTo>
                    <a:pt x="330" y="5123"/>
                    <a:pt x="426" y="5113"/>
                    <a:pt x="515" y="5107"/>
                  </a:cubicBezTo>
                  <a:cubicBezTo>
                    <a:pt x="699" y="5087"/>
                    <a:pt x="881" y="5061"/>
                    <a:pt x="1062" y="5024"/>
                  </a:cubicBezTo>
                  <a:cubicBezTo>
                    <a:pt x="1425" y="4958"/>
                    <a:pt x="1784" y="4863"/>
                    <a:pt x="2141" y="4747"/>
                  </a:cubicBezTo>
                  <a:cubicBezTo>
                    <a:pt x="2490" y="4632"/>
                    <a:pt x="2836" y="4497"/>
                    <a:pt x="3173" y="4332"/>
                  </a:cubicBezTo>
                  <a:cubicBezTo>
                    <a:pt x="3509" y="4170"/>
                    <a:pt x="3839" y="3986"/>
                    <a:pt x="4146" y="3778"/>
                  </a:cubicBezTo>
                  <a:cubicBezTo>
                    <a:pt x="4456" y="3573"/>
                    <a:pt x="4756" y="3342"/>
                    <a:pt x="5036" y="3095"/>
                  </a:cubicBezTo>
                  <a:cubicBezTo>
                    <a:pt x="5316" y="2845"/>
                    <a:pt x="5580" y="2574"/>
                    <a:pt x="5824" y="2287"/>
                  </a:cubicBezTo>
                  <a:cubicBezTo>
                    <a:pt x="6312" y="1710"/>
                    <a:pt x="6708" y="1051"/>
                    <a:pt x="6982" y="341"/>
                  </a:cubicBezTo>
                  <a:lnTo>
                    <a:pt x="6995" y="309"/>
                  </a:lnTo>
                  <a:cubicBezTo>
                    <a:pt x="6995" y="309"/>
                    <a:pt x="6995" y="309"/>
                    <a:pt x="6995" y="309"/>
                  </a:cubicBezTo>
                  <a:cubicBezTo>
                    <a:pt x="6996" y="309"/>
                    <a:pt x="7005" y="288"/>
                    <a:pt x="7008" y="272"/>
                  </a:cubicBezTo>
                  <a:cubicBezTo>
                    <a:pt x="7011" y="256"/>
                    <a:pt x="7011" y="233"/>
                    <a:pt x="7011" y="216"/>
                  </a:cubicBezTo>
                  <a:cubicBezTo>
                    <a:pt x="7011" y="180"/>
                    <a:pt x="6998" y="147"/>
                    <a:pt x="6982" y="117"/>
                  </a:cubicBezTo>
                  <a:cubicBezTo>
                    <a:pt x="6955" y="58"/>
                    <a:pt x="6889" y="12"/>
                    <a:pt x="6823" y="2"/>
                  </a:cubicBezTo>
                  <a:cubicBezTo>
                    <a:pt x="6815" y="1"/>
                    <a:pt x="6807" y="1"/>
                    <a:pt x="6799" y="1"/>
                  </a:cubicBezTo>
                  <a:close/>
                  <a:moveTo>
                    <a:pt x="3" y="5136"/>
                  </a:moveTo>
                  <a:cubicBezTo>
                    <a:pt x="5" y="5141"/>
                    <a:pt x="9" y="5143"/>
                    <a:pt x="13" y="5143"/>
                  </a:cubicBezTo>
                  <a:cubicBezTo>
                    <a:pt x="9" y="5141"/>
                    <a:pt x="5" y="5139"/>
                    <a:pt x="3" y="5136"/>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4" name="Google Shape;1604;p37"/>
            <p:cNvSpPr/>
            <p:nvPr/>
          </p:nvSpPr>
          <p:spPr>
            <a:xfrm>
              <a:off x="1498713" y="1572602"/>
              <a:ext cx="296636" cy="198678"/>
            </a:xfrm>
            <a:custGeom>
              <a:avLst/>
              <a:gdLst/>
              <a:ahLst/>
              <a:cxnLst/>
              <a:rect l="l" t="t" r="r" b="b"/>
              <a:pathLst>
                <a:path w="4509" h="3020" extrusionOk="0">
                  <a:moveTo>
                    <a:pt x="4275" y="0"/>
                  </a:moveTo>
                  <a:cubicBezTo>
                    <a:pt x="4267" y="0"/>
                    <a:pt x="4259" y="1"/>
                    <a:pt x="4251" y="2"/>
                  </a:cubicBezTo>
                  <a:cubicBezTo>
                    <a:pt x="4231" y="2"/>
                    <a:pt x="4211" y="8"/>
                    <a:pt x="4195" y="15"/>
                  </a:cubicBezTo>
                  <a:lnTo>
                    <a:pt x="4185" y="18"/>
                  </a:lnTo>
                  <a:lnTo>
                    <a:pt x="4178" y="21"/>
                  </a:lnTo>
                  <a:lnTo>
                    <a:pt x="4155" y="31"/>
                  </a:lnTo>
                  <a:lnTo>
                    <a:pt x="4083" y="64"/>
                  </a:lnTo>
                  <a:cubicBezTo>
                    <a:pt x="4033" y="84"/>
                    <a:pt x="3984" y="104"/>
                    <a:pt x="3931" y="130"/>
                  </a:cubicBezTo>
                  <a:lnTo>
                    <a:pt x="3634" y="265"/>
                  </a:lnTo>
                  <a:cubicBezTo>
                    <a:pt x="3436" y="361"/>
                    <a:pt x="3242" y="463"/>
                    <a:pt x="3051" y="569"/>
                  </a:cubicBezTo>
                  <a:cubicBezTo>
                    <a:pt x="2863" y="678"/>
                    <a:pt x="2678" y="796"/>
                    <a:pt x="2497" y="912"/>
                  </a:cubicBezTo>
                  <a:cubicBezTo>
                    <a:pt x="2315" y="1030"/>
                    <a:pt x="2137" y="1159"/>
                    <a:pt x="1959" y="1288"/>
                  </a:cubicBezTo>
                  <a:cubicBezTo>
                    <a:pt x="1781" y="1416"/>
                    <a:pt x="1613" y="1551"/>
                    <a:pt x="1445" y="1687"/>
                  </a:cubicBezTo>
                  <a:cubicBezTo>
                    <a:pt x="1276" y="1822"/>
                    <a:pt x="1111" y="1964"/>
                    <a:pt x="950" y="2109"/>
                  </a:cubicBezTo>
                  <a:cubicBezTo>
                    <a:pt x="623" y="2392"/>
                    <a:pt x="307" y="2679"/>
                    <a:pt x="0" y="2986"/>
                  </a:cubicBezTo>
                  <a:cubicBezTo>
                    <a:pt x="323" y="2686"/>
                    <a:pt x="653" y="2409"/>
                    <a:pt x="999" y="2158"/>
                  </a:cubicBezTo>
                  <a:lnTo>
                    <a:pt x="1085" y="2096"/>
                  </a:lnTo>
                  <a:lnTo>
                    <a:pt x="1085" y="2096"/>
                  </a:lnTo>
                  <a:cubicBezTo>
                    <a:pt x="1045" y="2129"/>
                    <a:pt x="1003" y="2165"/>
                    <a:pt x="963" y="2198"/>
                  </a:cubicBezTo>
                  <a:cubicBezTo>
                    <a:pt x="798" y="2340"/>
                    <a:pt x="637" y="2478"/>
                    <a:pt x="475" y="2623"/>
                  </a:cubicBezTo>
                  <a:lnTo>
                    <a:pt x="234" y="2838"/>
                  </a:lnTo>
                  <a:cubicBezTo>
                    <a:pt x="317" y="2768"/>
                    <a:pt x="399" y="2699"/>
                    <a:pt x="482" y="2633"/>
                  </a:cubicBezTo>
                  <a:cubicBezTo>
                    <a:pt x="653" y="2495"/>
                    <a:pt x="821" y="2363"/>
                    <a:pt x="993" y="2241"/>
                  </a:cubicBezTo>
                  <a:cubicBezTo>
                    <a:pt x="1167" y="2115"/>
                    <a:pt x="1349" y="1997"/>
                    <a:pt x="1530" y="1881"/>
                  </a:cubicBezTo>
                  <a:cubicBezTo>
                    <a:pt x="1712" y="1766"/>
                    <a:pt x="1896" y="1660"/>
                    <a:pt x="2081" y="1551"/>
                  </a:cubicBezTo>
                  <a:cubicBezTo>
                    <a:pt x="2454" y="1340"/>
                    <a:pt x="2833" y="1149"/>
                    <a:pt x="3215" y="961"/>
                  </a:cubicBezTo>
                  <a:cubicBezTo>
                    <a:pt x="3410" y="872"/>
                    <a:pt x="3601" y="780"/>
                    <a:pt x="3793" y="691"/>
                  </a:cubicBezTo>
                  <a:lnTo>
                    <a:pt x="4083" y="559"/>
                  </a:lnTo>
                  <a:lnTo>
                    <a:pt x="4225" y="493"/>
                  </a:lnTo>
                  <a:lnTo>
                    <a:pt x="4300" y="460"/>
                  </a:lnTo>
                  <a:lnTo>
                    <a:pt x="4337" y="443"/>
                  </a:lnTo>
                  <a:lnTo>
                    <a:pt x="4353" y="434"/>
                  </a:lnTo>
                  <a:lnTo>
                    <a:pt x="4363" y="434"/>
                  </a:lnTo>
                  <a:cubicBezTo>
                    <a:pt x="4360" y="434"/>
                    <a:pt x="4370" y="430"/>
                    <a:pt x="4380" y="427"/>
                  </a:cubicBezTo>
                  <a:cubicBezTo>
                    <a:pt x="4416" y="404"/>
                    <a:pt x="4446" y="377"/>
                    <a:pt x="4465" y="338"/>
                  </a:cubicBezTo>
                  <a:cubicBezTo>
                    <a:pt x="4508" y="269"/>
                    <a:pt x="4508" y="173"/>
                    <a:pt x="4462" y="104"/>
                  </a:cubicBezTo>
                  <a:cubicBezTo>
                    <a:pt x="4420" y="41"/>
                    <a:pt x="4349" y="0"/>
                    <a:pt x="4275" y="0"/>
                  </a:cubicBezTo>
                  <a:close/>
                  <a:moveTo>
                    <a:pt x="13" y="2986"/>
                  </a:moveTo>
                  <a:cubicBezTo>
                    <a:pt x="8" y="2990"/>
                    <a:pt x="7" y="2995"/>
                    <a:pt x="7" y="3000"/>
                  </a:cubicBezTo>
                  <a:lnTo>
                    <a:pt x="7" y="3000"/>
                  </a:lnTo>
                  <a:cubicBezTo>
                    <a:pt x="7" y="2995"/>
                    <a:pt x="9" y="2990"/>
                    <a:pt x="13" y="2986"/>
                  </a:cubicBezTo>
                  <a:close/>
                  <a:moveTo>
                    <a:pt x="7" y="3000"/>
                  </a:moveTo>
                  <a:lnTo>
                    <a:pt x="7" y="3000"/>
                  </a:lnTo>
                  <a:cubicBezTo>
                    <a:pt x="6" y="3010"/>
                    <a:pt x="13" y="3019"/>
                    <a:pt x="20" y="3019"/>
                  </a:cubicBezTo>
                  <a:cubicBezTo>
                    <a:pt x="14" y="3017"/>
                    <a:pt x="7" y="3008"/>
                    <a:pt x="7" y="3000"/>
                  </a:cubicBezTo>
                  <a:close/>
                  <a:moveTo>
                    <a:pt x="53" y="2999"/>
                  </a:moveTo>
                  <a:cubicBezTo>
                    <a:pt x="43" y="3006"/>
                    <a:pt x="36" y="3019"/>
                    <a:pt x="20" y="3019"/>
                  </a:cubicBezTo>
                  <a:cubicBezTo>
                    <a:pt x="21" y="3019"/>
                    <a:pt x="23" y="3019"/>
                    <a:pt x="24" y="3019"/>
                  </a:cubicBezTo>
                  <a:cubicBezTo>
                    <a:pt x="38" y="3019"/>
                    <a:pt x="47" y="3005"/>
                    <a:pt x="53" y="2999"/>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5" name="Google Shape;1605;p37"/>
            <p:cNvSpPr/>
            <p:nvPr/>
          </p:nvSpPr>
          <p:spPr>
            <a:xfrm>
              <a:off x="906425" y="2031735"/>
              <a:ext cx="519195" cy="884184"/>
            </a:xfrm>
            <a:custGeom>
              <a:avLst/>
              <a:gdLst/>
              <a:ahLst/>
              <a:cxnLst/>
              <a:rect l="l" t="t" r="r" b="b"/>
              <a:pathLst>
                <a:path w="7892" h="13440" extrusionOk="0">
                  <a:moveTo>
                    <a:pt x="0" y="1"/>
                  </a:moveTo>
                  <a:lnTo>
                    <a:pt x="1728" y="11213"/>
                  </a:lnTo>
                  <a:lnTo>
                    <a:pt x="7892" y="13439"/>
                  </a:lnTo>
                  <a:cubicBezTo>
                    <a:pt x="7892" y="13439"/>
                    <a:pt x="6084" y="2682"/>
                    <a:pt x="6084" y="2665"/>
                  </a:cubicBezTo>
                  <a:cubicBezTo>
                    <a:pt x="3621" y="980"/>
                    <a:pt x="0" y="1"/>
                    <a:pt x="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6" name="Google Shape;1606;p37"/>
            <p:cNvSpPr/>
            <p:nvPr/>
          </p:nvSpPr>
          <p:spPr>
            <a:xfrm>
              <a:off x="892281" y="2051932"/>
              <a:ext cx="534852" cy="875237"/>
            </a:xfrm>
            <a:custGeom>
              <a:avLst/>
              <a:gdLst/>
              <a:ahLst/>
              <a:cxnLst/>
              <a:rect l="l" t="t" r="r" b="b"/>
              <a:pathLst>
                <a:path w="8130" h="13304" extrusionOk="0">
                  <a:moveTo>
                    <a:pt x="1" y="0"/>
                  </a:moveTo>
                  <a:lnTo>
                    <a:pt x="1564" y="11028"/>
                  </a:lnTo>
                  <a:lnTo>
                    <a:pt x="8130" y="13304"/>
                  </a:lnTo>
                  <a:cubicBezTo>
                    <a:pt x="8130" y="13304"/>
                    <a:pt x="6329" y="2546"/>
                    <a:pt x="6332" y="2527"/>
                  </a:cubicBezTo>
                  <a:cubicBezTo>
                    <a:pt x="3714" y="822"/>
                    <a:pt x="1" y="0"/>
                    <a:pt x="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7" name="Google Shape;1607;p37"/>
            <p:cNvSpPr/>
            <p:nvPr/>
          </p:nvSpPr>
          <p:spPr>
            <a:xfrm>
              <a:off x="866492" y="2070813"/>
              <a:ext cx="561759" cy="867211"/>
            </a:xfrm>
            <a:custGeom>
              <a:avLst/>
              <a:gdLst/>
              <a:ahLst/>
              <a:cxnLst/>
              <a:rect l="l" t="t" r="r" b="b"/>
              <a:pathLst>
                <a:path w="8539" h="13182" extrusionOk="0">
                  <a:moveTo>
                    <a:pt x="0" y="0"/>
                  </a:moveTo>
                  <a:lnTo>
                    <a:pt x="1972" y="10906"/>
                  </a:lnTo>
                  <a:lnTo>
                    <a:pt x="8538" y="13182"/>
                  </a:lnTo>
                  <a:cubicBezTo>
                    <a:pt x="8538" y="13182"/>
                    <a:pt x="6741" y="2421"/>
                    <a:pt x="6744" y="2404"/>
                  </a:cubicBezTo>
                  <a:cubicBezTo>
                    <a:pt x="4419" y="920"/>
                    <a:pt x="1" y="0"/>
                    <a:pt x="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8" name="Google Shape;1608;p37"/>
            <p:cNvSpPr/>
            <p:nvPr/>
          </p:nvSpPr>
          <p:spPr>
            <a:xfrm>
              <a:off x="1219963" y="1829732"/>
              <a:ext cx="556760" cy="1157728"/>
            </a:xfrm>
            <a:custGeom>
              <a:avLst/>
              <a:gdLst/>
              <a:ahLst/>
              <a:cxnLst/>
              <a:rect l="l" t="t" r="r" b="b"/>
              <a:pathLst>
                <a:path w="8463" h="17598" extrusionOk="0">
                  <a:moveTo>
                    <a:pt x="5798" y="1"/>
                  </a:moveTo>
                  <a:cubicBezTo>
                    <a:pt x="5798" y="1"/>
                    <a:pt x="2157" y="2606"/>
                    <a:pt x="0" y="5264"/>
                  </a:cubicBezTo>
                  <a:cubicBezTo>
                    <a:pt x="13" y="5284"/>
                    <a:pt x="2276" y="17598"/>
                    <a:pt x="2276" y="17598"/>
                  </a:cubicBezTo>
                  <a:lnTo>
                    <a:pt x="8462" y="13123"/>
                  </a:lnTo>
                  <a:lnTo>
                    <a:pt x="5798"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9" name="Google Shape;1609;p37"/>
            <p:cNvSpPr/>
            <p:nvPr/>
          </p:nvSpPr>
          <p:spPr>
            <a:xfrm>
              <a:off x="1222134" y="1852758"/>
              <a:ext cx="586890" cy="1147531"/>
            </a:xfrm>
            <a:custGeom>
              <a:avLst/>
              <a:gdLst/>
              <a:ahLst/>
              <a:cxnLst/>
              <a:rect l="l" t="t" r="r" b="b"/>
              <a:pathLst>
                <a:path w="8921" h="17443" extrusionOk="0">
                  <a:moveTo>
                    <a:pt x="6362" y="0"/>
                  </a:moveTo>
                  <a:cubicBezTo>
                    <a:pt x="6362" y="0"/>
                    <a:pt x="2325" y="2378"/>
                    <a:pt x="0" y="5108"/>
                  </a:cubicBezTo>
                  <a:cubicBezTo>
                    <a:pt x="17" y="5132"/>
                    <a:pt x="2285" y="17442"/>
                    <a:pt x="2285" y="17442"/>
                  </a:cubicBezTo>
                  <a:lnTo>
                    <a:pt x="8921" y="12776"/>
                  </a:lnTo>
                  <a:lnTo>
                    <a:pt x="636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0" name="Google Shape;1610;p37"/>
            <p:cNvSpPr/>
            <p:nvPr/>
          </p:nvSpPr>
          <p:spPr>
            <a:xfrm>
              <a:off x="1225161" y="1871639"/>
              <a:ext cx="586890" cy="1140558"/>
            </a:xfrm>
            <a:custGeom>
              <a:avLst/>
              <a:gdLst/>
              <a:ahLst/>
              <a:cxnLst/>
              <a:rect l="l" t="t" r="r" b="b"/>
              <a:pathLst>
                <a:path w="8921" h="17337" extrusionOk="0">
                  <a:moveTo>
                    <a:pt x="6817" y="0"/>
                  </a:moveTo>
                  <a:cubicBezTo>
                    <a:pt x="6817" y="0"/>
                    <a:pt x="2075" y="2618"/>
                    <a:pt x="0" y="5006"/>
                  </a:cubicBezTo>
                  <a:cubicBezTo>
                    <a:pt x="13" y="5026"/>
                    <a:pt x="2282" y="17337"/>
                    <a:pt x="2282" y="17337"/>
                  </a:cubicBezTo>
                  <a:lnTo>
                    <a:pt x="8921" y="12670"/>
                  </a:lnTo>
                  <a:lnTo>
                    <a:pt x="6817"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1" name="Google Shape;1611;p37"/>
            <p:cNvSpPr/>
            <p:nvPr/>
          </p:nvSpPr>
          <p:spPr>
            <a:xfrm>
              <a:off x="1810482" y="2243835"/>
              <a:ext cx="139535" cy="65788"/>
            </a:xfrm>
            <a:custGeom>
              <a:avLst/>
              <a:gdLst/>
              <a:ahLst/>
              <a:cxnLst/>
              <a:rect l="l" t="t" r="r" b="b"/>
              <a:pathLst>
                <a:path w="2121" h="1000" extrusionOk="0">
                  <a:moveTo>
                    <a:pt x="966" y="1"/>
                  </a:moveTo>
                  <a:cubicBezTo>
                    <a:pt x="615" y="1"/>
                    <a:pt x="295" y="193"/>
                    <a:pt x="53" y="450"/>
                  </a:cubicBezTo>
                  <a:cubicBezTo>
                    <a:pt x="0" y="510"/>
                    <a:pt x="20" y="609"/>
                    <a:pt x="76" y="652"/>
                  </a:cubicBezTo>
                  <a:cubicBezTo>
                    <a:pt x="102" y="674"/>
                    <a:pt x="131" y="684"/>
                    <a:pt x="160" y="684"/>
                  </a:cubicBezTo>
                  <a:cubicBezTo>
                    <a:pt x="204" y="684"/>
                    <a:pt x="247" y="662"/>
                    <a:pt x="280" y="629"/>
                  </a:cubicBezTo>
                  <a:cubicBezTo>
                    <a:pt x="461" y="434"/>
                    <a:pt x="703" y="292"/>
                    <a:pt x="968" y="292"/>
                  </a:cubicBezTo>
                  <a:cubicBezTo>
                    <a:pt x="1009" y="292"/>
                    <a:pt x="1050" y="295"/>
                    <a:pt x="1092" y="302"/>
                  </a:cubicBezTo>
                  <a:cubicBezTo>
                    <a:pt x="1421" y="361"/>
                    <a:pt x="1669" y="632"/>
                    <a:pt x="1820" y="912"/>
                  </a:cubicBezTo>
                  <a:cubicBezTo>
                    <a:pt x="1848" y="962"/>
                    <a:pt x="1899" y="999"/>
                    <a:pt x="1954" y="999"/>
                  </a:cubicBezTo>
                  <a:cubicBezTo>
                    <a:pt x="1971" y="999"/>
                    <a:pt x="1988" y="996"/>
                    <a:pt x="2005" y="988"/>
                  </a:cubicBezTo>
                  <a:cubicBezTo>
                    <a:pt x="2078" y="958"/>
                    <a:pt x="2121" y="866"/>
                    <a:pt x="2084" y="797"/>
                  </a:cubicBezTo>
                  <a:cubicBezTo>
                    <a:pt x="1883" y="421"/>
                    <a:pt x="1570" y="88"/>
                    <a:pt x="1131" y="15"/>
                  </a:cubicBezTo>
                  <a:cubicBezTo>
                    <a:pt x="1075" y="5"/>
                    <a:pt x="1020" y="1"/>
                    <a:pt x="96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2" name="Google Shape;1612;p37"/>
            <p:cNvSpPr/>
            <p:nvPr/>
          </p:nvSpPr>
          <p:spPr>
            <a:xfrm>
              <a:off x="1681340" y="2258243"/>
              <a:ext cx="364989" cy="230454"/>
            </a:xfrm>
            <a:custGeom>
              <a:avLst/>
              <a:gdLst/>
              <a:ahLst/>
              <a:cxnLst/>
              <a:rect l="l" t="t" r="r" b="b"/>
              <a:pathLst>
                <a:path w="5548" h="3503" extrusionOk="0">
                  <a:moveTo>
                    <a:pt x="449" y="1"/>
                  </a:moveTo>
                  <a:lnTo>
                    <a:pt x="449" y="1"/>
                  </a:lnTo>
                  <a:cubicBezTo>
                    <a:pt x="1" y="1422"/>
                    <a:pt x="693" y="2949"/>
                    <a:pt x="1940" y="3331"/>
                  </a:cubicBezTo>
                  <a:cubicBezTo>
                    <a:pt x="2244" y="3448"/>
                    <a:pt x="2573" y="3503"/>
                    <a:pt x="2904" y="3503"/>
                  </a:cubicBezTo>
                  <a:cubicBezTo>
                    <a:pt x="4202" y="3503"/>
                    <a:pt x="5535" y="2664"/>
                    <a:pt x="5548" y="1445"/>
                  </a:cubicBezTo>
                  <a:lnTo>
                    <a:pt x="5548" y="1445"/>
                  </a:lnTo>
                  <a:cubicBezTo>
                    <a:pt x="5275" y="1479"/>
                    <a:pt x="4994" y="1497"/>
                    <a:pt x="4710" y="1497"/>
                  </a:cubicBezTo>
                  <a:cubicBezTo>
                    <a:pt x="3164" y="1497"/>
                    <a:pt x="1505" y="992"/>
                    <a:pt x="44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3" name="Google Shape;1613;p37"/>
            <p:cNvSpPr/>
            <p:nvPr/>
          </p:nvSpPr>
          <p:spPr>
            <a:xfrm>
              <a:off x="2097712" y="2341201"/>
              <a:ext cx="157758" cy="152035"/>
            </a:xfrm>
            <a:custGeom>
              <a:avLst/>
              <a:gdLst/>
              <a:ahLst/>
              <a:cxnLst/>
              <a:rect l="l" t="t" r="r" b="b"/>
              <a:pathLst>
                <a:path w="2398" h="2311" extrusionOk="0">
                  <a:moveTo>
                    <a:pt x="1189" y="0"/>
                  </a:moveTo>
                  <a:cubicBezTo>
                    <a:pt x="1143" y="0"/>
                    <a:pt x="1098" y="3"/>
                    <a:pt x="1052" y="9"/>
                  </a:cubicBezTo>
                  <a:cubicBezTo>
                    <a:pt x="409" y="95"/>
                    <a:pt x="0" y="682"/>
                    <a:pt x="56" y="1302"/>
                  </a:cubicBezTo>
                  <a:cubicBezTo>
                    <a:pt x="105" y="1878"/>
                    <a:pt x="658" y="2310"/>
                    <a:pt x="1212" y="2310"/>
                  </a:cubicBezTo>
                  <a:cubicBezTo>
                    <a:pt x="1258" y="2310"/>
                    <a:pt x="1304" y="2307"/>
                    <a:pt x="1349" y="2301"/>
                  </a:cubicBezTo>
                  <a:cubicBezTo>
                    <a:pt x="1992" y="2219"/>
                    <a:pt x="2398" y="1629"/>
                    <a:pt x="2348" y="1005"/>
                  </a:cubicBezTo>
                  <a:cubicBezTo>
                    <a:pt x="2297" y="432"/>
                    <a:pt x="1744" y="0"/>
                    <a:pt x="118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4" name="Google Shape;1614;p37"/>
            <p:cNvSpPr/>
            <p:nvPr/>
          </p:nvSpPr>
          <p:spPr>
            <a:xfrm>
              <a:off x="1487398" y="2204494"/>
              <a:ext cx="157561" cy="152035"/>
            </a:xfrm>
            <a:custGeom>
              <a:avLst/>
              <a:gdLst/>
              <a:ahLst/>
              <a:cxnLst/>
              <a:rect l="l" t="t" r="r" b="b"/>
              <a:pathLst>
                <a:path w="2395" h="2311" extrusionOk="0">
                  <a:moveTo>
                    <a:pt x="1189" y="1"/>
                  </a:moveTo>
                  <a:cubicBezTo>
                    <a:pt x="1144" y="1"/>
                    <a:pt x="1098" y="4"/>
                    <a:pt x="1053" y="10"/>
                  </a:cubicBezTo>
                  <a:cubicBezTo>
                    <a:pt x="410" y="95"/>
                    <a:pt x="1" y="682"/>
                    <a:pt x="53" y="1306"/>
                  </a:cubicBezTo>
                  <a:cubicBezTo>
                    <a:pt x="102" y="1879"/>
                    <a:pt x="655" y="2311"/>
                    <a:pt x="1212" y="2311"/>
                  </a:cubicBezTo>
                  <a:cubicBezTo>
                    <a:pt x="1258" y="2311"/>
                    <a:pt x="1304" y="2308"/>
                    <a:pt x="1349" y="2302"/>
                  </a:cubicBezTo>
                  <a:cubicBezTo>
                    <a:pt x="1986" y="2219"/>
                    <a:pt x="2395" y="1635"/>
                    <a:pt x="2345" y="1009"/>
                  </a:cubicBezTo>
                  <a:cubicBezTo>
                    <a:pt x="2297" y="433"/>
                    <a:pt x="1744" y="1"/>
                    <a:pt x="1189" y="1"/>
                  </a:cubicBezTo>
                  <a:close/>
                </a:path>
              </a:pathLst>
            </a:custGeom>
            <a:solidFill>
              <a:srgbClr val="FF7C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5" name="Google Shape;1615;p37"/>
            <p:cNvSpPr/>
            <p:nvPr/>
          </p:nvSpPr>
          <p:spPr>
            <a:xfrm>
              <a:off x="2016398" y="1986473"/>
              <a:ext cx="187231" cy="69801"/>
            </a:xfrm>
            <a:custGeom>
              <a:avLst/>
              <a:gdLst/>
              <a:ahLst/>
              <a:cxnLst/>
              <a:rect l="l" t="t" r="r" b="b"/>
              <a:pathLst>
                <a:path w="2846" h="1061" extrusionOk="0">
                  <a:moveTo>
                    <a:pt x="1231" y="0"/>
                  </a:moveTo>
                  <a:cubicBezTo>
                    <a:pt x="841" y="0"/>
                    <a:pt x="449" y="113"/>
                    <a:pt x="125" y="339"/>
                  </a:cubicBezTo>
                  <a:cubicBezTo>
                    <a:pt x="0" y="423"/>
                    <a:pt x="98" y="594"/>
                    <a:pt x="221" y="594"/>
                  </a:cubicBezTo>
                  <a:cubicBezTo>
                    <a:pt x="248" y="594"/>
                    <a:pt x="276" y="586"/>
                    <a:pt x="303" y="567"/>
                  </a:cubicBezTo>
                  <a:cubicBezTo>
                    <a:pt x="574" y="377"/>
                    <a:pt x="897" y="284"/>
                    <a:pt x="1219" y="284"/>
                  </a:cubicBezTo>
                  <a:cubicBezTo>
                    <a:pt x="1741" y="284"/>
                    <a:pt x="2260" y="529"/>
                    <a:pt x="2546" y="999"/>
                  </a:cubicBezTo>
                  <a:cubicBezTo>
                    <a:pt x="2573" y="1042"/>
                    <a:pt x="2610" y="1060"/>
                    <a:pt x="2647" y="1060"/>
                  </a:cubicBezTo>
                  <a:cubicBezTo>
                    <a:pt x="2745" y="1060"/>
                    <a:pt x="2846" y="935"/>
                    <a:pt x="2776" y="821"/>
                  </a:cubicBezTo>
                  <a:cubicBezTo>
                    <a:pt x="2445" y="275"/>
                    <a:pt x="1840" y="0"/>
                    <a:pt x="123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6" name="Google Shape;1616;p37"/>
            <p:cNvSpPr/>
            <p:nvPr/>
          </p:nvSpPr>
          <p:spPr>
            <a:xfrm>
              <a:off x="1686801" y="1930685"/>
              <a:ext cx="175324" cy="63814"/>
            </a:xfrm>
            <a:custGeom>
              <a:avLst/>
              <a:gdLst/>
              <a:ahLst/>
              <a:cxnLst/>
              <a:rect l="l" t="t" r="r" b="b"/>
              <a:pathLst>
                <a:path w="2665" h="970" extrusionOk="0">
                  <a:moveTo>
                    <a:pt x="1227" y="1"/>
                  </a:moveTo>
                  <a:cubicBezTo>
                    <a:pt x="840" y="1"/>
                    <a:pt x="460" y="139"/>
                    <a:pt x="129" y="346"/>
                  </a:cubicBezTo>
                  <a:cubicBezTo>
                    <a:pt x="1" y="428"/>
                    <a:pt x="101" y="598"/>
                    <a:pt x="227" y="598"/>
                  </a:cubicBezTo>
                  <a:cubicBezTo>
                    <a:pt x="253" y="598"/>
                    <a:pt x="280" y="591"/>
                    <a:pt x="307" y="574"/>
                  </a:cubicBezTo>
                  <a:cubicBezTo>
                    <a:pt x="583" y="398"/>
                    <a:pt x="897" y="289"/>
                    <a:pt x="1219" y="289"/>
                  </a:cubicBezTo>
                  <a:cubicBezTo>
                    <a:pt x="1320" y="289"/>
                    <a:pt x="1422" y="300"/>
                    <a:pt x="1524" y="323"/>
                  </a:cubicBezTo>
                  <a:cubicBezTo>
                    <a:pt x="1870" y="399"/>
                    <a:pt x="2164" y="620"/>
                    <a:pt x="2362" y="910"/>
                  </a:cubicBezTo>
                  <a:cubicBezTo>
                    <a:pt x="2389" y="952"/>
                    <a:pt x="2427" y="970"/>
                    <a:pt x="2464" y="970"/>
                  </a:cubicBezTo>
                  <a:cubicBezTo>
                    <a:pt x="2564" y="970"/>
                    <a:pt x="2665" y="846"/>
                    <a:pt x="2586" y="735"/>
                  </a:cubicBezTo>
                  <a:cubicBezTo>
                    <a:pt x="2348" y="379"/>
                    <a:pt x="1976" y="129"/>
                    <a:pt x="1560" y="36"/>
                  </a:cubicBezTo>
                  <a:cubicBezTo>
                    <a:pt x="1449" y="12"/>
                    <a:pt x="1338" y="1"/>
                    <a:pt x="12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7" name="Google Shape;1617;p37"/>
            <p:cNvSpPr/>
            <p:nvPr/>
          </p:nvSpPr>
          <p:spPr>
            <a:xfrm>
              <a:off x="1965807" y="2084168"/>
              <a:ext cx="279926" cy="122036"/>
            </a:xfrm>
            <a:custGeom>
              <a:avLst/>
              <a:gdLst/>
              <a:ahLst/>
              <a:cxnLst/>
              <a:rect l="l" t="t" r="r" b="b"/>
              <a:pathLst>
                <a:path w="4255" h="1855" extrusionOk="0">
                  <a:moveTo>
                    <a:pt x="1799" y="1"/>
                  </a:moveTo>
                  <a:cubicBezTo>
                    <a:pt x="1213" y="1"/>
                    <a:pt x="640" y="175"/>
                    <a:pt x="165" y="506"/>
                  </a:cubicBezTo>
                  <a:cubicBezTo>
                    <a:pt x="56" y="589"/>
                    <a:pt x="0" y="711"/>
                    <a:pt x="7" y="839"/>
                  </a:cubicBezTo>
                  <a:cubicBezTo>
                    <a:pt x="20" y="981"/>
                    <a:pt x="112" y="1110"/>
                    <a:pt x="244" y="1169"/>
                  </a:cubicBezTo>
                  <a:cubicBezTo>
                    <a:pt x="296" y="1194"/>
                    <a:pt x="351" y="1206"/>
                    <a:pt x="405" y="1206"/>
                  </a:cubicBezTo>
                  <a:cubicBezTo>
                    <a:pt x="482" y="1206"/>
                    <a:pt x="559" y="1181"/>
                    <a:pt x="627" y="1133"/>
                  </a:cubicBezTo>
                  <a:cubicBezTo>
                    <a:pt x="966" y="896"/>
                    <a:pt x="1375" y="773"/>
                    <a:pt x="1796" y="773"/>
                  </a:cubicBezTo>
                  <a:cubicBezTo>
                    <a:pt x="1944" y="773"/>
                    <a:pt x="2094" y="789"/>
                    <a:pt x="2243" y="820"/>
                  </a:cubicBezTo>
                  <a:cubicBezTo>
                    <a:pt x="2777" y="935"/>
                    <a:pt x="3219" y="1242"/>
                    <a:pt x="3486" y="1677"/>
                  </a:cubicBezTo>
                  <a:cubicBezTo>
                    <a:pt x="3557" y="1792"/>
                    <a:pt x="3670" y="1854"/>
                    <a:pt x="3788" y="1854"/>
                  </a:cubicBezTo>
                  <a:cubicBezTo>
                    <a:pt x="3801" y="1854"/>
                    <a:pt x="3815" y="1854"/>
                    <a:pt x="3829" y="1852"/>
                  </a:cubicBezTo>
                  <a:cubicBezTo>
                    <a:pt x="3879" y="1842"/>
                    <a:pt x="3931" y="1825"/>
                    <a:pt x="3977" y="1799"/>
                  </a:cubicBezTo>
                  <a:cubicBezTo>
                    <a:pt x="4149" y="1690"/>
                    <a:pt x="4254" y="1456"/>
                    <a:pt x="4123" y="1238"/>
                  </a:cubicBezTo>
                  <a:cubicBezTo>
                    <a:pt x="3756" y="635"/>
                    <a:pt x="3153" y="219"/>
                    <a:pt x="2424" y="68"/>
                  </a:cubicBezTo>
                  <a:cubicBezTo>
                    <a:pt x="2217" y="23"/>
                    <a:pt x="2007" y="1"/>
                    <a:pt x="17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8" name="Google Shape;1618;p37"/>
            <p:cNvSpPr/>
            <p:nvPr/>
          </p:nvSpPr>
          <p:spPr>
            <a:xfrm>
              <a:off x="1562659" y="2030090"/>
              <a:ext cx="266308" cy="113615"/>
            </a:xfrm>
            <a:custGeom>
              <a:avLst/>
              <a:gdLst/>
              <a:ahLst/>
              <a:cxnLst/>
              <a:rect l="l" t="t" r="r" b="b"/>
              <a:pathLst>
                <a:path w="4048" h="1727" extrusionOk="0">
                  <a:moveTo>
                    <a:pt x="1850" y="0"/>
                  </a:moveTo>
                  <a:cubicBezTo>
                    <a:pt x="1195" y="0"/>
                    <a:pt x="623" y="260"/>
                    <a:pt x="228" y="507"/>
                  </a:cubicBezTo>
                  <a:cubicBezTo>
                    <a:pt x="50" y="626"/>
                    <a:pt x="1" y="834"/>
                    <a:pt x="116" y="1012"/>
                  </a:cubicBezTo>
                  <a:cubicBezTo>
                    <a:pt x="190" y="1125"/>
                    <a:pt x="320" y="1205"/>
                    <a:pt x="463" y="1205"/>
                  </a:cubicBezTo>
                  <a:cubicBezTo>
                    <a:pt x="532" y="1205"/>
                    <a:pt x="604" y="1187"/>
                    <a:pt x="674" y="1144"/>
                  </a:cubicBezTo>
                  <a:cubicBezTo>
                    <a:pt x="959" y="963"/>
                    <a:pt x="1371" y="776"/>
                    <a:pt x="1846" y="776"/>
                  </a:cubicBezTo>
                  <a:cubicBezTo>
                    <a:pt x="1969" y="776"/>
                    <a:pt x="2097" y="789"/>
                    <a:pt x="2227" y="817"/>
                  </a:cubicBezTo>
                  <a:cubicBezTo>
                    <a:pt x="2649" y="913"/>
                    <a:pt x="3018" y="1177"/>
                    <a:pt x="3279" y="1559"/>
                  </a:cubicBezTo>
                  <a:cubicBezTo>
                    <a:pt x="3355" y="1670"/>
                    <a:pt x="3465" y="1727"/>
                    <a:pt x="3580" y="1727"/>
                  </a:cubicBezTo>
                  <a:cubicBezTo>
                    <a:pt x="3595" y="1727"/>
                    <a:pt x="3610" y="1726"/>
                    <a:pt x="3625" y="1724"/>
                  </a:cubicBezTo>
                  <a:cubicBezTo>
                    <a:pt x="3685" y="1717"/>
                    <a:pt x="3741" y="1698"/>
                    <a:pt x="3793" y="1658"/>
                  </a:cubicBezTo>
                  <a:cubicBezTo>
                    <a:pt x="3958" y="1549"/>
                    <a:pt x="4047" y="1312"/>
                    <a:pt x="3909" y="1107"/>
                  </a:cubicBezTo>
                  <a:cubicBezTo>
                    <a:pt x="3546" y="567"/>
                    <a:pt x="2999" y="197"/>
                    <a:pt x="2365" y="55"/>
                  </a:cubicBezTo>
                  <a:cubicBezTo>
                    <a:pt x="2189" y="17"/>
                    <a:pt x="2017" y="0"/>
                    <a:pt x="185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9" name="Google Shape;1619;p37"/>
            <p:cNvSpPr/>
            <p:nvPr/>
          </p:nvSpPr>
          <p:spPr>
            <a:xfrm>
              <a:off x="828466" y="2093707"/>
              <a:ext cx="593469" cy="904512"/>
            </a:xfrm>
            <a:custGeom>
              <a:avLst/>
              <a:gdLst/>
              <a:ahLst/>
              <a:cxnLst/>
              <a:rect l="l" t="t" r="r" b="b"/>
              <a:pathLst>
                <a:path w="9021" h="13749" extrusionOk="0">
                  <a:moveTo>
                    <a:pt x="254" y="0"/>
                  </a:moveTo>
                  <a:cubicBezTo>
                    <a:pt x="89" y="0"/>
                    <a:pt x="1" y="220"/>
                    <a:pt x="57" y="526"/>
                  </a:cubicBezTo>
                  <a:lnTo>
                    <a:pt x="1957" y="11310"/>
                  </a:lnTo>
                  <a:cubicBezTo>
                    <a:pt x="2019" y="11653"/>
                    <a:pt x="2227" y="11976"/>
                    <a:pt x="2432" y="12029"/>
                  </a:cubicBezTo>
                  <a:lnTo>
                    <a:pt x="8711" y="13741"/>
                  </a:lnTo>
                  <a:cubicBezTo>
                    <a:pt x="8731" y="13746"/>
                    <a:pt x="8750" y="13749"/>
                    <a:pt x="8768" y="13749"/>
                  </a:cubicBezTo>
                  <a:cubicBezTo>
                    <a:pt x="8933" y="13749"/>
                    <a:pt x="9021" y="13528"/>
                    <a:pt x="8965" y="13220"/>
                  </a:cubicBezTo>
                  <a:lnTo>
                    <a:pt x="7065" y="2436"/>
                  </a:lnTo>
                  <a:cubicBezTo>
                    <a:pt x="7002" y="2093"/>
                    <a:pt x="6791" y="1773"/>
                    <a:pt x="6590" y="1720"/>
                  </a:cubicBezTo>
                  <a:lnTo>
                    <a:pt x="311" y="8"/>
                  </a:lnTo>
                  <a:cubicBezTo>
                    <a:pt x="291" y="3"/>
                    <a:pt x="272" y="0"/>
                    <a:pt x="25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0" name="Google Shape;1620;p37"/>
            <p:cNvSpPr/>
            <p:nvPr/>
          </p:nvSpPr>
          <p:spPr>
            <a:xfrm>
              <a:off x="1334441" y="1956211"/>
              <a:ext cx="545707" cy="1029903"/>
            </a:xfrm>
            <a:custGeom>
              <a:avLst/>
              <a:gdLst/>
              <a:ahLst/>
              <a:cxnLst/>
              <a:rect l="l" t="t" r="r" b="b"/>
              <a:pathLst>
                <a:path w="8295" h="15655" extrusionOk="0">
                  <a:moveTo>
                    <a:pt x="6016" y="1"/>
                  </a:moveTo>
                  <a:cubicBezTo>
                    <a:pt x="5980" y="1"/>
                    <a:pt x="5943" y="12"/>
                    <a:pt x="5907" y="34"/>
                  </a:cubicBezTo>
                  <a:lnTo>
                    <a:pt x="281" y="3596"/>
                  </a:lnTo>
                  <a:cubicBezTo>
                    <a:pt x="100" y="3711"/>
                    <a:pt x="1" y="4077"/>
                    <a:pt x="63" y="4420"/>
                  </a:cubicBezTo>
                  <a:lnTo>
                    <a:pt x="1950" y="15207"/>
                  </a:lnTo>
                  <a:cubicBezTo>
                    <a:pt x="2000" y="15483"/>
                    <a:pt x="2135" y="15654"/>
                    <a:pt x="2278" y="15654"/>
                  </a:cubicBezTo>
                  <a:cubicBezTo>
                    <a:pt x="2315" y="15654"/>
                    <a:pt x="2352" y="15643"/>
                    <a:pt x="2388" y="15620"/>
                  </a:cubicBezTo>
                  <a:lnTo>
                    <a:pt x="8014" y="12058"/>
                  </a:lnTo>
                  <a:cubicBezTo>
                    <a:pt x="8196" y="11942"/>
                    <a:pt x="8295" y="11576"/>
                    <a:pt x="8232" y="11233"/>
                  </a:cubicBezTo>
                  <a:lnTo>
                    <a:pt x="6346" y="446"/>
                  </a:lnTo>
                  <a:cubicBezTo>
                    <a:pt x="6295" y="172"/>
                    <a:pt x="6161" y="1"/>
                    <a:pt x="601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1" name="Google Shape;1621;p37"/>
            <p:cNvSpPr/>
            <p:nvPr/>
          </p:nvSpPr>
          <p:spPr>
            <a:xfrm>
              <a:off x="1247667" y="2182060"/>
              <a:ext cx="263018" cy="827409"/>
            </a:xfrm>
            <a:custGeom>
              <a:avLst/>
              <a:gdLst/>
              <a:ahLst/>
              <a:cxnLst/>
              <a:rect l="l" t="t" r="r" b="b"/>
              <a:pathLst>
                <a:path w="3998" h="12577" extrusionOk="0">
                  <a:moveTo>
                    <a:pt x="1657" y="1"/>
                  </a:moveTo>
                  <a:cubicBezTo>
                    <a:pt x="1638" y="1"/>
                    <a:pt x="1619" y="3"/>
                    <a:pt x="1600" y="8"/>
                  </a:cubicBezTo>
                  <a:lnTo>
                    <a:pt x="248" y="334"/>
                  </a:lnTo>
                  <a:cubicBezTo>
                    <a:pt x="99" y="367"/>
                    <a:pt x="0" y="535"/>
                    <a:pt x="30" y="710"/>
                  </a:cubicBezTo>
                  <a:lnTo>
                    <a:pt x="2068" y="12325"/>
                  </a:lnTo>
                  <a:cubicBezTo>
                    <a:pt x="2097" y="12474"/>
                    <a:pt x="2211" y="12576"/>
                    <a:pt x="2340" y="12576"/>
                  </a:cubicBezTo>
                  <a:cubicBezTo>
                    <a:pt x="2359" y="12576"/>
                    <a:pt x="2378" y="12574"/>
                    <a:pt x="2398" y="12569"/>
                  </a:cubicBezTo>
                  <a:lnTo>
                    <a:pt x="3750" y="12243"/>
                  </a:lnTo>
                  <a:cubicBezTo>
                    <a:pt x="3905" y="12210"/>
                    <a:pt x="3997" y="12041"/>
                    <a:pt x="3971" y="11870"/>
                  </a:cubicBezTo>
                  <a:lnTo>
                    <a:pt x="1930" y="252"/>
                  </a:lnTo>
                  <a:cubicBezTo>
                    <a:pt x="1901" y="105"/>
                    <a:pt x="1787" y="1"/>
                    <a:pt x="165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2" name="Google Shape;1622;p37"/>
            <p:cNvSpPr/>
            <p:nvPr/>
          </p:nvSpPr>
          <p:spPr>
            <a:xfrm>
              <a:off x="1705419" y="2682640"/>
              <a:ext cx="213809" cy="210717"/>
            </a:xfrm>
            <a:custGeom>
              <a:avLst/>
              <a:gdLst/>
              <a:ahLst/>
              <a:cxnLst/>
              <a:rect l="l" t="t" r="r" b="b"/>
              <a:pathLst>
                <a:path w="3250" h="3203" extrusionOk="0">
                  <a:moveTo>
                    <a:pt x="1645" y="0"/>
                  </a:moveTo>
                  <a:cubicBezTo>
                    <a:pt x="1318" y="0"/>
                    <a:pt x="989" y="109"/>
                    <a:pt x="717" y="333"/>
                  </a:cubicBezTo>
                  <a:cubicBezTo>
                    <a:pt x="90" y="851"/>
                    <a:pt x="1" y="1774"/>
                    <a:pt x="515" y="2394"/>
                  </a:cubicBezTo>
                  <a:lnTo>
                    <a:pt x="1178" y="3202"/>
                  </a:lnTo>
                  <a:cubicBezTo>
                    <a:pt x="1795" y="2859"/>
                    <a:pt x="2745" y="2144"/>
                    <a:pt x="3249" y="894"/>
                  </a:cubicBezTo>
                  <a:lnTo>
                    <a:pt x="2590" y="343"/>
                  </a:lnTo>
                  <a:cubicBezTo>
                    <a:pt x="2320" y="117"/>
                    <a:pt x="1984" y="0"/>
                    <a:pt x="164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3" name="Google Shape;1623;p37"/>
            <p:cNvSpPr/>
            <p:nvPr/>
          </p:nvSpPr>
          <p:spPr>
            <a:xfrm>
              <a:off x="1782917" y="2741389"/>
              <a:ext cx="440053" cy="433803"/>
            </a:xfrm>
            <a:custGeom>
              <a:avLst/>
              <a:gdLst/>
              <a:ahLst/>
              <a:cxnLst/>
              <a:rect l="l" t="t" r="r" b="b"/>
              <a:pathLst>
                <a:path w="6689" h="6594" extrusionOk="0">
                  <a:moveTo>
                    <a:pt x="2071" y="1"/>
                  </a:moveTo>
                  <a:cubicBezTo>
                    <a:pt x="1573" y="1251"/>
                    <a:pt x="620" y="1960"/>
                    <a:pt x="0" y="2313"/>
                  </a:cubicBezTo>
                  <a:lnTo>
                    <a:pt x="2925" y="5868"/>
                  </a:lnTo>
                  <a:cubicBezTo>
                    <a:pt x="2998" y="5960"/>
                    <a:pt x="3090" y="6049"/>
                    <a:pt x="3183" y="6128"/>
                  </a:cubicBezTo>
                  <a:cubicBezTo>
                    <a:pt x="3555" y="6441"/>
                    <a:pt x="4010" y="6594"/>
                    <a:pt x="4462" y="6594"/>
                  </a:cubicBezTo>
                  <a:cubicBezTo>
                    <a:pt x="5031" y="6594"/>
                    <a:pt x="5595" y="6352"/>
                    <a:pt x="5986" y="5884"/>
                  </a:cubicBezTo>
                  <a:cubicBezTo>
                    <a:pt x="6688" y="5043"/>
                    <a:pt x="6579" y="3790"/>
                    <a:pt x="5738" y="3081"/>
                  </a:cubicBezTo>
                  <a:lnTo>
                    <a:pt x="207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4" name="Google Shape;1624;p37"/>
            <p:cNvSpPr/>
            <p:nvPr/>
          </p:nvSpPr>
          <p:spPr>
            <a:xfrm>
              <a:off x="1927584" y="2748494"/>
              <a:ext cx="262821" cy="221441"/>
            </a:xfrm>
            <a:custGeom>
              <a:avLst/>
              <a:gdLst/>
              <a:ahLst/>
              <a:cxnLst/>
              <a:rect l="l" t="t" r="r" b="b"/>
              <a:pathLst>
                <a:path w="3995" h="3366" extrusionOk="0">
                  <a:moveTo>
                    <a:pt x="166" y="0"/>
                  </a:moveTo>
                  <a:cubicBezTo>
                    <a:pt x="125" y="0"/>
                    <a:pt x="83" y="18"/>
                    <a:pt x="54" y="51"/>
                  </a:cubicBezTo>
                  <a:cubicBezTo>
                    <a:pt x="1" y="111"/>
                    <a:pt x="7" y="203"/>
                    <a:pt x="70" y="252"/>
                  </a:cubicBezTo>
                  <a:lnTo>
                    <a:pt x="3737" y="3332"/>
                  </a:lnTo>
                  <a:cubicBezTo>
                    <a:pt x="3764" y="3352"/>
                    <a:pt x="3797" y="3365"/>
                    <a:pt x="3830" y="3365"/>
                  </a:cubicBezTo>
                  <a:cubicBezTo>
                    <a:pt x="3869" y="3365"/>
                    <a:pt x="3912" y="3349"/>
                    <a:pt x="3942" y="3316"/>
                  </a:cubicBezTo>
                  <a:cubicBezTo>
                    <a:pt x="3995" y="3257"/>
                    <a:pt x="3985" y="3164"/>
                    <a:pt x="3925" y="3115"/>
                  </a:cubicBezTo>
                  <a:lnTo>
                    <a:pt x="255" y="35"/>
                  </a:lnTo>
                  <a:cubicBezTo>
                    <a:pt x="230" y="11"/>
                    <a:pt x="198" y="0"/>
                    <a:pt x="16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5" name="Google Shape;1625;p37"/>
            <p:cNvSpPr/>
            <p:nvPr/>
          </p:nvSpPr>
          <p:spPr>
            <a:xfrm>
              <a:off x="1793509" y="2899082"/>
              <a:ext cx="370647" cy="276768"/>
            </a:xfrm>
            <a:custGeom>
              <a:avLst/>
              <a:gdLst/>
              <a:ahLst/>
              <a:cxnLst/>
              <a:rect l="l" t="t" r="r" b="b"/>
              <a:pathLst>
                <a:path w="5634" h="4207" extrusionOk="0">
                  <a:moveTo>
                    <a:pt x="144" y="0"/>
                  </a:moveTo>
                  <a:cubicBezTo>
                    <a:pt x="115" y="0"/>
                    <a:pt x="87" y="11"/>
                    <a:pt x="63" y="31"/>
                  </a:cubicBezTo>
                  <a:cubicBezTo>
                    <a:pt x="11" y="71"/>
                    <a:pt x="1" y="150"/>
                    <a:pt x="47" y="203"/>
                  </a:cubicBezTo>
                  <a:lnTo>
                    <a:pt x="2748" y="3494"/>
                  </a:lnTo>
                  <a:cubicBezTo>
                    <a:pt x="2824" y="3583"/>
                    <a:pt x="2916" y="3675"/>
                    <a:pt x="3002" y="3748"/>
                  </a:cubicBezTo>
                  <a:cubicBezTo>
                    <a:pt x="3365" y="4054"/>
                    <a:pt x="3813" y="4206"/>
                    <a:pt x="4265" y="4206"/>
                  </a:cubicBezTo>
                  <a:cubicBezTo>
                    <a:pt x="4736" y="4206"/>
                    <a:pt x="5211" y="4038"/>
                    <a:pt x="5577" y="3698"/>
                  </a:cubicBezTo>
                  <a:cubicBezTo>
                    <a:pt x="5627" y="3652"/>
                    <a:pt x="5633" y="3576"/>
                    <a:pt x="5587" y="3527"/>
                  </a:cubicBezTo>
                  <a:cubicBezTo>
                    <a:pt x="5562" y="3500"/>
                    <a:pt x="5527" y="3486"/>
                    <a:pt x="5493" y="3486"/>
                  </a:cubicBezTo>
                  <a:cubicBezTo>
                    <a:pt x="5464" y="3486"/>
                    <a:pt x="5435" y="3496"/>
                    <a:pt x="5413" y="3517"/>
                  </a:cubicBezTo>
                  <a:cubicBezTo>
                    <a:pt x="5089" y="3813"/>
                    <a:pt x="4675" y="3962"/>
                    <a:pt x="4261" y="3962"/>
                  </a:cubicBezTo>
                  <a:cubicBezTo>
                    <a:pt x="3870" y="3962"/>
                    <a:pt x="3478" y="3829"/>
                    <a:pt x="3160" y="3563"/>
                  </a:cubicBezTo>
                  <a:cubicBezTo>
                    <a:pt x="3084" y="3497"/>
                    <a:pt x="3002" y="3418"/>
                    <a:pt x="2936" y="3335"/>
                  </a:cubicBezTo>
                  <a:lnTo>
                    <a:pt x="235" y="48"/>
                  </a:lnTo>
                  <a:cubicBezTo>
                    <a:pt x="213" y="16"/>
                    <a:pt x="179" y="0"/>
                    <a:pt x="14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6" name="Google Shape;1626;p37"/>
            <p:cNvSpPr/>
            <p:nvPr/>
          </p:nvSpPr>
          <p:spPr>
            <a:xfrm>
              <a:off x="1632131" y="2596984"/>
              <a:ext cx="264071" cy="236638"/>
            </a:xfrm>
            <a:custGeom>
              <a:avLst/>
              <a:gdLst/>
              <a:ahLst/>
              <a:cxnLst/>
              <a:rect l="l" t="t" r="r" b="b"/>
              <a:pathLst>
                <a:path w="4014" h="3597" extrusionOk="0">
                  <a:moveTo>
                    <a:pt x="2263" y="1"/>
                  </a:moveTo>
                  <a:cubicBezTo>
                    <a:pt x="2251" y="1"/>
                    <a:pt x="2241" y="4"/>
                    <a:pt x="2233" y="9"/>
                  </a:cubicBezTo>
                  <a:cubicBezTo>
                    <a:pt x="2002" y="164"/>
                    <a:pt x="2157" y="857"/>
                    <a:pt x="2157" y="857"/>
                  </a:cubicBezTo>
                  <a:cubicBezTo>
                    <a:pt x="2157" y="857"/>
                    <a:pt x="561" y="920"/>
                    <a:pt x="290" y="1272"/>
                  </a:cubicBezTo>
                  <a:cubicBezTo>
                    <a:pt x="0" y="1652"/>
                    <a:pt x="363" y="1906"/>
                    <a:pt x="363" y="1906"/>
                  </a:cubicBezTo>
                  <a:cubicBezTo>
                    <a:pt x="363" y="1906"/>
                    <a:pt x="27" y="2226"/>
                    <a:pt x="452" y="2638"/>
                  </a:cubicBezTo>
                  <a:cubicBezTo>
                    <a:pt x="452" y="2638"/>
                    <a:pt x="188" y="3086"/>
                    <a:pt x="643" y="3327"/>
                  </a:cubicBezTo>
                  <a:cubicBezTo>
                    <a:pt x="1038" y="3534"/>
                    <a:pt x="1367" y="3597"/>
                    <a:pt x="1621" y="3597"/>
                  </a:cubicBezTo>
                  <a:cubicBezTo>
                    <a:pt x="2010" y="3597"/>
                    <a:pt x="2223" y="3449"/>
                    <a:pt x="2223" y="3449"/>
                  </a:cubicBezTo>
                  <a:lnTo>
                    <a:pt x="4014" y="1925"/>
                  </a:lnTo>
                  <a:cubicBezTo>
                    <a:pt x="4014" y="1925"/>
                    <a:pt x="2569" y="1"/>
                    <a:pt x="2263" y="1"/>
                  </a:cubicBezTo>
                  <a:close/>
                </a:path>
              </a:pathLst>
            </a:custGeom>
            <a:solidFill>
              <a:srgbClr val="FF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7" name="Google Shape;1627;p37"/>
            <p:cNvSpPr/>
            <p:nvPr/>
          </p:nvSpPr>
          <p:spPr>
            <a:xfrm>
              <a:off x="1495424" y="2597511"/>
              <a:ext cx="185126" cy="117694"/>
            </a:xfrm>
            <a:custGeom>
              <a:avLst/>
              <a:gdLst/>
              <a:ahLst/>
              <a:cxnLst/>
              <a:rect l="l" t="t" r="r" b="b"/>
              <a:pathLst>
                <a:path w="2814" h="1789" extrusionOk="0">
                  <a:moveTo>
                    <a:pt x="1742" y="0"/>
                  </a:moveTo>
                  <a:cubicBezTo>
                    <a:pt x="1320" y="0"/>
                    <a:pt x="1432" y="743"/>
                    <a:pt x="1432" y="743"/>
                  </a:cubicBezTo>
                  <a:cubicBezTo>
                    <a:pt x="1432" y="743"/>
                    <a:pt x="1169" y="245"/>
                    <a:pt x="868" y="245"/>
                  </a:cubicBezTo>
                  <a:cubicBezTo>
                    <a:pt x="770" y="245"/>
                    <a:pt x="669" y="298"/>
                    <a:pt x="571" y="437"/>
                  </a:cubicBezTo>
                  <a:cubicBezTo>
                    <a:pt x="1" y="1251"/>
                    <a:pt x="1574" y="1789"/>
                    <a:pt x="1574" y="1789"/>
                  </a:cubicBezTo>
                  <a:cubicBezTo>
                    <a:pt x="1574" y="1789"/>
                    <a:pt x="2814" y="272"/>
                    <a:pt x="1864" y="18"/>
                  </a:cubicBezTo>
                  <a:cubicBezTo>
                    <a:pt x="1819" y="6"/>
                    <a:pt x="1779" y="0"/>
                    <a:pt x="174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8" name="Google Shape;1628;p37"/>
            <p:cNvSpPr/>
            <p:nvPr/>
          </p:nvSpPr>
          <p:spPr>
            <a:xfrm>
              <a:off x="1506871" y="2751125"/>
              <a:ext cx="122628" cy="115325"/>
            </a:xfrm>
            <a:custGeom>
              <a:avLst/>
              <a:gdLst/>
              <a:ahLst/>
              <a:cxnLst/>
              <a:rect l="l" t="t" r="r" b="b"/>
              <a:pathLst>
                <a:path w="1864" h="1753" extrusionOk="0">
                  <a:moveTo>
                    <a:pt x="1121" y="0"/>
                  </a:moveTo>
                  <a:cubicBezTo>
                    <a:pt x="1072" y="0"/>
                    <a:pt x="1017" y="8"/>
                    <a:pt x="958" y="24"/>
                  </a:cubicBezTo>
                  <a:cubicBezTo>
                    <a:pt x="397" y="176"/>
                    <a:pt x="948" y="869"/>
                    <a:pt x="948" y="869"/>
                  </a:cubicBezTo>
                  <a:cubicBezTo>
                    <a:pt x="948" y="869"/>
                    <a:pt x="643" y="678"/>
                    <a:pt x="388" y="678"/>
                  </a:cubicBezTo>
                  <a:cubicBezTo>
                    <a:pt x="220" y="678"/>
                    <a:pt x="73" y="761"/>
                    <a:pt x="51" y="1037"/>
                  </a:cubicBezTo>
                  <a:cubicBezTo>
                    <a:pt x="1" y="1635"/>
                    <a:pt x="580" y="1752"/>
                    <a:pt x="1044" y="1752"/>
                  </a:cubicBezTo>
                  <a:cubicBezTo>
                    <a:pt x="1345" y="1752"/>
                    <a:pt x="1598" y="1703"/>
                    <a:pt x="1598" y="1703"/>
                  </a:cubicBezTo>
                  <a:cubicBezTo>
                    <a:pt x="1598" y="1703"/>
                    <a:pt x="1864" y="0"/>
                    <a:pt x="112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9" name="Google Shape;1629;p37"/>
            <p:cNvSpPr/>
            <p:nvPr/>
          </p:nvSpPr>
          <p:spPr>
            <a:xfrm>
              <a:off x="1608053" y="2031867"/>
              <a:ext cx="180981" cy="118220"/>
            </a:xfrm>
            <a:custGeom>
              <a:avLst/>
              <a:gdLst/>
              <a:ahLst/>
              <a:cxnLst/>
              <a:rect l="l" t="t" r="r" b="b"/>
              <a:pathLst>
                <a:path w="2751" h="1797" extrusionOk="0">
                  <a:moveTo>
                    <a:pt x="1693" y="1"/>
                  </a:moveTo>
                  <a:cubicBezTo>
                    <a:pt x="1243" y="1"/>
                    <a:pt x="1402" y="764"/>
                    <a:pt x="1402" y="764"/>
                  </a:cubicBezTo>
                  <a:cubicBezTo>
                    <a:pt x="1402" y="764"/>
                    <a:pt x="1121" y="298"/>
                    <a:pt x="826" y="298"/>
                  </a:cubicBezTo>
                  <a:cubicBezTo>
                    <a:pt x="723" y="298"/>
                    <a:pt x="619" y="354"/>
                    <a:pt x="525" y="507"/>
                  </a:cubicBezTo>
                  <a:cubicBezTo>
                    <a:pt x="0" y="1344"/>
                    <a:pt x="1600" y="1796"/>
                    <a:pt x="1600" y="1796"/>
                  </a:cubicBezTo>
                  <a:cubicBezTo>
                    <a:pt x="1600" y="1796"/>
                    <a:pt x="2751" y="210"/>
                    <a:pt x="1794" y="12"/>
                  </a:cubicBezTo>
                  <a:cubicBezTo>
                    <a:pt x="1758" y="4"/>
                    <a:pt x="1724" y="1"/>
                    <a:pt x="169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0" name="Google Shape;1630;p37"/>
            <p:cNvSpPr/>
            <p:nvPr/>
          </p:nvSpPr>
          <p:spPr>
            <a:xfrm>
              <a:off x="3091464" y="2698890"/>
              <a:ext cx="305517" cy="404264"/>
            </a:xfrm>
            <a:custGeom>
              <a:avLst/>
              <a:gdLst/>
              <a:ahLst/>
              <a:cxnLst/>
              <a:rect l="l" t="t" r="r" b="b"/>
              <a:pathLst>
                <a:path w="4644" h="6145" extrusionOk="0">
                  <a:moveTo>
                    <a:pt x="3138" y="1"/>
                  </a:moveTo>
                  <a:cubicBezTo>
                    <a:pt x="2642" y="1"/>
                    <a:pt x="2168" y="284"/>
                    <a:pt x="1943" y="766"/>
                  </a:cubicBezTo>
                  <a:lnTo>
                    <a:pt x="311" y="4268"/>
                  </a:lnTo>
                  <a:cubicBezTo>
                    <a:pt x="1" y="4927"/>
                    <a:pt x="291" y="5712"/>
                    <a:pt x="950" y="6019"/>
                  </a:cubicBezTo>
                  <a:cubicBezTo>
                    <a:pt x="1066" y="6078"/>
                    <a:pt x="1188" y="6115"/>
                    <a:pt x="1313" y="6131"/>
                  </a:cubicBezTo>
                  <a:cubicBezTo>
                    <a:pt x="1376" y="6140"/>
                    <a:pt x="1439" y="6145"/>
                    <a:pt x="1502" y="6145"/>
                  </a:cubicBezTo>
                  <a:cubicBezTo>
                    <a:pt x="2001" y="6145"/>
                    <a:pt x="2479" y="5860"/>
                    <a:pt x="2701" y="5383"/>
                  </a:cubicBezTo>
                  <a:lnTo>
                    <a:pt x="4334" y="1877"/>
                  </a:lnTo>
                  <a:cubicBezTo>
                    <a:pt x="4644" y="1217"/>
                    <a:pt x="4354" y="433"/>
                    <a:pt x="3694" y="126"/>
                  </a:cubicBezTo>
                  <a:cubicBezTo>
                    <a:pt x="3514" y="41"/>
                    <a:pt x="3324" y="1"/>
                    <a:pt x="3138" y="1"/>
                  </a:cubicBezTo>
                  <a:close/>
                </a:path>
              </a:pathLst>
            </a:custGeom>
            <a:solidFill>
              <a:srgbClr val="FF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1" name="Google Shape;1631;p37"/>
            <p:cNvSpPr/>
            <p:nvPr/>
          </p:nvSpPr>
          <p:spPr>
            <a:xfrm>
              <a:off x="3886642" y="2716652"/>
              <a:ext cx="319201" cy="397554"/>
            </a:xfrm>
            <a:custGeom>
              <a:avLst/>
              <a:gdLst/>
              <a:ahLst/>
              <a:cxnLst/>
              <a:rect l="l" t="t" r="r" b="b"/>
              <a:pathLst>
                <a:path w="4852" h="6043" extrusionOk="0">
                  <a:moveTo>
                    <a:pt x="1501" y="1"/>
                  </a:moveTo>
                  <a:cubicBezTo>
                    <a:pt x="1290" y="1"/>
                    <a:pt x="1076" y="52"/>
                    <a:pt x="877" y="159"/>
                  </a:cubicBezTo>
                  <a:cubicBezTo>
                    <a:pt x="241" y="512"/>
                    <a:pt x="0" y="1310"/>
                    <a:pt x="346" y="1950"/>
                  </a:cubicBezTo>
                  <a:lnTo>
                    <a:pt x="2187" y="5350"/>
                  </a:lnTo>
                  <a:cubicBezTo>
                    <a:pt x="2424" y="5792"/>
                    <a:pt x="2879" y="6043"/>
                    <a:pt x="3347" y="6043"/>
                  </a:cubicBezTo>
                  <a:cubicBezTo>
                    <a:pt x="3562" y="6043"/>
                    <a:pt x="3776" y="5993"/>
                    <a:pt x="3974" y="5881"/>
                  </a:cubicBezTo>
                  <a:cubicBezTo>
                    <a:pt x="4614" y="5531"/>
                    <a:pt x="4851" y="4733"/>
                    <a:pt x="4505" y="4094"/>
                  </a:cubicBezTo>
                  <a:lnTo>
                    <a:pt x="2668" y="693"/>
                  </a:lnTo>
                  <a:cubicBezTo>
                    <a:pt x="2425" y="252"/>
                    <a:pt x="1970" y="1"/>
                    <a:pt x="1501" y="1"/>
                  </a:cubicBezTo>
                  <a:close/>
                </a:path>
              </a:pathLst>
            </a:custGeom>
            <a:solidFill>
              <a:srgbClr val="FF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2" name="Google Shape;1632;p37"/>
            <p:cNvSpPr/>
            <p:nvPr/>
          </p:nvSpPr>
          <p:spPr>
            <a:xfrm>
              <a:off x="3334485" y="3265784"/>
              <a:ext cx="639191" cy="914775"/>
            </a:xfrm>
            <a:custGeom>
              <a:avLst/>
              <a:gdLst/>
              <a:ahLst/>
              <a:cxnLst/>
              <a:rect l="l" t="t" r="r" b="b"/>
              <a:pathLst>
                <a:path w="9716" h="13905" extrusionOk="0">
                  <a:moveTo>
                    <a:pt x="0" y="1"/>
                  </a:moveTo>
                  <a:cubicBezTo>
                    <a:pt x="0" y="1"/>
                    <a:pt x="165" y="9383"/>
                    <a:pt x="778" y="13271"/>
                  </a:cubicBezTo>
                  <a:cubicBezTo>
                    <a:pt x="778" y="13271"/>
                    <a:pt x="1557" y="13905"/>
                    <a:pt x="2678" y="13905"/>
                  </a:cubicBezTo>
                  <a:cubicBezTo>
                    <a:pt x="3112" y="13905"/>
                    <a:pt x="3598" y="13809"/>
                    <a:pt x="4109" y="13545"/>
                  </a:cubicBezTo>
                  <a:lnTo>
                    <a:pt x="4333" y="4720"/>
                  </a:lnTo>
                  <a:lnTo>
                    <a:pt x="4333" y="4614"/>
                  </a:lnTo>
                  <a:cubicBezTo>
                    <a:pt x="4585" y="4604"/>
                    <a:pt x="4851" y="4600"/>
                    <a:pt x="5125" y="4600"/>
                  </a:cubicBezTo>
                  <a:cubicBezTo>
                    <a:pt x="5210" y="4600"/>
                    <a:pt x="5296" y="4600"/>
                    <a:pt x="5382" y="4601"/>
                  </a:cubicBezTo>
                  <a:lnTo>
                    <a:pt x="5382" y="4720"/>
                  </a:lnTo>
                  <a:lnTo>
                    <a:pt x="5606" y="13545"/>
                  </a:lnTo>
                  <a:cubicBezTo>
                    <a:pt x="6118" y="13809"/>
                    <a:pt x="6604" y="13905"/>
                    <a:pt x="7038" y="13905"/>
                  </a:cubicBezTo>
                  <a:cubicBezTo>
                    <a:pt x="8158" y="13905"/>
                    <a:pt x="8937" y="13271"/>
                    <a:pt x="8937" y="13271"/>
                  </a:cubicBezTo>
                  <a:cubicBezTo>
                    <a:pt x="9547" y="9383"/>
                    <a:pt x="9716" y="1"/>
                    <a:pt x="9716" y="1"/>
                  </a:cubicBezTo>
                  <a:lnTo>
                    <a:pt x="9716" y="1"/>
                  </a:lnTo>
                  <a:lnTo>
                    <a:pt x="7644" y="420"/>
                  </a:lnTo>
                  <a:lnTo>
                    <a:pt x="1946" y="396"/>
                  </a:lnTo>
                  <a:lnTo>
                    <a:pt x="0"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3" name="Google Shape;1633;p37"/>
            <p:cNvSpPr/>
            <p:nvPr/>
          </p:nvSpPr>
          <p:spPr>
            <a:xfrm>
              <a:off x="3153305" y="2737310"/>
              <a:ext cx="993720" cy="168548"/>
            </a:xfrm>
            <a:custGeom>
              <a:avLst/>
              <a:gdLst/>
              <a:ahLst/>
              <a:cxnLst/>
              <a:rect l="l" t="t" r="r" b="b"/>
              <a:pathLst>
                <a:path w="15105" h="2562" extrusionOk="0">
                  <a:moveTo>
                    <a:pt x="14521" y="0"/>
                  </a:moveTo>
                  <a:cubicBezTo>
                    <a:pt x="13159" y="389"/>
                    <a:pt x="11757" y="680"/>
                    <a:pt x="10323" y="851"/>
                  </a:cubicBezTo>
                  <a:cubicBezTo>
                    <a:pt x="9198" y="990"/>
                    <a:pt x="8050" y="1059"/>
                    <a:pt x="6893" y="1059"/>
                  </a:cubicBezTo>
                  <a:cubicBezTo>
                    <a:pt x="6105" y="1059"/>
                    <a:pt x="5310" y="1026"/>
                    <a:pt x="4515" y="963"/>
                  </a:cubicBezTo>
                  <a:cubicBezTo>
                    <a:pt x="2873" y="831"/>
                    <a:pt x="1501" y="581"/>
                    <a:pt x="531" y="363"/>
                  </a:cubicBezTo>
                  <a:cubicBezTo>
                    <a:pt x="264" y="914"/>
                    <a:pt x="96" y="1422"/>
                    <a:pt x="0" y="1735"/>
                  </a:cubicBezTo>
                  <a:cubicBezTo>
                    <a:pt x="950" y="1979"/>
                    <a:pt x="2543" y="2312"/>
                    <a:pt x="4548" y="2474"/>
                  </a:cubicBezTo>
                  <a:cubicBezTo>
                    <a:pt x="5231" y="2526"/>
                    <a:pt x="5993" y="2561"/>
                    <a:pt x="6819" y="2561"/>
                  </a:cubicBezTo>
                  <a:cubicBezTo>
                    <a:pt x="9184" y="2561"/>
                    <a:pt x="12071" y="2276"/>
                    <a:pt x="15104" y="1313"/>
                  </a:cubicBezTo>
                  <a:cubicBezTo>
                    <a:pt x="14976" y="943"/>
                    <a:pt x="14781" y="472"/>
                    <a:pt x="14521"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4" name="Google Shape;1634;p37"/>
            <p:cNvSpPr/>
            <p:nvPr/>
          </p:nvSpPr>
          <p:spPr>
            <a:xfrm>
              <a:off x="3148108" y="2840136"/>
              <a:ext cx="1012996" cy="182297"/>
            </a:xfrm>
            <a:custGeom>
              <a:avLst/>
              <a:gdLst/>
              <a:ahLst/>
              <a:cxnLst/>
              <a:rect l="l" t="t" r="r" b="b"/>
              <a:pathLst>
                <a:path w="15398" h="2771" extrusionOk="0">
                  <a:moveTo>
                    <a:pt x="15269" y="0"/>
                  </a:moveTo>
                  <a:cubicBezTo>
                    <a:pt x="13703" y="502"/>
                    <a:pt x="12074" y="855"/>
                    <a:pt x="10405" y="1056"/>
                  </a:cubicBezTo>
                  <a:cubicBezTo>
                    <a:pt x="9280" y="1194"/>
                    <a:pt x="8133" y="1263"/>
                    <a:pt x="6975" y="1263"/>
                  </a:cubicBezTo>
                  <a:cubicBezTo>
                    <a:pt x="6187" y="1263"/>
                    <a:pt x="5392" y="1230"/>
                    <a:pt x="4597" y="1168"/>
                  </a:cubicBezTo>
                  <a:cubicBezTo>
                    <a:pt x="2576" y="1006"/>
                    <a:pt x="970" y="667"/>
                    <a:pt x="10" y="422"/>
                  </a:cubicBezTo>
                  <a:cubicBezTo>
                    <a:pt x="4" y="436"/>
                    <a:pt x="4" y="442"/>
                    <a:pt x="0" y="452"/>
                  </a:cubicBezTo>
                  <a:cubicBezTo>
                    <a:pt x="12" y="450"/>
                    <a:pt x="23" y="448"/>
                    <a:pt x="34" y="448"/>
                  </a:cubicBezTo>
                  <a:cubicBezTo>
                    <a:pt x="64" y="448"/>
                    <a:pt x="92" y="457"/>
                    <a:pt x="119" y="472"/>
                  </a:cubicBezTo>
                  <a:cubicBezTo>
                    <a:pt x="472" y="690"/>
                    <a:pt x="1583" y="1300"/>
                    <a:pt x="2774" y="1326"/>
                  </a:cubicBezTo>
                  <a:cubicBezTo>
                    <a:pt x="2866" y="1326"/>
                    <a:pt x="2945" y="1399"/>
                    <a:pt x="2945" y="1491"/>
                  </a:cubicBezTo>
                  <a:lnTo>
                    <a:pt x="2952" y="1808"/>
                  </a:lnTo>
                  <a:cubicBezTo>
                    <a:pt x="2952" y="1874"/>
                    <a:pt x="2916" y="1936"/>
                    <a:pt x="2863" y="1966"/>
                  </a:cubicBezTo>
                  <a:lnTo>
                    <a:pt x="2820" y="2477"/>
                  </a:lnTo>
                  <a:cubicBezTo>
                    <a:pt x="3374" y="2553"/>
                    <a:pt x="3977" y="2625"/>
                    <a:pt x="4627" y="2678"/>
                  </a:cubicBezTo>
                  <a:cubicBezTo>
                    <a:pt x="5323" y="2734"/>
                    <a:pt x="6102" y="2771"/>
                    <a:pt x="6947" y="2771"/>
                  </a:cubicBezTo>
                  <a:cubicBezTo>
                    <a:pt x="8606" y="2771"/>
                    <a:pt x="10519" y="2628"/>
                    <a:pt x="12558" y="2207"/>
                  </a:cubicBezTo>
                  <a:lnTo>
                    <a:pt x="12539" y="1972"/>
                  </a:lnTo>
                  <a:cubicBezTo>
                    <a:pt x="12476" y="1949"/>
                    <a:pt x="12430" y="1883"/>
                    <a:pt x="12430" y="1808"/>
                  </a:cubicBezTo>
                  <a:lnTo>
                    <a:pt x="12436" y="1491"/>
                  </a:lnTo>
                  <a:cubicBezTo>
                    <a:pt x="12436" y="1399"/>
                    <a:pt x="12516" y="1326"/>
                    <a:pt x="12608" y="1326"/>
                  </a:cubicBezTo>
                  <a:cubicBezTo>
                    <a:pt x="13798" y="1300"/>
                    <a:pt x="14910" y="690"/>
                    <a:pt x="15263" y="472"/>
                  </a:cubicBezTo>
                  <a:cubicBezTo>
                    <a:pt x="15290" y="456"/>
                    <a:pt x="15323" y="448"/>
                    <a:pt x="15356" y="448"/>
                  </a:cubicBezTo>
                  <a:cubicBezTo>
                    <a:pt x="15370" y="448"/>
                    <a:pt x="15384" y="449"/>
                    <a:pt x="15398" y="452"/>
                  </a:cubicBezTo>
                  <a:cubicBezTo>
                    <a:pt x="15381" y="390"/>
                    <a:pt x="15342" y="228"/>
                    <a:pt x="15269"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5" name="Google Shape;1635;p37"/>
            <p:cNvSpPr/>
            <p:nvPr/>
          </p:nvSpPr>
          <p:spPr>
            <a:xfrm>
              <a:off x="3196922" y="2639878"/>
              <a:ext cx="902604" cy="148877"/>
            </a:xfrm>
            <a:custGeom>
              <a:avLst/>
              <a:gdLst/>
              <a:ahLst/>
              <a:cxnLst/>
              <a:rect l="l" t="t" r="r" b="b"/>
              <a:pathLst>
                <a:path w="13720" h="2263" extrusionOk="0">
                  <a:moveTo>
                    <a:pt x="12717" y="0"/>
                  </a:moveTo>
                  <a:cubicBezTo>
                    <a:pt x="11721" y="238"/>
                    <a:pt x="10698" y="423"/>
                    <a:pt x="9663" y="551"/>
                  </a:cubicBezTo>
                  <a:cubicBezTo>
                    <a:pt x="9360" y="591"/>
                    <a:pt x="9053" y="624"/>
                    <a:pt x="8749" y="647"/>
                  </a:cubicBezTo>
                  <a:cubicBezTo>
                    <a:pt x="8403" y="1132"/>
                    <a:pt x="7810" y="1432"/>
                    <a:pt x="7140" y="1432"/>
                  </a:cubicBezTo>
                  <a:lnTo>
                    <a:pt x="6022" y="1432"/>
                  </a:lnTo>
                  <a:cubicBezTo>
                    <a:pt x="5458" y="1432"/>
                    <a:pt x="4957" y="1145"/>
                    <a:pt x="4660" y="713"/>
                  </a:cubicBezTo>
                  <a:cubicBezTo>
                    <a:pt x="4390" y="700"/>
                    <a:pt x="4126" y="680"/>
                    <a:pt x="3859" y="660"/>
                  </a:cubicBezTo>
                  <a:cubicBezTo>
                    <a:pt x="2741" y="568"/>
                    <a:pt x="1748" y="423"/>
                    <a:pt x="920" y="271"/>
                  </a:cubicBezTo>
                  <a:cubicBezTo>
                    <a:pt x="544" y="670"/>
                    <a:pt x="241" y="1132"/>
                    <a:pt x="0" y="1587"/>
                  </a:cubicBezTo>
                  <a:cubicBezTo>
                    <a:pt x="957" y="1801"/>
                    <a:pt x="2292" y="2042"/>
                    <a:pt x="3888" y="2167"/>
                  </a:cubicBezTo>
                  <a:cubicBezTo>
                    <a:pt x="4587" y="2225"/>
                    <a:pt x="5369" y="2263"/>
                    <a:pt x="6218" y="2263"/>
                  </a:cubicBezTo>
                  <a:cubicBezTo>
                    <a:pt x="8381" y="2263"/>
                    <a:pt x="10977" y="2018"/>
                    <a:pt x="13719" y="1234"/>
                  </a:cubicBezTo>
                  <a:cubicBezTo>
                    <a:pt x="13452" y="792"/>
                    <a:pt x="13122" y="353"/>
                    <a:pt x="12717"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6" name="Google Shape;1636;p37"/>
            <p:cNvSpPr/>
            <p:nvPr/>
          </p:nvSpPr>
          <p:spPr>
            <a:xfrm>
              <a:off x="3272841" y="2579156"/>
              <a:ext cx="371699" cy="89405"/>
            </a:xfrm>
            <a:custGeom>
              <a:avLst/>
              <a:gdLst/>
              <a:ahLst/>
              <a:cxnLst/>
              <a:rect l="l" t="t" r="r" b="b"/>
              <a:pathLst>
                <a:path w="5650" h="1359" extrusionOk="0">
                  <a:moveTo>
                    <a:pt x="4452" y="0"/>
                  </a:moveTo>
                  <a:cubicBezTo>
                    <a:pt x="3721" y="0"/>
                    <a:pt x="2786" y="26"/>
                    <a:pt x="1808" y="122"/>
                  </a:cubicBezTo>
                  <a:cubicBezTo>
                    <a:pt x="1086" y="198"/>
                    <a:pt x="489" y="528"/>
                    <a:pt x="1" y="970"/>
                  </a:cubicBezTo>
                  <a:cubicBezTo>
                    <a:pt x="785" y="1108"/>
                    <a:pt x="1706" y="1237"/>
                    <a:pt x="2734" y="1319"/>
                  </a:cubicBezTo>
                  <a:cubicBezTo>
                    <a:pt x="2932" y="1332"/>
                    <a:pt x="3140" y="1349"/>
                    <a:pt x="3348" y="1359"/>
                  </a:cubicBezTo>
                  <a:cubicBezTo>
                    <a:pt x="3259" y="1158"/>
                    <a:pt x="3209" y="930"/>
                    <a:pt x="3209" y="696"/>
                  </a:cubicBezTo>
                  <a:cubicBezTo>
                    <a:pt x="3209" y="696"/>
                    <a:pt x="3206" y="271"/>
                    <a:pt x="3740" y="178"/>
                  </a:cubicBezTo>
                  <a:cubicBezTo>
                    <a:pt x="4433" y="56"/>
                    <a:pt x="5079" y="23"/>
                    <a:pt x="5650" y="23"/>
                  </a:cubicBezTo>
                  <a:cubicBezTo>
                    <a:pt x="5394" y="14"/>
                    <a:pt x="4975" y="0"/>
                    <a:pt x="4452"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7" name="Google Shape;1637;p37"/>
            <p:cNvSpPr/>
            <p:nvPr/>
          </p:nvSpPr>
          <p:spPr>
            <a:xfrm>
              <a:off x="3664477" y="2579024"/>
              <a:ext cx="351503" cy="84537"/>
            </a:xfrm>
            <a:custGeom>
              <a:avLst/>
              <a:gdLst/>
              <a:ahLst/>
              <a:cxnLst/>
              <a:rect l="l" t="t" r="r" b="b"/>
              <a:pathLst>
                <a:path w="5343" h="1285" extrusionOk="0">
                  <a:moveTo>
                    <a:pt x="1203" y="0"/>
                  </a:moveTo>
                  <a:cubicBezTo>
                    <a:pt x="652" y="0"/>
                    <a:pt x="228" y="15"/>
                    <a:pt x="0" y="25"/>
                  </a:cubicBezTo>
                  <a:cubicBezTo>
                    <a:pt x="600" y="38"/>
                    <a:pt x="1098" y="78"/>
                    <a:pt x="1445" y="78"/>
                  </a:cubicBezTo>
                  <a:cubicBezTo>
                    <a:pt x="2002" y="85"/>
                    <a:pt x="1959" y="553"/>
                    <a:pt x="1959" y="553"/>
                  </a:cubicBezTo>
                  <a:cubicBezTo>
                    <a:pt x="1959" y="817"/>
                    <a:pt x="1906" y="1064"/>
                    <a:pt x="1807" y="1285"/>
                  </a:cubicBezTo>
                  <a:cubicBezTo>
                    <a:pt x="2929" y="1176"/>
                    <a:pt x="4116" y="995"/>
                    <a:pt x="5343" y="711"/>
                  </a:cubicBezTo>
                  <a:cubicBezTo>
                    <a:pt x="4920" y="401"/>
                    <a:pt x="4426" y="183"/>
                    <a:pt x="3852" y="121"/>
                  </a:cubicBezTo>
                  <a:cubicBezTo>
                    <a:pt x="2855" y="26"/>
                    <a:pt x="1921" y="0"/>
                    <a:pt x="1203"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8" name="Google Shape;1638;p37"/>
            <p:cNvSpPr/>
            <p:nvPr/>
          </p:nvSpPr>
          <p:spPr>
            <a:xfrm>
              <a:off x="3309485" y="3233482"/>
              <a:ext cx="690242" cy="134338"/>
            </a:xfrm>
            <a:custGeom>
              <a:avLst/>
              <a:gdLst/>
              <a:ahLst/>
              <a:cxnLst/>
              <a:rect l="l" t="t" r="r" b="b"/>
              <a:pathLst>
                <a:path w="10492" h="2042" extrusionOk="0">
                  <a:moveTo>
                    <a:pt x="10409" y="0"/>
                  </a:moveTo>
                  <a:cubicBezTo>
                    <a:pt x="9607" y="175"/>
                    <a:pt x="8786" y="310"/>
                    <a:pt x="7952" y="413"/>
                  </a:cubicBezTo>
                  <a:cubicBezTo>
                    <a:pt x="6827" y="548"/>
                    <a:pt x="5680" y="620"/>
                    <a:pt x="4522" y="620"/>
                  </a:cubicBezTo>
                  <a:cubicBezTo>
                    <a:pt x="3737" y="620"/>
                    <a:pt x="2939" y="587"/>
                    <a:pt x="2144" y="525"/>
                  </a:cubicBezTo>
                  <a:cubicBezTo>
                    <a:pt x="1386" y="462"/>
                    <a:pt x="690" y="376"/>
                    <a:pt x="60" y="281"/>
                  </a:cubicBezTo>
                  <a:lnTo>
                    <a:pt x="1" y="1003"/>
                  </a:lnTo>
                  <a:cubicBezTo>
                    <a:pt x="1" y="1003"/>
                    <a:pt x="2247" y="2025"/>
                    <a:pt x="5248" y="2042"/>
                  </a:cubicBezTo>
                  <a:lnTo>
                    <a:pt x="5330" y="2042"/>
                  </a:lnTo>
                  <a:cubicBezTo>
                    <a:pt x="8328" y="2022"/>
                    <a:pt x="10491" y="1003"/>
                    <a:pt x="10491" y="1003"/>
                  </a:cubicBezTo>
                  <a:lnTo>
                    <a:pt x="1040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9" name="Google Shape;1639;p37"/>
            <p:cNvSpPr/>
            <p:nvPr/>
          </p:nvSpPr>
          <p:spPr>
            <a:xfrm>
              <a:off x="3314748" y="3118485"/>
              <a:ext cx="678269" cy="137759"/>
            </a:xfrm>
            <a:custGeom>
              <a:avLst/>
              <a:gdLst/>
              <a:ahLst/>
              <a:cxnLst/>
              <a:rect l="l" t="t" r="r" b="b"/>
              <a:pathLst>
                <a:path w="10310" h="2094" extrusionOk="0">
                  <a:moveTo>
                    <a:pt x="10190" y="0"/>
                  </a:moveTo>
                  <a:cubicBezTo>
                    <a:pt x="9428" y="162"/>
                    <a:pt x="8657" y="291"/>
                    <a:pt x="7872" y="383"/>
                  </a:cubicBezTo>
                  <a:cubicBezTo>
                    <a:pt x="6747" y="518"/>
                    <a:pt x="5603" y="591"/>
                    <a:pt x="4442" y="591"/>
                  </a:cubicBezTo>
                  <a:cubicBezTo>
                    <a:pt x="3657" y="591"/>
                    <a:pt x="2859" y="558"/>
                    <a:pt x="2064" y="495"/>
                  </a:cubicBezTo>
                  <a:cubicBezTo>
                    <a:pt x="1365" y="436"/>
                    <a:pt x="712" y="360"/>
                    <a:pt x="122" y="271"/>
                  </a:cubicBezTo>
                  <a:lnTo>
                    <a:pt x="0" y="1755"/>
                  </a:lnTo>
                  <a:cubicBezTo>
                    <a:pt x="630" y="1857"/>
                    <a:pt x="1332" y="1943"/>
                    <a:pt x="2094" y="1999"/>
                  </a:cubicBezTo>
                  <a:cubicBezTo>
                    <a:pt x="2789" y="2056"/>
                    <a:pt x="3566" y="2093"/>
                    <a:pt x="4408" y="2093"/>
                  </a:cubicBezTo>
                  <a:cubicBezTo>
                    <a:pt x="6147" y="2093"/>
                    <a:pt x="8163" y="1936"/>
                    <a:pt x="10309" y="1471"/>
                  </a:cubicBezTo>
                  <a:lnTo>
                    <a:pt x="1019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0" name="Google Shape;1640;p37"/>
            <p:cNvSpPr/>
            <p:nvPr/>
          </p:nvSpPr>
          <p:spPr>
            <a:xfrm>
              <a:off x="3324485" y="3003488"/>
              <a:ext cx="659388" cy="135917"/>
            </a:xfrm>
            <a:custGeom>
              <a:avLst/>
              <a:gdLst/>
              <a:ahLst/>
              <a:cxnLst/>
              <a:rect l="l" t="t" r="r" b="b"/>
              <a:pathLst>
                <a:path w="10023" h="2066" extrusionOk="0">
                  <a:moveTo>
                    <a:pt x="9900" y="1"/>
                  </a:moveTo>
                  <a:cubicBezTo>
                    <a:pt x="9185" y="149"/>
                    <a:pt x="8459" y="264"/>
                    <a:pt x="7731" y="357"/>
                  </a:cubicBezTo>
                  <a:cubicBezTo>
                    <a:pt x="6603" y="492"/>
                    <a:pt x="5458" y="561"/>
                    <a:pt x="4301" y="561"/>
                  </a:cubicBezTo>
                  <a:cubicBezTo>
                    <a:pt x="3513" y="561"/>
                    <a:pt x="2718" y="528"/>
                    <a:pt x="1920" y="466"/>
                  </a:cubicBezTo>
                  <a:cubicBezTo>
                    <a:pt x="1277" y="413"/>
                    <a:pt x="676" y="344"/>
                    <a:pt x="122" y="264"/>
                  </a:cubicBezTo>
                  <a:lnTo>
                    <a:pt x="0" y="1748"/>
                  </a:lnTo>
                  <a:cubicBezTo>
                    <a:pt x="594" y="1834"/>
                    <a:pt x="1244" y="1913"/>
                    <a:pt x="1949" y="1973"/>
                  </a:cubicBezTo>
                  <a:cubicBezTo>
                    <a:pt x="2645" y="2029"/>
                    <a:pt x="3424" y="2066"/>
                    <a:pt x="4269" y="2066"/>
                  </a:cubicBezTo>
                  <a:cubicBezTo>
                    <a:pt x="5966" y="2066"/>
                    <a:pt x="7930" y="1916"/>
                    <a:pt x="10023" y="1471"/>
                  </a:cubicBezTo>
                  <a:lnTo>
                    <a:pt x="990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1" name="Google Shape;1641;p37"/>
            <p:cNvSpPr/>
            <p:nvPr/>
          </p:nvSpPr>
          <p:spPr>
            <a:xfrm>
              <a:off x="3257447" y="2642904"/>
              <a:ext cx="245848" cy="44143"/>
            </a:xfrm>
            <a:custGeom>
              <a:avLst/>
              <a:gdLst/>
              <a:ahLst/>
              <a:cxnLst/>
              <a:rect l="l" t="t" r="r" b="b"/>
              <a:pathLst>
                <a:path w="3737" h="671" extrusionOk="0">
                  <a:moveTo>
                    <a:pt x="235" y="1"/>
                  </a:moveTo>
                  <a:cubicBezTo>
                    <a:pt x="152" y="73"/>
                    <a:pt x="76" y="152"/>
                    <a:pt x="0" y="232"/>
                  </a:cubicBezTo>
                  <a:cubicBezTo>
                    <a:pt x="828" y="383"/>
                    <a:pt x="1818" y="528"/>
                    <a:pt x="2939" y="617"/>
                  </a:cubicBezTo>
                  <a:cubicBezTo>
                    <a:pt x="3203" y="637"/>
                    <a:pt x="3473" y="654"/>
                    <a:pt x="3737" y="670"/>
                  </a:cubicBezTo>
                  <a:cubicBezTo>
                    <a:pt x="3674" y="584"/>
                    <a:pt x="3625" y="489"/>
                    <a:pt x="3579" y="390"/>
                  </a:cubicBezTo>
                  <a:cubicBezTo>
                    <a:pt x="3367" y="380"/>
                    <a:pt x="3163" y="367"/>
                    <a:pt x="2968" y="350"/>
                  </a:cubicBezTo>
                  <a:cubicBezTo>
                    <a:pt x="1936" y="268"/>
                    <a:pt x="1019" y="139"/>
                    <a:pt x="235" y="1"/>
                  </a:cubicBezTo>
                  <a:close/>
                </a:path>
              </a:pathLst>
            </a:custGeom>
            <a:solidFill>
              <a:srgbClr val="FEE9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2" name="Google Shape;1642;p37"/>
            <p:cNvSpPr/>
            <p:nvPr/>
          </p:nvSpPr>
          <p:spPr>
            <a:xfrm>
              <a:off x="3772303" y="2625536"/>
              <a:ext cx="261045" cy="56906"/>
            </a:xfrm>
            <a:custGeom>
              <a:avLst/>
              <a:gdLst/>
              <a:ahLst/>
              <a:cxnLst/>
              <a:rect l="l" t="t" r="r" b="b"/>
              <a:pathLst>
                <a:path w="3968" h="865" extrusionOk="0">
                  <a:moveTo>
                    <a:pt x="3700" y="1"/>
                  </a:moveTo>
                  <a:cubicBezTo>
                    <a:pt x="2473" y="284"/>
                    <a:pt x="1283" y="466"/>
                    <a:pt x="165" y="571"/>
                  </a:cubicBezTo>
                  <a:cubicBezTo>
                    <a:pt x="122" y="680"/>
                    <a:pt x="66" y="773"/>
                    <a:pt x="0" y="865"/>
                  </a:cubicBezTo>
                  <a:cubicBezTo>
                    <a:pt x="304" y="835"/>
                    <a:pt x="614" y="806"/>
                    <a:pt x="914" y="769"/>
                  </a:cubicBezTo>
                  <a:cubicBezTo>
                    <a:pt x="1949" y="647"/>
                    <a:pt x="2971" y="463"/>
                    <a:pt x="3967" y="218"/>
                  </a:cubicBezTo>
                  <a:cubicBezTo>
                    <a:pt x="3882" y="143"/>
                    <a:pt x="3793" y="70"/>
                    <a:pt x="3700" y="1"/>
                  </a:cubicBezTo>
                  <a:close/>
                </a:path>
              </a:pathLst>
            </a:custGeom>
            <a:solidFill>
              <a:srgbClr val="FEE9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3" name="Google Shape;1643;p37"/>
            <p:cNvSpPr/>
            <p:nvPr/>
          </p:nvSpPr>
          <p:spPr>
            <a:xfrm>
              <a:off x="3188699" y="2720797"/>
              <a:ext cx="920170" cy="85984"/>
            </a:xfrm>
            <a:custGeom>
              <a:avLst/>
              <a:gdLst/>
              <a:ahLst/>
              <a:cxnLst/>
              <a:rect l="l" t="t" r="r" b="b"/>
              <a:pathLst>
                <a:path w="13987" h="1307" extrusionOk="0">
                  <a:moveTo>
                    <a:pt x="13844" y="1"/>
                  </a:moveTo>
                  <a:cubicBezTo>
                    <a:pt x="11096" y="787"/>
                    <a:pt x="8491" y="1029"/>
                    <a:pt x="6324" y="1029"/>
                  </a:cubicBezTo>
                  <a:cubicBezTo>
                    <a:pt x="5482" y="1029"/>
                    <a:pt x="4706" y="992"/>
                    <a:pt x="4013" y="937"/>
                  </a:cubicBezTo>
                  <a:cubicBezTo>
                    <a:pt x="2417" y="812"/>
                    <a:pt x="1082" y="571"/>
                    <a:pt x="125" y="357"/>
                  </a:cubicBezTo>
                  <a:cubicBezTo>
                    <a:pt x="82" y="439"/>
                    <a:pt x="40" y="522"/>
                    <a:pt x="0" y="604"/>
                  </a:cubicBezTo>
                  <a:cubicBezTo>
                    <a:pt x="973" y="822"/>
                    <a:pt x="2341" y="1076"/>
                    <a:pt x="3980" y="1204"/>
                  </a:cubicBezTo>
                  <a:cubicBezTo>
                    <a:pt x="4775" y="1274"/>
                    <a:pt x="5573" y="1307"/>
                    <a:pt x="6358" y="1307"/>
                  </a:cubicBezTo>
                  <a:cubicBezTo>
                    <a:pt x="7512" y="1307"/>
                    <a:pt x="8660" y="1234"/>
                    <a:pt x="9788" y="1099"/>
                  </a:cubicBezTo>
                  <a:cubicBezTo>
                    <a:pt x="11222" y="927"/>
                    <a:pt x="12624" y="637"/>
                    <a:pt x="13986" y="245"/>
                  </a:cubicBezTo>
                  <a:cubicBezTo>
                    <a:pt x="13940" y="162"/>
                    <a:pt x="13894" y="83"/>
                    <a:pt x="13844" y="1"/>
                  </a:cubicBezTo>
                  <a:close/>
                </a:path>
              </a:pathLst>
            </a:custGeom>
            <a:solidFill>
              <a:srgbClr val="FEE9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4" name="Google Shape;1644;p37"/>
            <p:cNvSpPr/>
            <p:nvPr/>
          </p:nvSpPr>
          <p:spPr>
            <a:xfrm>
              <a:off x="3148963" y="2823624"/>
              <a:ext cx="1003720" cy="99865"/>
            </a:xfrm>
            <a:custGeom>
              <a:avLst/>
              <a:gdLst/>
              <a:ahLst/>
              <a:cxnLst/>
              <a:rect l="l" t="t" r="r" b="b"/>
              <a:pathLst>
                <a:path w="15257" h="1518" extrusionOk="0">
                  <a:moveTo>
                    <a:pt x="15170" y="1"/>
                  </a:moveTo>
                  <a:cubicBezTo>
                    <a:pt x="12155" y="960"/>
                    <a:pt x="9285" y="1247"/>
                    <a:pt x="6929" y="1247"/>
                  </a:cubicBezTo>
                  <a:cubicBezTo>
                    <a:pt x="6087" y="1247"/>
                    <a:pt x="5311" y="1211"/>
                    <a:pt x="4617" y="1155"/>
                  </a:cubicBezTo>
                  <a:cubicBezTo>
                    <a:pt x="2612" y="997"/>
                    <a:pt x="1023" y="657"/>
                    <a:pt x="70" y="420"/>
                  </a:cubicBezTo>
                  <a:cubicBezTo>
                    <a:pt x="37" y="535"/>
                    <a:pt x="14" y="624"/>
                    <a:pt x="1" y="677"/>
                  </a:cubicBezTo>
                  <a:cubicBezTo>
                    <a:pt x="960" y="921"/>
                    <a:pt x="2570" y="1264"/>
                    <a:pt x="4588" y="1425"/>
                  </a:cubicBezTo>
                  <a:cubicBezTo>
                    <a:pt x="5379" y="1485"/>
                    <a:pt x="6177" y="1518"/>
                    <a:pt x="6962" y="1518"/>
                  </a:cubicBezTo>
                  <a:cubicBezTo>
                    <a:pt x="8116" y="1518"/>
                    <a:pt x="9264" y="1448"/>
                    <a:pt x="10392" y="1313"/>
                  </a:cubicBezTo>
                  <a:cubicBezTo>
                    <a:pt x="12064" y="1112"/>
                    <a:pt x="13690" y="756"/>
                    <a:pt x="15256" y="258"/>
                  </a:cubicBezTo>
                  <a:cubicBezTo>
                    <a:pt x="15233" y="179"/>
                    <a:pt x="15203" y="93"/>
                    <a:pt x="15170" y="1"/>
                  </a:cubicBezTo>
                  <a:close/>
                </a:path>
              </a:pathLst>
            </a:custGeom>
            <a:solidFill>
              <a:srgbClr val="FEE9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5" name="Google Shape;1645;p37"/>
            <p:cNvSpPr/>
            <p:nvPr/>
          </p:nvSpPr>
          <p:spPr>
            <a:xfrm>
              <a:off x="3332511" y="2985264"/>
              <a:ext cx="643139" cy="55196"/>
            </a:xfrm>
            <a:custGeom>
              <a:avLst/>
              <a:gdLst/>
              <a:ahLst/>
              <a:cxnLst/>
              <a:rect l="l" t="t" r="r" b="b"/>
              <a:pathLst>
                <a:path w="9776" h="839" extrusionOk="0">
                  <a:moveTo>
                    <a:pt x="9755" y="1"/>
                  </a:moveTo>
                  <a:cubicBezTo>
                    <a:pt x="7711" y="421"/>
                    <a:pt x="5794" y="564"/>
                    <a:pt x="4132" y="564"/>
                  </a:cubicBezTo>
                  <a:cubicBezTo>
                    <a:pt x="3293" y="564"/>
                    <a:pt x="2519" y="528"/>
                    <a:pt x="1827" y="472"/>
                  </a:cubicBezTo>
                  <a:cubicBezTo>
                    <a:pt x="1181" y="419"/>
                    <a:pt x="574" y="347"/>
                    <a:pt x="20" y="271"/>
                  </a:cubicBezTo>
                  <a:lnTo>
                    <a:pt x="0" y="538"/>
                  </a:lnTo>
                  <a:cubicBezTo>
                    <a:pt x="554" y="617"/>
                    <a:pt x="1155" y="687"/>
                    <a:pt x="1798" y="739"/>
                  </a:cubicBezTo>
                  <a:cubicBezTo>
                    <a:pt x="2589" y="805"/>
                    <a:pt x="3387" y="838"/>
                    <a:pt x="4172" y="838"/>
                  </a:cubicBezTo>
                  <a:cubicBezTo>
                    <a:pt x="5326" y="838"/>
                    <a:pt x="6474" y="769"/>
                    <a:pt x="7602" y="634"/>
                  </a:cubicBezTo>
                  <a:cubicBezTo>
                    <a:pt x="8337" y="541"/>
                    <a:pt x="9063" y="426"/>
                    <a:pt x="9775" y="278"/>
                  </a:cubicBezTo>
                  <a:lnTo>
                    <a:pt x="9755" y="1"/>
                  </a:lnTo>
                  <a:close/>
                </a:path>
              </a:pathLst>
            </a:custGeom>
            <a:solidFill>
              <a:srgbClr val="FEE9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6" name="Google Shape;1646;p37"/>
            <p:cNvSpPr/>
            <p:nvPr/>
          </p:nvSpPr>
          <p:spPr>
            <a:xfrm>
              <a:off x="3323366" y="3100722"/>
              <a:ext cx="661822" cy="56643"/>
            </a:xfrm>
            <a:custGeom>
              <a:avLst/>
              <a:gdLst/>
              <a:ahLst/>
              <a:cxnLst/>
              <a:rect l="l" t="t" r="r" b="b"/>
              <a:pathLst>
                <a:path w="10060" h="861" extrusionOk="0">
                  <a:moveTo>
                    <a:pt x="10040" y="0"/>
                  </a:moveTo>
                  <a:cubicBezTo>
                    <a:pt x="7944" y="441"/>
                    <a:pt x="5977" y="590"/>
                    <a:pt x="4278" y="590"/>
                  </a:cubicBezTo>
                  <a:cubicBezTo>
                    <a:pt x="3437" y="590"/>
                    <a:pt x="2662" y="554"/>
                    <a:pt x="1970" y="498"/>
                  </a:cubicBezTo>
                  <a:cubicBezTo>
                    <a:pt x="1264" y="439"/>
                    <a:pt x="614" y="363"/>
                    <a:pt x="21" y="274"/>
                  </a:cubicBezTo>
                  <a:lnTo>
                    <a:pt x="1" y="544"/>
                  </a:lnTo>
                  <a:cubicBezTo>
                    <a:pt x="591" y="630"/>
                    <a:pt x="1241" y="709"/>
                    <a:pt x="1943" y="765"/>
                  </a:cubicBezTo>
                  <a:cubicBezTo>
                    <a:pt x="2728" y="828"/>
                    <a:pt x="3526" y="861"/>
                    <a:pt x="4311" y="861"/>
                  </a:cubicBezTo>
                  <a:cubicBezTo>
                    <a:pt x="5465" y="861"/>
                    <a:pt x="6613" y="792"/>
                    <a:pt x="7741" y="653"/>
                  </a:cubicBezTo>
                  <a:cubicBezTo>
                    <a:pt x="8526" y="561"/>
                    <a:pt x="9297" y="432"/>
                    <a:pt x="10059" y="270"/>
                  </a:cubicBezTo>
                  <a:lnTo>
                    <a:pt x="10040"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7" name="Google Shape;1647;p37"/>
            <p:cNvSpPr/>
            <p:nvPr/>
          </p:nvSpPr>
          <p:spPr>
            <a:xfrm>
              <a:off x="3313827" y="3215259"/>
              <a:ext cx="680901" cy="59077"/>
            </a:xfrm>
            <a:custGeom>
              <a:avLst/>
              <a:gdLst/>
              <a:ahLst/>
              <a:cxnLst/>
              <a:rect l="l" t="t" r="r" b="b"/>
              <a:pathLst>
                <a:path w="10350" h="898" extrusionOk="0">
                  <a:moveTo>
                    <a:pt x="10326" y="0"/>
                  </a:moveTo>
                  <a:cubicBezTo>
                    <a:pt x="8170" y="469"/>
                    <a:pt x="6146" y="625"/>
                    <a:pt x="4405" y="625"/>
                  </a:cubicBezTo>
                  <a:cubicBezTo>
                    <a:pt x="3571" y="625"/>
                    <a:pt x="2802" y="589"/>
                    <a:pt x="2115" y="535"/>
                  </a:cubicBezTo>
                  <a:cubicBezTo>
                    <a:pt x="1353" y="472"/>
                    <a:pt x="654" y="386"/>
                    <a:pt x="21" y="291"/>
                  </a:cubicBezTo>
                  <a:lnTo>
                    <a:pt x="1" y="558"/>
                  </a:lnTo>
                  <a:cubicBezTo>
                    <a:pt x="631" y="653"/>
                    <a:pt x="1327" y="739"/>
                    <a:pt x="2088" y="802"/>
                  </a:cubicBezTo>
                  <a:cubicBezTo>
                    <a:pt x="2873" y="864"/>
                    <a:pt x="3671" y="897"/>
                    <a:pt x="4456" y="897"/>
                  </a:cubicBezTo>
                  <a:cubicBezTo>
                    <a:pt x="5610" y="897"/>
                    <a:pt x="6758" y="825"/>
                    <a:pt x="7886" y="690"/>
                  </a:cubicBezTo>
                  <a:cubicBezTo>
                    <a:pt x="8720" y="591"/>
                    <a:pt x="9541" y="452"/>
                    <a:pt x="10349" y="274"/>
                  </a:cubicBezTo>
                  <a:lnTo>
                    <a:pt x="10326"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8" name="Google Shape;1648;p37"/>
            <p:cNvSpPr/>
            <p:nvPr/>
          </p:nvSpPr>
          <p:spPr>
            <a:xfrm>
              <a:off x="3644740" y="2580669"/>
              <a:ext cx="19802" cy="724"/>
            </a:xfrm>
            <a:custGeom>
              <a:avLst/>
              <a:gdLst/>
              <a:ahLst/>
              <a:cxnLst/>
              <a:rect l="l" t="t" r="r" b="b"/>
              <a:pathLst>
                <a:path w="301" h="11" extrusionOk="0">
                  <a:moveTo>
                    <a:pt x="0" y="0"/>
                  </a:moveTo>
                  <a:cubicBezTo>
                    <a:pt x="82" y="7"/>
                    <a:pt x="148" y="10"/>
                    <a:pt x="195" y="10"/>
                  </a:cubicBezTo>
                  <a:cubicBezTo>
                    <a:pt x="224" y="10"/>
                    <a:pt x="254" y="7"/>
                    <a:pt x="300" y="7"/>
                  </a:cubicBezTo>
                  <a:cubicBezTo>
                    <a:pt x="201" y="0"/>
                    <a:pt x="102" y="0"/>
                    <a:pt x="0" y="0"/>
                  </a:cubicBezTo>
                  <a:close/>
                </a:path>
              </a:pathLst>
            </a:custGeom>
            <a:solidFill>
              <a:srgbClr val="F1583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9" name="Google Shape;1649;p37"/>
            <p:cNvSpPr/>
            <p:nvPr/>
          </p:nvSpPr>
          <p:spPr>
            <a:xfrm>
              <a:off x="3483757" y="2580669"/>
              <a:ext cx="312227" cy="91247"/>
            </a:xfrm>
            <a:custGeom>
              <a:avLst/>
              <a:gdLst/>
              <a:ahLst/>
              <a:cxnLst/>
              <a:rect l="l" t="t" r="r" b="b"/>
              <a:pathLst>
                <a:path w="4746" h="1387" extrusionOk="0">
                  <a:moveTo>
                    <a:pt x="2444" y="0"/>
                  </a:moveTo>
                  <a:cubicBezTo>
                    <a:pt x="1873" y="0"/>
                    <a:pt x="1227" y="33"/>
                    <a:pt x="534" y="152"/>
                  </a:cubicBezTo>
                  <a:cubicBezTo>
                    <a:pt x="0" y="244"/>
                    <a:pt x="3" y="673"/>
                    <a:pt x="3" y="673"/>
                  </a:cubicBezTo>
                  <a:cubicBezTo>
                    <a:pt x="3" y="907"/>
                    <a:pt x="53" y="1135"/>
                    <a:pt x="142" y="1336"/>
                  </a:cubicBezTo>
                  <a:cubicBezTo>
                    <a:pt x="670" y="1367"/>
                    <a:pt x="1239" y="1386"/>
                    <a:pt x="1841" y="1386"/>
                  </a:cubicBezTo>
                  <a:cubicBezTo>
                    <a:pt x="2686" y="1386"/>
                    <a:pt x="3596" y="1349"/>
                    <a:pt x="4554" y="1257"/>
                  </a:cubicBezTo>
                  <a:cubicBezTo>
                    <a:pt x="4653" y="1039"/>
                    <a:pt x="4706" y="792"/>
                    <a:pt x="4706" y="528"/>
                  </a:cubicBezTo>
                  <a:cubicBezTo>
                    <a:pt x="4706" y="528"/>
                    <a:pt x="4746" y="60"/>
                    <a:pt x="4185" y="60"/>
                  </a:cubicBezTo>
                  <a:cubicBezTo>
                    <a:pt x="3839" y="60"/>
                    <a:pt x="3344" y="17"/>
                    <a:pt x="2744" y="3"/>
                  </a:cubicBezTo>
                  <a:cubicBezTo>
                    <a:pt x="2701" y="3"/>
                    <a:pt x="2665" y="10"/>
                    <a:pt x="2635" y="10"/>
                  </a:cubicBezTo>
                  <a:cubicBezTo>
                    <a:pt x="2592" y="3"/>
                    <a:pt x="2526" y="3"/>
                    <a:pt x="2444" y="0"/>
                  </a:cubicBezTo>
                  <a:close/>
                </a:path>
              </a:pathLst>
            </a:custGeom>
            <a:solidFill>
              <a:srgbClr val="F1583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0" name="Google Shape;1650;p37"/>
            <p:cNvSpPr/>
            <p:nvPr/>
          </p:nvSpPr>
          <p:spPr>
            <a:xfrm>
              <a:off x="3503230" y="2682640"/>
              <a:ext cx="269137" cy="51709"/>
            </a:xfrm>
            <a:custGeom>
              <a:avLst/>
              <a:gdLst/>
              <a:ahLst/>
              <a:cxnLst/>
              <a:rect l="l" t="t" r="r" b="b"/>
              <a:pathLst>
                <a:path w="4091" h="786" extrusionOk="0">
                  <a:moveTo>
                    <a:pt x="4090" y="0"/>
                  </a:moveTo>
                  <a:lnTo>
                    <a:pt x="4090" y="0"/>
                  </a:lnTo>
                  <a:cubicBezTo>
                    <a:pt x="3259" y="76"/>
                    <a:pt x="2418" y="112"/>
                    <a:pt x="1577" y="112"/>
                  </a:cubicBezTo>
                  <a:cubicBezTo>
                    <a:pt x="1056" y="109"/>
                    <a:pt x="528" y="92"/>
                    <a:pt x="1" y="66"/>
                  </a:cubicBezTo>
                  <a:lnTo>
                    <a:pt x="1" y="66"/>
                  </a:lnTo>
                  <a:cubicBezTo>
                    <a:pt x="301" y="501"/>
                    <a:pt x="799" y="785"/>
                    <a:pt x="1363" y="785"/>
                  </a:cubicBezTo>
                  <a:lnTo>
                    <a:pt x="2481" y="785"/>
                  </a:lnTo>
                  <a:cubicBezTo>
                    <a:pt x="3150" y="785"/>
                    <a:pt x="3744" y="488"/>
                    <a:pt x="4090" y="0"/>
                  </a:cubicBezTo>
                  <a:close/>
                </a:path>
              </a:pathLst>
            </a:custGeom>
            <a:solidFill>
              <a:srgbClr val="F1583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1" name="Google Shape;1651;p37"/>
            <p:cNvSpPr/>
            <p:nvPr/>
          </p:nvSpPr>
          <p:spPr>
            <a:xfrm>
              <a:off x="3493033" y="2663101"/>
              <a:ext cx="290583" cy="26710"/>
            </a:xfrm>
            <a:custGeom>
              <a:avLst/>
              <a:gdLst/>
              <a:ahLst/>
              <a:cxnLst/>
              <a:rect l="l" t="t" r="r" b="b"/>
              <a:pathLst>
                <a:path w="4417" h="406" extrusionOk="0">
                  <a:moveTo>
                    <a:pt x="4417" y="0"/>
                  </a:moveTo>
                  <a:cubicBezTo>
                    <a:pt x="3450" y="95"/>
                    <a:pt x="2535" y="133"/>
                    <a:pt x="1688" y="133"/>
                  </a:cubicBezTo>
                  <a:cubicBezTo>
                    <a:pt x="1091" y="133"/>
                    <a:pt x="526" y="114"/>
                    <a:pt x="1" y="83"/>
                  </a:cubicBezTo>
                  <a:lnTo>
                    <a:pt x="1" y="83"/>
                  </a:lnTo>
                  <a:cubicBezTo>
                    <a:pt x="44" y="182"/>
                    <a:pt x="96" y="277"/>
                    <a:pt x="159" y="363"/>
                  </a:cubicBezTo>
                  <a:cubicBezTo>
                    <a:pt x="687" y="393"/>
                    <a:pt x="1214" y="406"/>
                    <a:pt x="1739" y="406"/>
                  </a:cubicBezTo>
                  <a:cubicBezTo>
                    <a:pt x="2583" y="406"/>
                    <a:pt x="3421" y="366"/>
                    <a:pt x="4248" y="294"/>
                  </a:cubicBezTo>
                  <a:cubicBezTo>
                    <a:pt x="4314" y="202"/>
                    <a:pt x="4367" y="106"/>
                    <a:pt x="4417" y="0"/>
                  </a:cubicBezTo>
                  <a:close/>
                </a:path>
              </a:pathLst>
            </a:custGeom>
            <a:solidFill>
              <a:srgbClr val="F1583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2" name="Google Shape;1652;p37"/>
            <p:cNvSpPr/>
            <p:nvPr/>
          </p:nvSpPr>
          <p:spPr>
            <a:xfrm>
              <a:off x="3116661" y="2870070"/>
              <a:ext cx="220257" cy="100918"/>
            </a:xfrm>
            <a:custGeom>
              <a:avLst/>
              <a:gdLst/>
              <a:ahLst/>
              <a:cxnLst/>
              <a:rect l="l" t="t" r="r" b="b"/>
              <a:pathLst>
                <a:path w="3348" h="1534" extrusionOk="0">
                  <a:moveTo>
                    <a:pt x="485" y="0"/>
                  </a:moveTo>
                  <a:cubicBezTo>
                    <a:pt x="442" y="10"/>
                    <a:pt x="402" y="33"/>
                    <a:pt x="373" y="70"/>
                  </a:cubicBezTo>
                  <a:cubicBezTo>
                    <a:pt x="373" y="70"/>
                    <a:pt x="0" y="456"/>
                    <a:pt x="257" y="594"/>
                  </a:cubicBezTo>
                  <a:cubicBezTo>
                    <a:pt x="670" y="825"/>
                    <a:pt x="1877" y="1511"/>
                    <a:pt x="3262" y="1534"/>
                  </a:cubicBezTo>
                  <a:cubicBezTo>
                    <a:pt x="3291" y="1534"/>
                    <a:pt x="3318" y="1527"/>
                    <a:pt x="3344" y="1514"/>
                  </a:cubicBezTo>
                  <a:lnTo>
                    <a:pt x="3347" y="1448"/>
                  </a:lnTo>
                  <a:lnTo>
                    <a:pt x="3347" y="1448"/>
                  </a:lnTo>
                  <a:cubicBezTo>
                    <a:pt x="3312" y="1450"/>
                    <a:pt x="3277" y="1451"/>
                    <a:pt x="3241" y="1451"/>
                  </a:cubicBezTo>
                  <a:cubicBezTo>
                    <a:pt x="1899" y="1451"/>
                    <a:pt x="475" y="30"/>
                    <a:pt x="475" y="30"/>
                  </a:cubicBezTo>
                  <a:cubicBezTo>
                    <a:pt x="475" y="30"/>
                    <a:pt x="478" y="17"/>
                    <a:pt x="485" y="0"/>
                  </a:cubicBezTo>
                  <a:close/>
                </a:path>
              </a:pathLst>
            </a:custGeom>
            <a:solidFill>
              <a:srgbClr val="F1583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3" name="Google Shape;1653;p37"/>
            <p:cNvSpPr/>
            <p:nvPr/>
          </p:nvSpPr>
          <p:spPr>
            <a:xfrm>
              <a:off x="3147910" y="2869872"/>
              <a:ext cx="195060" cy="99602"/>
            </a:xfrm>
            <a:custGeom>
              <a:avLst/>
              <a:gdLst/>
              <a:ahLst/>
              <a:cxnLst/>
              <a:rect l="l" t="t" r="r" b="b"/>
              <a:pathLst>
                <a:path w="2965" h="1514" extrusionOk="0">
                  <a:moveTo>
                    <a:pt x="45" y="0"/>
                  </a:moveTo>
                  <a:cubicBezTo>
                    <a:pt x="33" y="0"/>
                    <a:pt x="21" y="2"/>
                    <a:pt x="10" y="3"/>
                  </a:cubicBezTo>
                  <a:cubicBezTo>
                    <a:pt x="3" y="23"/>
                    <a:pt x="0" y="33"/>
                    <a:pt x="0" y="33"/>
                  </a:cubicBezTo>
                  <a:cubicBezTo>
                    <a:pt x="0" y="33"/>
                    <a:pt x="1418" y="1451"/>
                    <a:pt x="2758" y="1451"/>
                  </a:cubicBezTo>
                  <a:cubicBezTo>
                    <a:pt x="2796" y="1451"/>
                    <a:pt x="2834" y="1450"/>
                    <a:pt x="2872" y="1448"/>
                  </a:cubicBezTo>
                  <a:lnTo>
                    <a:pt x="2872" y="1448"/>
                  </a:lnTo>
                  <a:lnTo>
                    <a:pt x="2869" y="1514"/>
                  </a:lnTo>
                  <a:cubicBezTo>
                    <a:pt x="2928" y="1484"/>
                    <a:pt x="2965" y="1425"/>
                    <a:pt x="2961" y="1359"/>
                  </a:cubicBezTo>
                  <a:lnTo>
                    <a:pt x="2952" y="1042"/>
                  </a:lnTo>
                  <a:cubicBezTo>
                    <a:pt x="2952" y="953"/>
                    <a:pt x="2872" y="877"/>
                    <a:pt x="2783" y="877"/>
                  </a:cubicBezTo>
                  <a:cubicBezTo>
                    <a:pt x="1593" y="854"/>
                    <a:pt x="478" y="244"/>
                    <a:pt x="129" y="23"/>
                  </a:cubicBezTo>
                  <a:cubicBezTo>
                    <a:pt x="103" y="7"/>
                    <a:pt x="74" y="0"/>
                    <a:pt x="45" y="0"/>
                  </a:cubicBezTo>
                  <a:close/>
                </a:path>
              </a:pathLst>
            </a:custGeom>
            <a:solidFill>
              <a:srgbClr val="F1583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4" name="Google Shape;1654;p37"/>
            <p:cNvSpPr/>
            <p:nvPr/>
          </p:nvSpPr>
          <p:spPr>
            <a:xfrm>
              <a:off x="3972561" y="2870070"/>
              <a:ext cx="219138" cy="100721"/>
            </a:xfrm>
            <a:custGeom>
              <a:avLst/>
              <a:gdLst/>
              <a:ahLst/>
              <a:cxnLst/>
              <a:rect l="l" t="t" r="r" b="b"/>
              <a:pathLst>
                <a:path w="3331" h="1531" extrusionOk="0">
                  <a:moveTo>
                    <a:pt x="2866" y="0"/>
                  </a:moveTo>
                  <a:lnTo>
                    <a:pt x="2866" y="0"/>
                  </a:lnTo>
                  <a:cubicBezTo>
                    <a:pt x="2869" y="17"/>
                    <a:pt x="2876" y="30"/>
                    <a:pt x="2876" y="30"/>
                  </a:cubicBezTo>
                  <a:cubicBezTo>
                    <a:pt x="2876" y="30"/>
                    <a:pt x="1451" y="1448"/>
                    <a:pt x="111" y="1448"/>
                  </a:cubicBezTo>
                  <a:cubicBezTo>
                    <a:pt x="74" y="1448"/>
                    <a:pt x="37" y="1447"/>
                    <a:pt x="0" y="1445"/>
                  </a:cubicBezTo>
                  <a:lnTo>
                    <a:pt x="0" y="1445"/>
                  </a:lnTo>
                  <a:lnTo>
                    <a:pt x="7" y="1517"/>
                  </a:lnTo>
                  <a:cubicBezTo>
                    <a:pt x="26" y="1527"/>
                    <a:pt x="46" y="1531"/>
                    <a:pt x="73" y="1531"/>
                  </a:cubicBezTo>
                  <a:cubicBezTo>
                    <a:pt x="1458" y="1511"/>
                    <a:pt x="2665" y="822"/>
                    <a:pt x="3077" y="591"/>
                  </a:cubicBezTo>
                  <a:cubicBezTo>
                    <a:pt x="3331" y="446"/>
                    <a:pt x="2961" y="66"/>
                    <a:pt x="2961" y="66"/>
                  </a:cubicBezTo>
                  <a:cubicBezTo>
                    <a:pt x="2935" y="33"/>
                    <a:pt x="2902" y="14"/>
                    <a:pt x="2866" y="0"/>
                  </a:cubicBezTo>
                  <a:close/>
                </a:path>
              </a:pathLst>
            </a:custGeom>
            <a:solidFill>
              <a:srgbClr val="F1583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5" name="Google Shape;1655;p37"/>
            <p:cNvSpPr/>
            <p:nvPr/>
          </p:nvSpPr>
          <p:spPr>
            <a:xfrm>
              <a:off x="3965785" y="2869675"/>
              <a:ext cx="195981" cy="100458"/>
            </a:xfrm>
            <a:custGeom>
              <a:avLst/>
              <a:gdLst/>
              <a:ahLst/>
              <a:cxnLst/>
              <a:rect l="l" t="t" r="r" b="b"/>
              <a:pathLst>
                <a:path w="2979" h="1527" extrusionOk="0">
                  <a:moveTo>
                    <a:pt x="2918" y="1"/>
                  </a:moveTo>
                  <a:cubicBezTo>
                    <a:pt x="2889" y="1"/>
                    <a:pt x="2861" y="10"/>
                    <a:pt x="2834" y="26"/>
                  </a:cubicBezTo>
                  <a:cubicBezTo>
                    <a:pt x="2484" y="247"/>
                    <a:pt x="1369" y="857"/>
                    <a:pt x="179" y="880"/>
                  </a:cubicBezTo>
                  <a:cubicBezTo>
                    <a:pt x="87" y="880"/>
                    <a:pt x="11" y="956"/>
                    <a:pt x="11" y="1045"/>
                  </a:cubicBezTo>
                  <a:lnTo>
                    <a:pt x="1" y="1362"/>
                  </a:lnTo>
                  <a:cubicBezTo>
                    <a:pt x="1" y="1438"/>
                    <a:pt x="44" y="1500"/>
                    <a:pt x="110" y="1527"/>
                  </a:cubicBezTo>
                  <a:lnTo>
                    <a:pt x="103" y="1454"/>
                  </a:lnTo>
                  <a:lnTo>
                    <a:pt x="103" y="1454"/>
                  </a:lnTo>
                  <a:cubicBezTo>
                    <a:pt x="140" y="1456"/>
                    <a:pt x="177" y="1458"/>
                    <a:pt x="214" y="1458"/>
                  </a:cubicBezTo>
                  <a:cubicBezTo>
                    <a:pt x="1558" y="1458"/>
                    <a:pt x="2979" y="39"/>
                    <a:pt x="2979" y="39"/>
                  </a:cubicBezTo>
                  <a:cubicBezTo>
                    <a:pt x="2979" y="39"/>
                    <a:pt x="2972" y="33"/>
                    <a:pt x="2969" y="10"/>
                  </a:cubicBezTo>
                  <a:cubicBezTo>
                    <a:pt x="2952" y="4"/>
                    <a:pt x="2935" y="1"/>
                    <a:pt x="2918" y="1"/>
                  </a:cubicBezTo>
                  <a:close/>
                </a:path>
              </a:pathLst>
            </a:custGeom>
            <a:solidFill>
              <a:srgbClr val="F1583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6" name="Google Shape;1656;p37"/>
            <p:cNvSpPr/>
            <p:nvPr/>
          </p:nvSpPr>
          <p:spPr>
            <a:xfrm>
              <a:off x="3180607" y="2404686"/>
              <a:ext cx="283873" cy="148482"/>
            </a:xfrm>
            <a:custGeom>
              <a:avLst/>
              <a:gdLst/>
              <a:ahLst/>
              <a:cxnLst/>
              <a:rect l="l" t="t" r="r" b="b"/>
              <a:pathLst>
                <a:path w="4315" h="2257" extrusionOk="0">
                  <a:moveTo>
                    <a:pt x="67" y="1"/>
                  </a:moveTo>
                  <a:lnTo>
                    <a:pt x="1" y="14"/>
                  </a:lnTo>
                  <a:cubicBezTo>
                    <a:pt x="199" y="904"/>
                    <a:pt x="849" y="1679"/>
                    <a:pt x="1689" y="2032"/>
                  </a:cubicBezTo>
                  <a:cubicBezTo>
                    <a:pt x="2042" y="2181"/>
                    <a:pt x="2422" y="2256"/>
                    <a:pt x="2804" y="2256"/>
                  </a:cubicBezTo>
                  <a:cubicBezTo>
                    <a:pt x="3332" y="2256"/>
                    <a:pt x="3859" y="2111"/>
                    <a:pt x="4315" y="1844"/>
                  </a:cubicBezTo>
                  <a:lnTo>
                    <a:pt x="4282" y="1785"/>
                  </a:lnTo>
                  <a:cubicBezTo>
                    <a:pt x="3842" y="2056"/>
                    <a:pt x="3325" y="2194"/>
                    <a:pt x="2809" y="2194"/>
                  </a:cubicBezTo>
                  <a:cubicBezTo>
                    <a:pt x="2435" y="2194"/>
                    <a:pt x="2061" y="2122"/>
                    <a:pt x="1716" y="1976"/>
                  </a:cubicBezTo>
                  <a:cubicBezTo>
                    <a:pt x="891" y="1630"/>
                    <a:pt x="262" y="871"/>
                    <a:pt x="67" y="1"/>
                  </a:cubicBezTo>
                  <a:close/>
                </a:path>
              </a:pathLst>
            </a:custGeom>
            <a:solidFill>
              <a:srgbClr val="C16B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7" name="Google Shape;1657;p37"/>
            <p:cNvSpPr/>
            <p:nvPr/>
          </p:nvSpPr>
          <p:spPr>
            <a:xfrm>
              <a:off x="3529743" y="2333109"/>
              <a:ext cx="216967" cy="358016"/>
            </a:xfrm>
            <a:custGeom>
              <a:avLst/>
              <a:gdLst/>
              <a:ahLst/>
              <a:cxnLst/>
              <a:rect l="l" t="t" r="r" b="b"/>
              <a:pathLst>
                <a:path w="3298" h="5442" extrusionOk="0">
                  <a:moveTo>
                    <a:pt x="1603" y="0"/>
                  </a:moveTo>
                  <a:cubicBezTo>
                    <a:pt x="719" y="0"/>
                    <a:pt x="0" y="719"/>
                    <a:pt x="0" y="1603"/>
                  </a:cubicBezTo>
                  <a:lnTo>
                    <a:pt x="0" y="4274"/>
                  </a:lnTo>
                  <a:cubicBezTo>
                    <a:pt x="0" y="5161"/>
                    <a:pt x="719" y="5442"/>
                    <a:pt x="1603" y="5442"/>
                  </a:cubicBezTo>
                  <a:lnTo>
                    <a:pt x="1695" y="5442"/>
                  </a:lnTo>
                  <a:cubicBezTo>
                    <a:pt x="2579" y="5442"/>
                    <a:pt x="3298" y="5161"/>
                    <a:pt x="3298" y="4274"/>
                  </a:cubicBezTo>
                  <a:lnTo>
                    <a:pt x="3298" y="1603"/>
                  </a:lnTo>
                  <a:cubicBezTo>
                    <a:pt x="3298" y="719"/>
                    <a:pt x="2579" y="0"/>
                    <a:pt x="1695" y="0"/>
                  </a:cubicBezTo>
                  <a:close/>
                </a:path>
              </a:pathLst>
            </a:custGeom>
            <a:solidFill>
              <a:srgbClr val="FCBCB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8" name="Google Shape;1658;p37"/>
            <p:cNvSpPr/>
            <p:nvPr/>
          </p:nvSpPr>
          <p:spPr>
            <a:xfrm>
              <a:off x="3529743" y="2333109"/>
              <a:ext cx="216967" cy="245256"/>
            </a:xfrm>
            <a:custGeom>
              <a:avLst/>
              <a:gdLst/>
              <a:ahLst/>
              <a:cxnLst/>
              <a:rect l="l" t="t" r="r" b="b"/>
              <a:pathLst>
                <a:path w="3298" h="3728" extrusionOk="0">
                  <a:moveTo>
                    <a:pt x="1603" y="0"/>
                  </a:moveTo>
                  <a:cubicBezTo>
                    <a:pt x="719" y="0"/>
                    <a:pt x="0" y="719"/>
                    <a:pt x="0" y="1603"/>
                  </a:cubicBezTo>
                  <a:lnTo>
                    <a:pt x="0" y="3654"/>
                  </a:lnTo>
                  <a:cubicBezTo>
                    <a:pt x="275" y="3695"/>
                    <a:pt x="618" y="3728"/>
                    <a:pt x="1018" y="3728"/>
                  </a:cubicBezTo>
                  <a:cubicBezTo>
                    <a:pt x="1648" y="3728"/>
                    <a:pt x="2422" y="3647"/>
                    <a:pt x="3298" y="3391"/>
                  </a:cubicBezTo>
                  <a:lnTo>
                    <a:pt x="3298" y="1603"/>
                  </a:lnTo>
                  <a:cubicBezTo>
                    <a:pt x="3298" y="719"/>
                    <a:pt x="2582" y="0"/>
                    <a:pt x="1695" y="0"/>
                  </a:cubicBezTo>
                  <a:close/>
                </a:path>
              </a:pathLst>
            </a:custGeom>
            <a:solidFill>
              <a:srgbClr val="9930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9" name="Google Shape;1659;p37"/>
            <p:cNvSpPr/>
            <p:nvPr/>
          </p:nvSpPr>
          <p:spPr>
            <a:xfrm>
              <a:off x="2964757" y="2196928"/>
              <a:ext cx="298412" cy="293675"/>
            </a:xfrm>
            <a:custGeom>
              <a:avLst/>
              <a:gdLst/>
              <a:ahLst/>
              <a:cxnLst/>
              <a:rect l="l" t="t" r="r" b="b"/>
              <a:pathLst>
                <a:path w="4536" h="4464" extrusionOk="0">
                  <a:moveTo>
                    <a:pt x="2273" y="0"/>
                  </a:moveTo>
                  <a:cubicBezTo>
                    <a:pt x="2239" y="0"/>
                    <a:pt x="2205" y="1"/>
                    <a:pt x="2171" y="3"/>
                  </a:cubicBezTo>
                  <a:cubicBezTo>
                    <a:pt x="950" y="59"/>
                    <a:pt x="1" y="1098"/>
                    <a:pt x="53" y="2331"/>
                  </a:cubicBezTo>
                  <a:cubicBezTo>
                    <a:pt x="108" y="3532"/>
                    <a:pt x="1091" y="4463"/>
                    <a:pt x="2271" y="4463"/>
                  </a:cubicBezTo>
                  <a:cubicBezTo>
                    <a:pt x="2304" y="4463"/>
                    <a:pt x="2336" y="4463"/>
                    <a:pt x="2368" y="4461"/>
                  </a:cubicBezTo>
                  <a:cubicBezTo>
                    <a:pt x="3589" y="4402"/>
                    <a:pt x="4535" y="3366"/>
                    <a:pt x="4482" y="2133"/>
                  </a:cubicBezTo>
                  <a:cubicBezTo>
                    <a:pt x="4431" y="934"/>
                    <a:pt x="3451" y="0"/>
                    <a:pt x="2273" y="0"/>
                  </a:cubicBezTo>
                  <a:close/>
                </a:path>
              </a:pathLst>
            </a:custGeom>
            <a:solidFill>
              <a:srgbClr val="FF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0" name="Google Shape;1660;p37"/>
            <p:cNvSpPr/>
            <p:nvPr/>
          </p:nvSpPr>
          <p:spPr>
            <a:xfrm>
              <a:off x="4033283" y="1926211"/>
              <a:ext cx="311175" cy="274268"/>
            </a:xfrm>
            <a:custGeom>
              <a:avLst/>
              <a:gdLst/>
              <a:ahLst/>
              <a:cxnLst/>
              <a:rect l="l" t="t" r="r" b="b"/>
              <a:pathLst>
                <a:path w="4730" h="4169" extrusionOk="0">
                  <a:moveTo>
                    <a:pt x="2350" y="1"/>
                  </a:moveTo>
                  <a:cubicBezTo>
                    <a:pt x="2044" y="1"/>
                    <a:pt x="1734" y="69"/>
                    <a:pt x="1442" y="213"/>
                  </a:cubicBezTo>
                  <a:cubicBezTo>
                    <a:pt x="416" y="721"/>
                    <a:pt x="0" y="1967"/>
                    <a:pt x="508" y="3000"/>
                  </a:cubicBezTo>
                  <a:cubicBezTo>
                    <a:pt x="874" y="3740"/>
                    <a:pt x="1613" y="4168"/>
                    <a:pt x="2380" y="4168"/>
                  </a:cubicBezTo>
                  <a:cubicBezTo>
                    <a:pt x="2685" y="4168"/>
                    <a:pt x="2996" y="4100"/>
                    <a:pt x="3288" y="3956"/>
                  </a:cubicBezTo>
                  <a:cubicBezTo>
                    <a:pt x="4314" y="3448"/>
                    <a:pt x="4729" y="2202"/>
                    <a:pt x="4222" y="1169"/>
                  </a:cubicBezTo>
                  <a:cubicBezTo>
                    <a:pt x="3856" y="429"/>
                    <a:pt x="3117" y="1"/>
                    <a:pt x="2350" y="1"/>
                  </a:cubicBezTo>
                  <a:close/>
                </a:path>
              </a:pathLst>
            </a:custGeom>
            <a:solidFill>
              <a:srgbClr val="FF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1" name="Google Shape;1661;p37"/>
            <p:cNvSpPr/>
            <p:nvPr/>
          </p:nvSpPr>
          <p:spPr>
            <a:xfrm>
              <a:off x="3071267" y="1505037"/>
              <a:ext cx="1113256" cy="1097928"/>
            </a:xfrm>
            <a:custGeom>
              <a:avLst/>
              <a:gdLst/>
              <a:ahLst/>
              <a:cxnLst/>
              <a:rect l="l" t="t" r="r" b="b"/>
              <a:pathLst>
                <a:path w="16922" h="16689" extrusionOk="0">
                  <a:moveTo>
                    <a:pt x="8429" y="1"/>
                  </a:moveTo>
                  <a:cubicBezTo>
                    <a:pt x="8160" y="1"/>
                    <a:pt x="7889" y="15"/>
                    <a:pt x="7616" y="42"/>
                  </a:cubicBezTo>
                  <a:cubicBezTo>
                    <a:pt x="3200" y="504"/>
                    <a:pt x="1" y="4521"/>
                    <a:pt x="469" y="9022"/>
                  </a:cubicBezTo>
                  <a:cubicBezTo>
                    <a:pt x="905" y="13239"/>
                    <a:pt x="3855" y="16689"/>
                    <a:pt x="8473" y="16689"/>
                  </a:cubicBezTo>
                  <a:cubicBezTo>
                    <a:pt x="8785" y="16689"/>
                    <a:pt x="9105" y="16673"/>
                    <a:pt x="9433" y="16640"/>
                  </a:cubicBezTo>
                  <a:cubicBezTo>
                    <a:pt x="14953" y="16096"/>
                    <a:pt x="16922" y="11865"/>
                    <a:pt x="16454" y="7364"/>
                  </a:cubicBezTo>
                  <a:cubicBezTo>
                    <a:pt x="16017" y="3147"/>
                    <a:pt x="12508" y="1"/>
                    <a:pt x="8429" y="1"/>
                  </a:cubicBezTo>
                  <a:close/>
                </a:path>
              </a:pathLst>
            </a:custGeom>
            <a:solidFill>
              <a:srgbClr val="FF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2" name="Google Shape;1662;p37"/>
            <p:cNvSpPr/>
            <p:nvPr/>
          </p:nvSpPr>
          <p:spPr>
            <a:xfrm>
              <a:off x="3293696" y="2436791"/>
              <a:ext cx="116575" cy="76050"/>
            </a:xfrm>
            <a:custGeom>
              <a:avLst/>
              <a:gdLst/>
              <a:ahLst/>
              <a:cxnLst/>
              <a:rect l="l" t="t" r="r" b="b"/>
              <a:pathLst>
                <a:path w="1772" h="1156" extrusionOk="0">
                  <a:moveTo>
                    <a:pt x="10" y="1"/>
                  </a:moveTo>
                  <a:cubicBezTo>
                    <a:pt x="0" y="4"/>
                    <a:pt x="0" y="7"/>
                    <a:pt x="0" y="11"/>
                  </a:cubicBezTo>
                  <a:cubicBezTo>
                    <a:pt x="46" y="199"/>
                    <a:pt x="129" y="373"/>
                    <a:pt x="241" y="532"/>
                  </a:cubicBezTo>
                  <a:cubicBezTo>
                    <a:pt x="353" y="683"/>
                    <a:pt x="492" y="819"/>
                    <a:pt x="656" y="921"/>
                  </a:cubicBezTo>
                  <a:cubicBezTo>
                    <a:pt x="898" y="1074"/>
                    <a:pt x="1181" y="1156"/>
                    <a:pt x="1464" y="1156"/>
                  </a:cubicBezTo>
                  <a:cubicBezTo>
                    <a:pt x="1564" y="1156"/>
                    <a:pt x="1663" y="1146"/>
                    <a:pt x="1761" y="1125"/>
                  </a:cubicBezTo>
                  <a:cubicBezTo>
                    <a:pt x="1764" y="1122"/>
                    <a:pt x="1771" y="1115"/>
                    <a:pt x="1771" y="1112"/>
                  </a:cubicBezTo>
                  <a:cubicBezTo>
                    <a:pt x="1764" y="1109"/>
                    <a:pt x="1761" y="1106"/>
                    <a:pt x="1758" y="1106"/>
                  </a:cubicBezTo>
                  <a:cubicBezTo>
                    <a:pt x="1673" y="1120"/>
                    <a:pt x="1587" y="1127"/>
                    <a:pt x="1501" y="1127"/>
                  </a:cubicBezTo>
                  <a:cubicBezTo>
                    <a:pt x="1211" y="1127"/>
                    <a:pt x="924" y="1046"/>
                    <a:pt x="679" y="891"/>
                  </a:cubicBezTo>
                  <a:cubicBezTo>
                    <a:pt x="521" y="786"/>
                    <a:pt x="383" y="660"/>
                    <a:pt x="271" y="505"/>
                  </a:cubicBezTo>
                  <a:cubicBezTo>
                    <a:pt x="158" y="354"/>
                    <a:pt x="73" y="185"/>
                    <a:pt x="20" y="4"/>
                  </a:cubicBezTo>
                  <a:cubicBezTo>
                    <a:pt x="20" y="1"/>
                    <a:pt x="10" y="1"/>
                    <a:pt x="10" y="1"/>
                  </a:cubicBezTo>
                  <a:close/>
                </a:path>
              </a:pathLst>
            </a:custGeom>
            <a:solidFill>
              <a:srgbClr val="A053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3" name="Google Shape;1663;p37"/>
            <p:cNvSpPr/>
            <p:nvPr/>
          </p:nvSpPr>
          <p:spPr>
            <a:xfrm>
              <a:off x="3312577" y="2020485"/>
              <a:ext cx="247164" cy="143680"/>
            </a:xfrm>
            <a:custGeom>
              <a:avLst/>
              <a:gdLst/>
              <a:ahLst/>
              <a:cxnLst/>
              <a:rect l="l" t="t" r="r" b="b"/>
              <a:pathLst>
                <a:path w="3757" h="2184" extrusionOk="0">
                  <a:moveTo>
                    <a:pt x="1890" y="0"/>
                  </a:moveTo>
                  <a:cubicBezTo>
                    <a:pt x="944" y="0"/>
                    <a:pt x="22" y="780"/>
                    <a:pt x="3" y="1758"/>
                  </a:cubicBezTo>
                  <a:cubicBezTo>
                    <a:pt x="0" y="1903"/>
                    <a:pt x="13" y="2045"/>
                    <a:pt x="40" y="2183"/>
                  </a:cubicBezTo>
                  <a:cubicBezTo>
                    <a:pt x="154" y="993"/>
                    <a:pt x="1046" y="343"/>
                    <a:pt x="1938" y="343"/>
                  </a:cubicBezTo>
                  <a:cubicBezTo>
                    <a:pt x="2719" y="343"/>
                    <a:pt x="3499" y="841"/>
                    <a:pt x="3756" y="1910"/>
                  </a:cubicBezTo>
                  <a:cubicBezTo>
                    <a:pt x="3730" y="927"/>
                    <a:pt x="3021" y="69"/>
                    <a:pt x="1999" y="4"/>
                  </a:cubicBezTo>
                  <a:cubicBezTo>
                    <a:pt x="1962" y="1"/>
                    <a:pt x="1926" y="0"/>
                    <a:pt x="189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4" name="Google Shape;1664;p37"/>
            <p:cNvSpPr/>
            <p:nvPr/>
          </p:nvSpPr>
          <p:spPr>
            <a:xfrm>
              <a:off x="3315340" y="2043051"/>
              <a:ext cx="244598" cy="224796"/>
            </a:xfrm>
            <a:custGeom>
              <a:avLst/>
              <a:gdLst/>
              <a:ahLst/>
              <a:cxnLst/>
              <a:rect l="l" t="t" r="r" b="b"/>
              <a:pathLst>
                <a:path w="3718" h="3417" extrusionOk="0">
                  <a:moveTo>
                    <a:pt x="1897" y="0"/>
                  </a:moveTo>
                  <a:cubicBezTo>
                    <a:pt x="1005" y="0"/>
                    <a:pt x="113" y="650"/>
                    <a:pt x="1" y="1840"/>
                  </a:cubicBezTo>
                  <a:cubicBezTo>
                    <a:pt x="159" y="2675"/>
                    <a:pt x="819" y="3354"/>
                    <a:pt x="1722" y="3413"/>
                  </a:cubicBezTo>
                  <a:cubicBezTo>
                    <a:pt x="1757" y="3416"/>
                    <a:pt x="1791" y="3417"/>
                    <a:pt x="1825" y="3417"/>
                  </a:cubicBezTo>
                  <a:cubicBezTo>
                    <a:pt x="2770" y="3417"/>
                    <a:pt x="3695" y="2639"/>
                    <a:pt x="3718" y="1656"/>
                  </a:cubicBezTo>
                  <a:lnTo>
                    <a:pt x="3718" y="1567"/>
                  </a:lnTo>
                  <a:cubicBezTo>
                    <a:pt x="3459" y="498"/>
                    <a:pt x="2678" y="0"/>
                    <a:pt x="189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5" name="Google Shape;1665;p37"/>
            <p:cNvSpPr/>
            <p:nvPr/>
          </p:nvSpPr>
          <p:spPr>
            <a:xfrm>
              <a:off x="3711975" y="1979039"/>
              <a:ext cx="247164" cy="143680"/>
            </a:xfrm>
            <a:custGeom>
              <a:avLst/>
              <a:gdLst/>
              <a:ahLst/>
              <a:cxnLst/>
              <a:rect l="l" t="t" r="r" b="b"/>
              <a:pathLst>
                <a:path w="3757" h="2184" extrusionOk="0">
                  <a:moveTo>
                    <a:pt x="1891" y="0"/>
                  </a:moveTo>
                  <a:cubicBezTo>
                    <a:pt x="948" y="0"/>
                    <a:pt x="26" y="780"/>
                    <a:pt x="4" y="1758"/>
                  </a:cubicBezTo>
                  <a:cubicBezTo>
                    <a:pt x="0" y="1903"/>
                    <a:pt x="14" y="2045"/>
                    <a:pt x="43" y="2183"/>
                  </a:cubicBezTo>
                  <a:cubicBezTo>
                    <a:pt x="158" y="993"/>
                    <a:pt x="1051" y="343"/>
                    <a:pt x="1942" y="343"/>
                  </a:cubicBezTo>
                  <a:cubicBezTo>
                    <a:pt x="2722" y="343"/>
                    <a:pt x="3501" y="840"/>
                    <a:pt x="3757" y="1906"/>
                  </a:cubicBezTo>
                  <a:cubicBezTo>
                    <a:pt x="3730" y="927"/>
                    <a:pt x="3021" y="70"/>
                    <a:pt x="1999" y="4"/>
                  </a:cubicBezTo>
                  <a:cubicBezTo>
                    <a:pt x="1963" y="1"/>
                    <a:pt x="1927" y="0"/>
                    <a:pt x="189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6" name="Google Shape;1666;p37"/>
            <p:cNvSpPr/>
            <p:nvPr/>
          </p:nvSpPr>
          <p:spPr>
            <a:xfrm>
              <a:off x="3715002" y="2001604"/>
              <a:ext cx="244335" cy="224599"/>
            </a:xfrm>
            <a:custGeom>
              <a:avLst/>
              <a:gdLst/>
              <a:ahLst/>
              <a:cxnLst/>
              <a:rect l="l" t="t" r="r" b="b"/>
              <a:pathLst>
                <a:path w="3714" h="3414" extrusionOk="0">
                  <a:moveTo>
                    <a:pt x="1897" y="0"/>
                  </a:moveTo>
                  <a:cubicBezTo>
                    <a:pt x="1005" y="0"/>
                    <a:pt x="113" y="650"/>
                    <a:pt x="1" y="1840"/>
                  </a:cubicBezTo>
                  <a:cubicBezTo>
                    <a:pt x="156" y="2672"/>
                    <a:pt x="815" y="3354"/>
                    <a:pt x="1719" y="3410"/>
                  </a:cubicBezTo>
                  <a:cubicBezTo>
                    <a:pt x="1755" y="3413"/>
                    <a:pt x="1791" y="3414"/>
                    <a:pt x="1827" y="3414"/>
                  </a:cubicBezTo>
                  <a:cubicBezTo>
                    <a:pt x="2773" y="3414"/>
                    <a:pt x="3695" y="2634"/>
                    <a:pt x="3714" y="1656"/>
                  </a:cubicBezTo>
                  <a:lnTo>
                    <a:pt x="3714" y="1563"/>
                  </a:lnTo>
                  <a:cubicBezTo>
                    <a:pt x="3457" y="497"/>
                    <a:pt x="2677" y="0"/>
                    <a:pt x="189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7" name="Google Shape;1667;p37"/>
            <p:cNvSpPr/>
            <p:nvPr/>
          </p:nvSpPr>
          <p:spPr>
            <a:xfrm>
              <a:off x="3218172" y="2261927"/>
              <a:ext cx="167363" cy="160850"/>
            </a:xfrm>
            <a:custGeom>
              <a:avLst/>
              <a:gdLst/>
              <a:ahLst/>
              <a:cxnLst/>
              <a:rect l="l" t="t" r="r" b="b"/>
              <a:pathLst>
                <a:path w="2544" h="2445" extrusionOk="0">
                  <a:moveTo>
                    <a:pt x="1284" y="1"/>
                  </a:moveTo>
                  <a:cubicBezTo>
                    <a:pt x="695" y="1"/>
                    <a:pt x="114" y="449"/>
                    <a:pt x="57" y="1056"/>
                  </a:cubicBezTo>
                  <a:cubicBezTo>
                    <a:pt x="1" y="1719"/>
                    <a:pt x="426" y="2339"/>
                    <a:pt x="1105" y="2434"/>
                  </a:cubicBezTo>
                  <a:cubicBezTo>
                    <a:pt x="1155" y="2441"/>
                    <a:pt x="1205" y="2444"/>
                    <a:pt x="1255" y="2444"/>
                  </a:cubicBezTo>
                  <a:cubicBezTo>
                    <a:pt x="1841" y="2444"/>
                    <a:pt x="2423" y="1994"/>
                    <a:pt x="2480" y="1386"/>
                  </a:cubicBezTo>
                  <a:cubicBezTo>
                    <a:pt x="2543" y="726"/>
                    <a:pt x="2114" y="106"/>
                    <a:pt x="1435" y="11"/>
                  </a:cubicBezTo>
                  <a:cubicBezTo>
                    <a:pt x="1385" y="4"/>
                    <a:pt x="1334" y="1"/>
                    <a:pt x="128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8" name="Google Shape;1668;p37"/>
            <p:cNvSpPr/>
            <p:nvPr/>
          </p:nvSpPr>
          <p:spPr>
            <a:xfrm>
              <a:off x="3905918" y="2189231"/>
              <a:ext cx="167363" cy="160850"/>
            </a:xfrm>
            <a:custGeom>
              <a:avLst/>
              <a:gdLst/>
              <a:ahLst/>
              <a:cxnLst/>
              <a:rect l="l" t="t" r="r" b="b"/>
              <a:pathLst>
                <a:path w="2544" h="2445" extrusionOk="0">
                  <a:moveTo>
                    <a:pt x="1284" y="1"/>
                  </a:moveTo>
                  <a:cubicBezTo>
                    <a:pt x="695" y="1"/>
                    <a:pt x="114" y="449"/>
                    <a:pt x="57" y="1056"/>
                  </a:cubicBezTo>
                  <a:cubicBezTo>
                    <a:pt x="1" y="1716"/>
                    <a:pt x="426" y="2339"/>
                    <a:pt x="1105" y="2435"/>
                  </a:cubicBezTo>
                  <a:cubicBezTo>
                    <a:pt x="1155" y="2441"/>
                    <a:pt x="1205" y="2445"/>
                    <a:pt x="1255" y="2445"/>
                  </a:cubicBezTo>
                  <a:cubicBezTo>
                    <a:pt x="1842" y="2445"/>
                    <a:pt x="2426" y="1994"/>
                    <a:pt x="2481" y="1386"/>
                  </a:cubicBezTo>
                  <a:cubicBezTo>
                    <a:pt x="2543" y="726"/>
                    <a:pt x="2114" y="106"/>
                    <a:pt x="1435" y="11"/>
                  </a:cubicBezTo>
                  <a:cubicBezTo>
                    <a:pt x="1385" y="4"/>
                    <a:pt x="1334" y="1"/>
                    <a:pt x="128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9" name="Google Shape;1669;p37"/>
            <p:cNvSpPr/>
            <p:nvPr/>
          </p:nvSpPr>
          <p:spPr>
            <a:xfrm>
              <a:off x="3563163" y="2222322"/>
              <a:ext cx="174600" cy="78353"/>
            </a:xfrm>
            <a:custGeom>
              <a:avLst/>
              <a:gdLst/>
              <a:ahLst/>
              <a:cxnLst/>
              <a:rect l="l" t="t" r="r" b="b"/>
              <a:pathLst>
                <a:path w="2654" h="1191" extrusionOk="0">
                  <a:moveTo>
                    <a:pt x="1342" y="1"/>
                  </a:moveTo>
                  <a:cubicBezTo>
                    <a:pt x="1323" y="1"/>
                    <a:pt x="1303" y="1"/>
                    <a:pt x="1283" y="2"/>
                  </a:cubicBezTo>
                  <a:cubicBezTo>
                    <a:pt x="712" y="32"/>
                    <a:pt x="300" y="477"/>
                    <a:pt x="59" y="959"/>
                  </a:cubicBezTo>
                  <a:cubicBezTo>
                    <a:pt x="1" y="1081"/>
                    <a:pt x="106" y="1190"/>
                    <a:pt x="206" y="1190"/>
                  </a:cubicBezTo>
                  <a:cubicBezTo>
                    <a:pt x="253" y="1190"/>
                    <a:pt x="298" y="1167"/>
                    <a:pt x="327" y="1111"/>
                  </a:cubicBezTo>
                  <a:cubicBezTo>
                    <a:pt x="514" y="731"/>
                    <a:pt x="828" y="332"/>
                    <a:pt x="1286" y="306"/>
                  </a:cubicBezTo>
                  <a:cubicBezTo>
                    <a:pt x="1301" y="305"/>
                    <a:pt x="1317" y="305"/>
                    <a:pt x="1332" y="305"/>
                  </a:cubicBezTo>
                  <a:cubicBezTo>
                    <a:pt x="1743" y="305"/>
                    <a:pt x="2086" y="605"/>
                    <a:pt x="2312" y="926"/>
                  </a:cubicBezTo>
                  <a:cubicBezTo>
                    <a:pt x="2346" y="975"/>
                    <a:pt x="2393" y="995"/>
                    <a:pt x="2440" y="995"/>
                  </a:cubicBezTo>
                  <a:cubicBezTo>
                    <a:pt x="2549" y="995"/>
                    <a:pt x="2654" y="887"/>
                    <a:pt x="2576" y="774"/>
                  </a:cubicBezTo>
                  <a:cubicBezTo>
                    <a:pt x="2290" y="368"/>
                    <a:pt x="1857" y="1"/>
                    <a:pt x="1342" y="1"/>
                  </a:cubicBezTo>
                  <a:close/>
                </a:path>
              </a:pathLst>
            </a:custGeom>
            <a:solidFill>
              <a:srgbClr val="3829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0" name="Google Shape;1670;p37"/>
            <p:cNvSpPr/>
            <p:nvPr/>
          </p:nvSpPr>
          <p:spPr>
            <a:xfrm>
              <a:off x="3462442" y="2319491"/>
              <a:ext cx="393278" cy="84800"/>
            </a:xfrm>
            <a:custGeom>
              <a:avLst/>
              <a:gdLst/>
              <a:ahLst/>
              <a:cxnLst/>
              <a:rect l="l" t="t" r="r" b="b"/>
              <a:pathLst>
                <a:path w="5978" h="1289" extrusionOk="0">
                  <a:moveTo>
                    <a:pt x="5752" y="1"/>
                  </a:moveTo>
                  <a:cubicBezTo>
                    <a:pt x="5723" y="1"/>
                    <a:pt x="5693" y="10"/>
                    <a:pt x="5663" y="33"/>
                  </a:cubicBezTo>
                  <a:cubicBezTo>
                    <a:pt x="4751" y="716"/>
                    <a:pt x="3655" y="987"/>
                    <a:pt x="2544" y="987"/>
                  </a:cubicBezTo>
                  <a:cubicBezTo>
                    <a:pt x="1784" y="987"/>
                    <a:pt x="1016" y="860"/>
                    <a:pt x="294" y="653"/>
                  </a:cubicBezTo>
                  <a:cubicBezTo>
                    <a:pt x="279" y="648"/>
                    <a:pt x="263" y="646"/>
                    <a:pt x="249" y="646"/>
                  </a:cubicBezTo>
                  <a:cubicBezTo>
                    <a:pt x="91" y="646"/>
                    <a:pt x="1" y="885"/>
                    <a:pt x="176" y="933"/>
                  </a:cubicBezTo>
                  <a:cubicBezTo>
                    <a:pt x="941" y="1154"/>
                    <a:pt x="1751" y="1288"/>
                    <a:pt x="2553" y="1288"/>
                  </a:cubicBezTo>
                  <a:cubicBezTo>
                    <a:pt x="3725" y="1288"/>
                    <a:pt x="4880" y="1001"/>
                    <a:pt x="5851" y="277"/>
                  </a:cubicBezTo>
                  <a:cubicBezTo>
                    <a:pt x="5977" y="180"/>
                    <a:pt x="5879" y="1"/>
                    <a:pt x="575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1" name="Google Shape;1671;p37"/>
            <p:cNvSpPr/>
            <p:nvPr/>
          </p:nvSpPr>
          <p:spPr>
            <a:xfrm>
              <a:off x="3733751" y="1901212"/>
              <a:ext cx="193284" cy="48551"/>
            </a:xfrm>
            <a:custGeom>
              <a:avLst/>
              <a:gdLst/>
              <a:ahLst/>
              <a:cxnLst/>
              <a:rect l="l" t="t" r="r" b="b"/>
              <a:pathLst>
                <a:path w="2938" h="738" extrusionOk="0">
                  <a:moveTo>
                    <a:pt x="1682" y="0"/>
                  </a:moveTo>
                  <a:cubicBezTo>
                    <a:pt x="1150" y="0"/>
                    <a:pt x="616" y="170"/>
                    <a:pt x="148" y="451"/>
                  </a:cubicBezTo>
                  <a:cubicBezTo>
                    <a:pt x="0" y="540"/>
                    <a:pt x="92" y="737"/>
                    <a:pt x="225" y="737"/>
                  </a:cubicBezTo>
                  <a:cubicBezTo>
                    <a:pt x="250" y="737"/>
                    <a:pt x="276" y="731"/>
                    <a:pt x="303" y="715"/>
                  </a:cubicBezTo>
                  <a:cubicBezTo>
                    <a:pt x="724" y="464"/>
                    <a:pt x="1206" y="306"/>
                    <a:pt x="1685" y="306"/>
                  </a:cubicBezTo>
                  <a:cubicBezTo>
                    <a:pt x="2012" y="306"/>
                    <a:pt x="2337" y="380"/>
                    <a:pt x="2641" y="547"/>
                  </a:cubicBezTo>
                  <a:cubicBezTo>
                    <a:pt x="2667" y="561"/>
                    <a:pt x="2692" y="567"/>
                    <a:pt x="2716" y="567"/>
                  </a:cubicBezTo>
                  <a:cubicBezTo>
                    <a:pt x="2852" y="567"/>
                    <a:pt x="2938" y="361"/>
                    <a:pt x="2789" y="280"/>
                  </a:cubicBezTo>
                  <a:cubicBezTo>
                    <a:pt x="2438" y="86"/>
                    <a:pt x="2061" y="0"/>
                    <a:pt x="168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2" name="Google Shape;1672;p37"/>
            <p:cNvSpPr/>
            <p:nvPr/>
          </p:nvSpPr>
          <p:spPr>
            <a:xfrm>
              <a:off x="3327116" y="1952855"/>
              <a:ext cx="196244" cy="61314"/>
            </a:xfrm>
            <a:custGeom>
              <a:avLst/>
              <a:gdLst/>
              <a:ahLst/>
              <a:cxnLst/>
              <a:rect l="l" t="t" r="r" b="b"/>
              <a:pathLst>
                <a:path w="2983" h="932" extrusionOk="0">
                  <a:moveTo>
                    <a:pt x="1767" y="0"/>
                  </a:moveTo>
                  <a:cubicBezTo>
                    <a:pt x="1643" y="0"/>
                    <a:pt x="1519" y="9"/>
                    <a:pt x="1395" y="29"/>
                  </a:cubicBezTo>
                  <a:cubicBezTo>
                    <a:pt x="917" y="108"/>
                    <a:pt x="488" y="339"/>
                    <a:pt x="122" y="656"/>
                  </a:cubicBezTo>
                  <a:cubicBezTo>
                    <a:pt x="0" y="756"/>
                    <a:pt x="98" y="931"/>
                    <a:pt x="217" y="931"/>
                  </a:cubicBezTo>
                  <a:cubicBezTo>
                    <a:pt x="247" y="931"/>
                    <a:pt x="278" y="921"/>
                    <a:pt x="307" y="896"/>
                  </a:cubicBezTo>
                  <a:cubicBezTo>
                    <a:pt x="630" y="616"/>
                    <a:pt x="1006" y="402"/>
                    <a:pt x="1435" y="332"/>
                  </a:cubicBezTo>
                  <a:cubicBezTo>
                    <a:pt x="1549" y="313"/>
                    <a:pt x="1664" y="304"/>
                    <a:pt x="1779" y="304"/>
                  </a:cubicBezTo>
                  <a:cubicBezTo>
                    <a:pt x="2090" y="304"/>
                    <a:pt x="2399" y="370"/>
                    <a:pt x="2698" y="471"/>
                  </a:cubicBezTo>
                  <a:cubicBezTo>
                    <a:pt x="2716" y="477"/>
                    <a:pt x="2734" y="480"/>
                    <a:pt x="2751" y="480"/>
                  </a:cubicBezTo>
                  <a:cubicBezTo>
                    <a:pt x="2903" y="480"/>
                    <a:pt x="2983" y="247"/>
                    <a:pt x="2816" y="191"/>
                  </a:cubicBezTo>
                  <a:cubicBezTo>
                    <a:pt x="2476" y="75"/>
                    <a:pt x="2123" y="0"/>
                    <a:pt x="176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3" name="Google Shape;1673;p37"/>
            <p:cNvSpPr/>
            <p:nvPr/>
          </p:nvSpPr>
          <p:spPr>
            <a:xfrm>
              <a:off x="3236592" y="4143789"/>
              <a:ext cx="110720" cy="92300"/>
            </a:xfrm>
            <a:custGeom>
              <a:avLst/>
              <a:gdLst/>
              <a:ahLst/>
              <a:cxnLst/>
              <a:rect l="l" t="t" r="r" b="b"/>
              <a:pathLst>
                <a:path w="1683" h="1403" extrusionOk="0">
                  <a:moveTo>
                    <a:pt x="1465" y="1"/>
                  </a:moveTo>
                  <a:lnTo>
                    <a:pt x="1465" y="1"/>
                  </a:lnTo>
                  <a:cubicBezTo>
                    <a:pt x="1" y="291"/>
                    <a:pt x="255" y="1211"/>
                    <a:pt x="255" y="1211"/>
                  </a:cubicBezTo>
                  <a:cubicBezTo>
                    <a:pt x="680" y="1300"/>
                    <a:pt x="898" y="1363"/>
                    <a:pt x="1406" y="1403"/>
                  </a:cubicBezTo>
                  <a:cubicBezTo>
                    <a:pt x="1623" y="954"/>
                    <a:pt x="1683" y="476"/>
                    <a:pt x="146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4" name="Google Shape;1674;p37"/>
            <p:cNvSpPr/>
            <p:nvPr/>
          </p:nvSpPr>
          <p:spPr>
            <a:xfrm>
              <a:off x="3327708" y="4054317"/>
              <a:ext cx="282492" cy="184797"/>
            </a:xfrm>
            <a:custGeom>
              <a:avLst/>
              <a:gdLst/>
              <a:ahLst/>
              <a:cxnLst/>
              <a:rect l="l" t="t" r="r" b="b"/>
              <a:pathLst>
                <a:path w="4294" h="2809" extrusionOk="0">
                  <a:moveTo>
                    <a:pt x="1545" y="0"/>
                  </a:moveTo>
                  <a:cubicBezTo>
                    <a:pt x="429" y="0"/>
                    <a:pt x="558" y="1255"/>
                    <a:pt x="558" y="1255"/>
                  </a:cubicBezTo>
                  <a:cubicBezTo>
                    <a:pt x="413" y="1262"/>
                    <a:pt x="400" y="1269"/>
                    <a:pt x="57" y="1335"/>
                  </a:cubicBezTo>
                  <a:cubicBezTo>
                    <a:pt x="278" y="1806"/>
                    <a:pt x="219" y="2284"/>
                    <a:pt x="1" y="2739"/>
                  </a:cubicBezTo>
                  <a:cubicBezTo>
                    <a:pt x="631" y="2790"/>
                    <a:pt x="1237" y="2809"/>
                    <a:pt x="1784" y="2809"/>
                  </a:cubicBezTo>
                  <a:cubicBezTo>
                    <a:pt x="3230" y="2809"/>
                    <a:pt x="4268" y="2680"/>
                    <a:pt x="4268" y="2680"/>
                  </a:cubicBezTo>
                  <a:lnTo>
                    <a:pt x="4288" y="1173"/>
                  </a:lnTo>
                  <a:cubicBezTo>
                    <a:pt x="4293" y="697"/>
                    <a:pt x="3903" y="342"/>
                    <a:pt x="3465" y="342"/>
                  </a:cubicBezTo>
                  <a:cubicBezTo>
                    <a:pt x="3357" y="342"/>
                    <a:pt x="3246" y="364"/>
                    <a:pt x="3137" y="411"/>
                  </a:cubicBezTo>
                  <a:cubicBezTo>
                    <a:pt x="2792" y="560"/>
                    <a:pt x="2680" y="749"/>
                    <a:pt x="2626" y="890"/>
                  </a:cubicBezTo>
                  <a:lnTo>
                    <a:pt x="2626" y="890"/>
                  </a:lnTo>
                  <a:cubicBezTo>
                    <a:pt x="2626" y="890"/>
                    <a:pt x="2626" y="890"/>
                    <a:pt x="2626" y="890"/>
                  </a:cubicBezTo>
                  <a:lnTo>
                    <a:pt x="2626" y="890"/>
                  </a:lnTo>
                  <a:cubicBezTo>
                    <a:pt x="2625" y="890"/>
                    <a:pt x="2624" y="893"/>
                    <a:pt x="2623" y="899"/>
                  </a:cubicBezTo>
                  <a:cubicBezTo>
                    <a:pt x="2656" y="616"/>
                    <a:pt x="2332" y="58"/>
                    <a:pt x="1673" y="6"/>
                  </a:cubicBezTo>
                  <a:cubicBezTo>
                    <a:pt x="1629" y="2"/>
                    <a:pt x="1586" y="0"/>
                    <a:pt x="154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5" name="Google Shape;1675;p37"/>
            <p:cNvSpPr/>
            <p:nvPr/>
          </p:nvSpPr>
          <p:spPr>
            <a:xfrm>
              <a:off x="3250934" y="4221023"/>
              <a:ext cx="358937" cy="44801"/>
            </a:xfrm>
            <a:custGeom>
              <a:avLst/>
              <a:gdLst/>
              <a:ahLst/>
              <a:cxnLst/>
              <a:rect l="l" t="t" r="r" b="b"/>
              <a:pathLst>
                <a:path w="5456" h="681" extrusionOk="0">
                  <a:moveTo>
                    <a:pt x="89" y="1"/>
                  </a:moveTo>
                  <a:cubicBezTo>
                    <a:pt x="0" y="1"/>
                    <a:pt x="116" y="390"/>
                    <a:pt x="116" y="390"/>
                  </a:cubicBezTo>
                  <a:cubicBezTo>
                    <a:pt x="974" y="612"/>
                    <a:pt x="1967" y="680"/>
                    <a:pt x="2862" y="680"/>
                  </a:cubicBezTo>
                  <a:cubicBezTo>
                    <a:pt x="4281" y="680"/>
                    <a:pt x="5455" y="509"/>
                    <a:pt x="5455" y="509"/>
                  </a:cubicBezTo>
                  <a:lnTo>
                    <a:pt x="5455" y="172"/>
                  </a:lnTo>
                  <a:cubicBezTo>
                    <a:pt x="5455" y="172"/>
                    <a:pt x="4644" y="253"/>
                    <a:pt x="3469" y="253"/>
                  </a:cubicBezTo>
                  <a:cubicBezTo>
                    <a:pt x="2505" y="253"/>
                    <a:pt x="1297" y="199"/>
                    <a:pt x="93" y="1"/>
                  </a:cubicBezTo>
                  <a:cubicBezTo>
                    <a:pt x="92" y="1"/>
                    <a:pt x="91" y="1"/>
                    <a:pt x="8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6" name="Google Shape;1676;p37"/>
            <p:cNvSpPr/>
            <p:nvPr/>
          </p:nvSpPr>
          <p:spPr>
            <a:xfrm>
              <a:off x="3517770" y="4139907"/>
              <a:ext cx="50854" cy="50591"/>
            </a:xfrm>
            <a:custGeom>
              <a:avLst/>
              <a:gdLst/>
              <a:ahLst/>
              <a:cxnLst/>
              <a:rect l="l" t="t" r="r" b="b"/>
              <a:pathLst>
                <a:path w="773" h="769" extrusionOk="0">
                  <a:moveTo>
                    <a:pt x="387" y="1"/>
                  </a:moveTo>
                  <a:cubicBezTo>
                    <a:pt x="172" y="1"/>
                    <a:pt x="4" y="172"/>
                    <a:pt x="1" y="383"/>
                  </a:cubicBezTo>
                  <a:cubicBezTo>
                    <a:pt x="1" y="598"/>
                    <a:pt x="169" y="769"/>
                    <a:pt x="383" y="769"/>
                  </a:cubicBezTo>
                  <a:cubicBezTo>
                    <a:pt x="598" y="769"/>
                    <a:pt x="772" y="601"/>
                    <a:pt x="772" y="386"/>
                  </a:cubicBezTo>
                  <a:cubicBezTo>
                    <a:pt x="772" y="172"/>
                    <a:pt x="601" y="1"/>
                    <a:pt x="38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7" name="Google Shape;1677;p37"/>
            <p:cNvSpPr/>
            <p:nvPr/>
          </p:nvSpPr>
          <p:spPr>
            <a:xfrm>
              <a:off x="3360273" y="4133855"/>
              <a:ext cx="98352" cy="16118"/>
            </a:xfrm>
            <a:custGeom>
              <a:avLst/>
              <a:gdLst/>
              <a:ahLst/>
              <a:cxnLst/>
              <a:rect l="l" t="t" r="r" b="b"/>
              <a:pathLst>
                <a:path w="1495" h="245" extrusionOk="0">
                  <a:moveTo>
                    <a:pt x="80" y="0"/>
                  </a:moveTo>
                  <a:cubicBezTo>
                    <a:pt x="40" y="0"/>
                    <a:pt x="7" y="32"/>
                    <a:pt x="4" y="70"/>
                  </a:cubicBezTo>
                  <a:cubicBezTo>
                    <a:pt x="1" y="112"/>
                    <a:pt x="34" y="149"/>
                    <a:pt x="73" y="152"/>
                  </a:cubicBezTo>
                  <a:lnTo>
                    <a:pt x="1409" y="244"/>
                  </a:lnTo>
                  <a:lnTo>
                    <a:pt x="1412" y="244"/>
                  </a:lnTo>
                  <a:cubicBezTo>
                    <a:pt x="1455" y="244"/>
                    <a:pt x="1488" y="215"/>
                    <a:pt x="1491" y="175"/>
                  </a:cubicBezTo>
                  <a:cubicBezTo>
                    <a:pt x="1494" y="132"/>
                    <a:pt x="1462" y="96"/>
                    <a:pt x="1422" y="93"/>
                  </a:cubicBezTo>
                  <a:lnTo>
                    <a:pt x="86" y="0"/>
                  </a:lnTo>
                  <a:cubicBezTo>
                    <a:pt x="84" y="0"/>
                    <a:pt x="82" y="0"/>
                    <a:pt x="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8" name="Google Shape;1678;p37"/>
            <p:cNvSpPr/>
            <p:nvPr/>
          </p:nvSpPr>
          <p:spPr>
            <a:xfrm>
              <a:off x="3321459" y="4045830"/>
              <a:ext cx="144338" cy="84800"/>
            </a:xfrm>
            <a:custGeom>
              <a:avLst/>
              <a:gdLst/>
              <a:ahLst/>
              <a:cxnLst/>
              <a:rect l="l" t="t" r="r" b="b"/>
              <a:pathLst>
                <a:path w="2194" h="1289" extrusionOk="0">
                  <a:moveTo>
                    <a:pt x="706" y="161"/>
                  </a:moveTo>
                  <a:cubicBezTo>
                    <a:pt x="716" y="161"/>
                    <a:pt x="729" y="164"/>
                    <a:pt x="742" y="171"/>
                  </a:cubicBezTo>
                  <a:cubicBezTo>
                    <a:pt x="775" y="194"/>
                    <a:pt x="798" y="230"/>
                    <a:pt x="821" y="263"/>
                  </a:cubicBezTo>
                  <a:cubicBezTo>
                    <a:pt x="907" y="402"/>
                    <a:pt x="940" y="557"/>
                    <a:pt x="976" y="715"/>
                  </a:cubicBezTo>
                  <a:cubicBezTo>
                    <a:pt x="990" y="764"/>
                    <a:pt x="1003" y="821"/>
                    <a:pt x="1016" y="877"/>
                  </a:cubicBezTo>
                  <a:lnTo>
                    <a:pt x="990" y="853"/>
                  </a:lnTo>
                  <a:cubicBezTo>
                    <a:pt x="858" y="682"/>
                    <a:pt x="755" y="491"/>
                    <a:pt x="690" y="286"/>
                  </a:cubicBezTo>
                  <a:cubicBezTo>
                    <a:pt x="670" y="227"/>
                    <a:pt x="670" y="177"/>
                    <a:pt x="683" y="164"/>
                  </a:cubicBezTo>
                  <a:cubicBezTo>
                    <a:pt x="690" y="161"/>
                    <a:pt x="696" y="161"/>
                    <a:pt x="706" y="161"/>
                  </a:cubicBezTo>
                  <a:close/>
                  <a:moveTo>
                    <a:pt x="244" y="517"/>
                  </a:moveTo>
                  <a:cubicBezTo>
                    <a:pt x="297" y="517"/>
                    <a:pt x="350" y="550"/>
                    <a:pt x="399" y="580"/>
                  </a:cubicBezTo>
                  <a:cubicBezTo>
                    <a:pt x="574" y="685"/>
                    <a:pt x="729" y="811"/>
                    <a:pt x="874" y="952"/>
                  </a:cubicBezTo>
                  <a:cubicBezTo>
                    <a:pt x="881" y="962"/>
                    <a:pt x="894" y="976"/>
                    <a:pt x="904" y="989"/>
                  </a:cubicBezTo>
                  <a:cubicBezTo>
                    <a:pt x="676" y="943"/>
                    <a:pt x="432" y="827"/>
                    <a:pt x="234" y="666"/>
                  </a:cubicBezTo>
                  <a:cubicBezTo>
                    <a:pt x="175" y="616"/>
                    <a:pt x="165" y="583"/>
                    <a:pt x="165" y="567"/>
                  </a:cubicBezTo>
                  <a:cubicBezTo>
                    <a:pt x="168" y="543"/>
                    <a:pt x="208" y="517"/>
                    <a:pt x="244" y="517"/>
                  </a:cubicBezTo>
                  <a:close/>
                  <a:moveTo>
                    <a:pt x="710" y="0"/>
                  </a:moveTo>
                  <a:cubicBezTo>
                    <a:pt x="667" y="0"/>
                    <a:pt x="626" y="13"/>
                    <a:pt x="594" y="39"/>
                  </a:cubicBezTo>
                  <a:cubicBezTo>
                    <a:pt x="541" y="82"/>
                    <a:pt x="492" y="164"/>
                    <a:pt x="548" y="332"/>
                  </a:cubicBezTo>
                  <a:cubicBezTo>
                    <a:pt x="574" y="408"/>
                    <a:pt x="600" y="478"/>
                    <a:pt x="633" y="547"/>
                  </a:cubicBezTo>
                  <a:lnTo>
                    <a:pt x="485" y="448"/>
                  </a:lnTo>
                  <a:cubicBezTo>
                    <a:pt x="419" y="408"/>
                    <a:pt x="343" y="365"/>
                    <a:pt x="251" y="362"/>
                  </a:cubicBezTo>
                  <a:cubicBezTo>
                    <a:pt x="139" y="365"/>
                    <a:pt x="27" y="435"/>
                    <a:pt x="13" y="550"/>
                  </a:cubicBezTo>
                  <a:cubicBezTo>
                    <a:pt x="0" y="672"/>
                    <a:pt x="102" y="758"/>
                    <a:pt x="142" y="788"/>
                  </a:cubicBezTo>
                  <a:cubicBezTo>
                    <a:pt x="267" y="890"/>
                    <a:pt x="442" y="995"/>
                    <a:pt x="630" y="1068"/>
                  </a:cubicBezTo>
                  <a:cubicBezTo>
                    <a:pt x="627" y="1107"/>
                    <a:pt x="657" y="1144"/>
                    <a:pt x="703" y="1150"/>
                  </a:cubicBezTo>
                  <a:lnTo>
                    <a:pt x="1105" y="1190"/>
                  </a:lnTo>
                  <a:cubicBezTo>
                    <a:pt x="1118" y="1200"/>
                    <a:pt x="1131" y="1203"/>
                    <a:pt x="1141" y="1203"/>
                  </a:cubicBezTo>
                  <a:cubicBezTo>
                    <a:pt x="1151" y="1203"/>
                    <a:pt x="1164" y="1203"/>
                    <a:pt x="1171" y="1200"/>
                  </a:cubicBezTo>
                  <a:lnTo>
                    <a:pt x="2104" y="1289"/>
                  </a:lnTo>
                  <a:lnTo>
                    <a:pt x="2111" y="1289"/>
                  </a:lnTo>
                  <a:cubicBezTo>
                    <a:pt x="2147" y="1289"/>
                    <a:pt x="2187" y="1259"/>
                    <a:pt x="2190" y="1220"/>
                  </a:cubicBezTo>
                  <a:cubicBezTo>
                    <a:pt x="2193" y="1177"/>
                    <a:pt x="2164" y="1140"/>
                    <a:pt x="2117" y="1137"/>
                  </a:cubicBezTo>
                  <a:lnTo>
                    <a:pt x="1247" y="1051"/>
                  </a:lnTo>
                  <a:cubicBezTo>
                    <a:pt x="1187" y="936"/>
                    <a:pt x="1164" y="811"/>
                    <a:pt x="1128" y="679"/>
                  </a:cubicBezTo>
                  <a:cubicBezTo>
                    <a:pt x="1092" y="514"/>
                    <a:pt x="1052" y="342"/>
                    <a:pt x="957" y="181"/>
                  </a:cubicBezTo>
                  <a:cubicBezTo>
                    <a:pt x="924" y="128"/>
                    <a:pt x="887" y="72"/>
                    <a:pt x="828" y="36"/>
                  </a:cubicBezTo>
                  <a:cubicBezTo>
                    <a:pt x="791" y="12"/>
                    <a:pt x="750" y="0"/>
                    <a:pt x="71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9" name="Google Shape;1679;p37"/>
            <p:cNvSpPr/>
            <p:nvPr/>
          </p:nvSpPr>
          <p:spPr>
            <a:xfrm>
              <a:off x="3967759" y="4143789"/>
              <a:ext cx="110720" cy="92300"/>
            </a:xfrm>
            <a:custGeom>
              <a:avLst/>
              <a:gdLst/>
              <a:ahLst/>
              <a:cxnLst/>
              <a:rect l="l" t="t" r="r" b="b"/>
              <a:pathLst>
                <a:path w="1683" h="1403" extrusionOk="0">
                  <a:moveTo>
                    <a:pt x="218" y="1"/>
                  </a:moveTo>
                  <a:cubicBezTo>
                    <a:pt x="0" y="476"/>
                    <a:pt x="57" y="954"/>
                    <a:pt x="277" y="1403"/>
                  </a:cubicBezTo>
                  <a:cubicBezTo>
                    <a:pt x="782" y="1363"/>
                    <a:pt x="1003" y="1300"/>
                    <a:pt x="1425" y="1211"/>
                  </a:cubicBezTo>
                  <a:cubicBezTo>
                    <a:pt x="1425" y="1211"/>
                    <a:pt x="1682" y="291"/>
                    <a:pt x="21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0" name="Google Shape;1680;p37"/>
            <p:cNvSpPr/>
            <p:nvPr/>
          </p:nvSpPr>
          <p:spPr>
            <a:xfrm>
              <a:off x="3704739" y="4054317"/>
              <a:ext cx="282623" cy="184797"/>
            </a:xfrm>
            <a:custGeom>
              <a:avLst/>
              <a:gdLst/>
              <a:ahLst/>
              <a:cxnLst/>
              <a:rect l="l" t="t" r="r" b="b"/>
              <a:pathLst>
                <a:path w="4296" h="2809" extrusionOk="0">
                  <a:moveTo>
                    <a:pt x="2748" y="0"/>
                  </a:moveTo>
                  <a:cubicBezTo>
                    <a:pt x="2707" y="0"/>
                    <a:pt x="2664" y="2"/>
                    <a:pt x="2620" y="6"/>
                  </a:cubicBezTo>
                  <a:cubicBezTo>
                    <a:pt x="1960" y="58"/>
                    <a:pt x="1641" y="616"/>
                    <a:pt x="1674" y="899"/>
                  </a:cubicBezTo>
                  <a:cubicBezTo>
                    <a:pt x="1617" y="757"/>
                    <a:pt x="1512" y="563"/>
                    <a:pt x="1156" y="411"/>
                  </a:cubicBezTo>
                  <a:cubicBezTo>
                    <a:pt x="1047" y="364"/>
                    <a:pt x="936" y="342"/>
                    <a:pt x="828" y="342"/>
                  </a:cubicBezTo>
                  <a:cubicBezTo>
                    <a:pt x="390" y="342"/>
                    <a:pt x="0" y="697"/>
                    <a:pt x="8" y="1173"/>
                  </a:cubicBezTo>
                  <a:lnTo>
                    <a:pt x="28" y="2680"/>
                  </a:lnTo>
                  <a:cubicBezTo>
                    <a:pt x="28" y="2680"/>
                    <a:pt x="1066" y="2809"/>
                    <a:pt x="2512" y="2809"/>
                  </a:cubicBezTo>
                  <a:cubicBezTo>
                    <a:pt x="3059" y="2809"/>
                    <a:pt x="3665" y="2790"/>
                    <a:pt x="4295" y="2739"/>
                  </a:cubicBezTo>
                  <a:cubicBezTo>
                    <a:pt x="4078" y="2284"/>
                    <a:pt x="4018" y="1806"/>
                    <a:pt x="4236" y="1335"/>
                  </a:cubicBezTo>
                  <a:cubicBezTo>
                    <a:pt x="3896" y="1269"/>
                    <a:pt x="3883" y="1262"/>
                    <a:pt x="3738" y="1255"/>
                  </a:cubicBezTo>
                  <a:cubicBezTo>
                    <a:pt x="3738" y="1255"/>
                    <a:pt x="3864" y="0"/>
                    <a:pt x="274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1" name="Google Shape;1681;p37"/>
            <p:cNvSpPr/>
            <p:nvPr/>
          </p:nvSpPr>
          <p:spPr>
            <a:xfrm>
              <a:off x="3738883" y="4139907"/>
              <a:ext cx="50591" cy="50591"/>
            </a:xfrm>
            <a:custGeom>
              <a:avLst/>
              <a:gdLst/>
              <a:ahLst/>
              <a:cxnLst/>
              <a:rect l="l" t="t" r="r" b="b"/>
              <a:pathLst>
                <a:path w="769" h="769" extrusionOk="0">
                  <a:moveTo>
                    <a:pt x="386" y="1"/>
                  </a:moveTo>
                  <a:cubicBezTo>
                    <a:pt x="172" y="1"/>
                    <a:pt x="4" y="172"/>
                    <a:pt x="0" y="383"/>
                  </a:cubicBezTo>
                  <a:cubicBezTo>
                    <a:pt x="0" y="598"/>
                    <a:pt x="168" y="769"/>
                    <a:pt x="383" y="769"/>
                  </a:cubicBezTo>
                  <a:cubicBezTo>
                    <a:pt x="597" y="769"/>
                    <a:pt x="769" y="601"/>
                    <a:pt x="769" y="386"/>
                  </a:cubicBezTo>
                  <a:cubicBezTo>
                    <a:pt x="769" y="172"/>
                    <a:pt x="600" y="1"/>
                    <a:pt x="38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2" name="Google Shape;1682;p37"/>
            <p:cNvSpPr/>
            <p:nvPr/>
          </p:nvSpPr>
          <p:spPr>
            <a:xfrm>
              <a:off x="3705265" y="4221023"/>
              <a:ext cx="358937" cy="44801"/>
            </a:xfrm>
            <a:custGeom>
              <a:avLst/>
              <a:gdLst/>
              <a:ahLst/>
              <a:cxnLst/>
              <a:rect l="l" t="t" r="r" b="b"/>
              <a:pathLst>
                <a:path w="5456" h="681" extrusionOk="0">
                  <a:moveTo>
                    <a:pt x="5366" y="1"/>
                  </a:moveTo>
                  <a:cubicBezTo>
                    <a:pt x="5365" y="1"/>
                    <a:pt x="5364" y="1"/>
                    <a:pt x="5362" y="1"/>
                  </a:cubicBezTo>
                  <a:cubicBezTo>
                    <a:pt x="4158" y="199"/>
                    <a:pt x="2950" y="253"/>
                    <a:pt x="1986" y="253"/>
                  </a:cubicBezTo>
                  <a:cubicBezTo>
                    <a:pt x="812" y="253"/>
                    <a:pt x="0" y="172"/>
                    <a:pt x="0" y="172"/>
                  </a:cubicBezTo>
                  <a:lnTo>
                    <a:pt x="0" y="509"/>
                  </a:lnTo>
                  <a:cubicBezTo>
                    <a:pt x="0" y="509"/>
                    <a:pt x="1174" y="680"/>
                    <a:pt x="2593" y="680"/>
                  </a:cubicBezTo>
                  <a:cubicBezTo>
                    <a:pt x="3488" y="680"/>
                    <a:pt x="4481" y="612"/>
                    <a:pt x="5339" y="390"/>
                  </a:cubicBezTo>
                  <a:cubicBezTo>
                    <a:pt x="5339" y="390"/>
                    <a:pt x="5455" y="1"/>
                    <a:pt x="536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3" name="Google Shape;1683;p37"/>
            <p:cNvSpPr/>
            <p:nvPr/>
          </p:nvSpPr>
          <p:spPr>
            <a:xfrm>
              <a:off x="3856248" y="4133855"/>
              <a:ext cx="98550" cy="16118"/>
            </a:xfrm>
            <a:custGeom>
              <a:avLst/>
              <a:gdLst/>
              <a:ahLst/>
              <a:cxnLst/>
              <a:rect l="l" t="t" r="r" b="b"/>
              <a:pathLst>
                <a:path w="1498" h="245" extrusionOk="0">
                  <a:moveTo>
                    <a:pt x="1414" y="0"/>
                  </a:moveTo>
                  <a:cubicBezTo>
                    <a:pt x="1413" y="0"/>
                    <a:pt x="1411" y="0"/>
                    <a:pt x="1409" y="0"/>
                  </a:cubicBezTo>
                  <a:lnTo>
                    <a:pt x="76" y="93"/>
                  </a:lnTo>
                  <a:cubicBezTo>
                    <a:pt x="33" y="96"/>
                    <a:pt x="0" y="132"/>
                    <a:pt x="4" y="175"/>
                  </a:cubicBezTo>
                  <a:cubicBezTo>
                    <a:pt x="10" y="215"/>
                    <a:pt x="43" y="244"/>
                    <a:pt x="83" y="244"/>
                  </a:cubicBezTo>
                  <a:lnTo>
                    <a:pt x="86" y="244"/>
                  </a:lnTo>
                  <a:lnTo>
                    <a:pt x="1422" y="152"/>
                  </a:lnTo>
                  <a:cubicBezTo>
                    <a:pt x="1465" y="149"/>
                    <a:pt x="1498" y="112"/>
                    <a:pt x="1491" y="70"/>
                  </a:cubicBezTo>
                  <a:cubicBezTo>
                    <a:pt x="1488" y="32"/>
                    <a:pt x="1455" y="0"/>
                    <a:pt x="141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4" name="Google Shape;1684;p37"/>
            <p:cNvSpPr/>
            <p:nvPr/>
          </p:nvSpPr>
          <p:spPr>
            <a:xfrm>
              <a:off x="3849735" y="4046094"/>
              <a:ext cx="144338" cy="84800"/>
            </a:xfrm>
            <a:custGeom>
              <a:avLst/>
              <a:gdLst/>
              <a:ahLst/>
              <a:cxnLst/>
              <a:rect l="l" t="t" r="r" b="b"/>
              <a:pathLst>
                <a:path w="2194" h="1289" extrusionOk="0">
                  <a:moveTo>
                    <a:pt x="1481" y="150"/>
                  </a:moveTo>
                  <a:cubicBezTo>
                    <a:pt x="1488" y="150"/>
                    <a:pt x="1498" y="150"/>
                    <a:pt x="1501" y="157"/>
                  </a:cubicBezTo>
                  <a:cubicBezTo>
                    <a:pt x="1517" y="167"/>
                    <a:pt x="1517" y="216"/>
                    <a:pt x="1498" y="279"/>
                  </a:cubicBezTo>
                  <a:cubicBezTo>
                    <a:pt x="1432" y="487"/>
                    <a:pt x="1326" y="675"/>
                    <a:pt x="1194" y="843"/>
                  </a:cubicBezTo>
                  <a:lnTo>
                    <a:pt x="1171" y="869"/>
                  </a:lnTo>
                  <a:lnTo>
                    <a:pt x="1207" y="708"/>
                  </a:lnTo>
                  <a:cubicBezTo>
                    <a:pt x="1247" y="546"/>
                    <a:pt x="1280" y="394"/>
                    <a:pt x="1366" y="256"/>
                  </a:cubicBezTo>
                  <a:cubicBezTo>
                    <a:pt x="1386" y="223"/>
                    <a:pt x="1412" y="180"/>
                    <a:pt x="1445" y="164"/>
                  </a:cubicBezTo>
                  <a:cubicBezTo>
                    <a:pt x="1455" y="157"/>
                    <a:pt x="1468" y="150"/>
                    <a:pt x="1481" y="150"/>
                  </a:cubicBezTo>
                  <a:close/>
                  <a:moveTo>
                    <a:pt x="1940" y="513"/>
                  </a:moveTo>
                  <a:cubicBezTo>
                    <a:pt x="1976" y="513"/>
                    <a:pt x="2012" y="539"/>
                    <a:pt x="2015" y="563"/>
                  </a:cubicBezTo>
                  <a:cubicBezTo>
                    <a:pt x="2022" y="579"/>
                    <a:pt x="2012" y="612"/>
                    <a:pt x="1946" y="662"/>
                  </a:cubicBezTo>
                  <a:cubicBezTo>
                    <a:pt x="1748" y="823"/>
                    <a:pt x="1504" y="939"/>
                    <a:pt x="1280" y="985"/>
                  </a:cubicBezTo>
                  <a:cubicBezTo>
                    <a:pt x="1287" y="972"/>
                    <a:pt x="1300" y="958"/>
                    <a:pt x="1306" y="948"/>
                  </a:cubicBezTo>
                  <a:cubicBezTo>
                    <a:pt x="1451" y="807"/>
                    <a:pt x="1613" y="681"/>
                    <a:pt x="1781" y="576"/>
                  </a:cubicBezTo>
                  <a:cubicBezTo>
                    <a:pt x="1831" y="543"/>
                    <a:pt x="1884" y="513"/>
                    <a:pt x="1940" y="513"/>
                  </a:cubicBezTo>
                  <a:close/>
                  <a:moveTo>
                    <a:pt x="1480" y="1"/>
                  </a:moveTo>
                  <a:cubicBezTo>
                    <a:pt x="1441" y="1"/>
                    <a:pt x="1401" y="12"/>
                    <a:pt x="1366" y="35"/>
                  </a:cubicBezTo>
                  <a:cubicBezTo>
                    <a:pt x="1306" y="75"/>
                    <a:pt x="1270" y="127"/>
                    <a:pt x="1237" y="180"/>
                  </a:cubicBezTo>
                  <a:cubicBezTo>
                    <a:pt x="1138" y="342"/>
                    <a:pt x="1102" y="513"/>
                    <a:pt x="1062" y="678"/>
                  </a:cubicBezTo>
                  <a:cubicBezTo>
                    <a:pt x="1036" y="810"/>
                    <a:pt x="1006" y="935"/>
                    <a:pt x="947" y="1051"/>
                  </a:cubicBezTo>
                  <a:lnTo>
                    <a:pt x="73" y="1136"/>
                  </a:lnTo>
                  <a:cubicBezTo>
                    <a:pt x="33" y="1140"/>
                    <a:pt x="0" y="1179"/>
                    <a:pt x="4" y="1219"/>
                  </a:cubicBezTo>
                  <a:cubicBezTo>
                    <a:pt x="10" y="1262"/>
                    <a:pt x="40" y="1288"/>
                    <a:pt x="83" y="1288"/>
                  </a:cubicBezTo>
                  <a:lnTo>
                    <a:pt x="89" y="1288"/>
                  </a:lnTo>
                  <a:lnTo>
                    <a:pt x="1023" y="1199"/>
                  </a:lnTo>
                  <a:cubicBezTo>
                    <a:pt x="1029" y="1202"/>
                    <a:pt x="1043" y="1202"/>
                    <a:pt x="1052" y="1202"/>
                  </a:cubicBezTo>
                  <a:cubicBezTo>
                    <a:pt x="1062" y="1202"/>
                    <a:pt x="1076" y="1199"/>
                    <a:pt x="1089" y="1189"/>
                  </a:cubicBezTo>
                  <a:lnTo>
                    <a:pt x="1491" y="1150"/>
                  </a:lnTo>
                  <a:cubicBezTo>
                    <a:pt x="1534" y="1146"/>
                    <a:pt x="1567" y="1107"/>
                    <a:pt x="1564" y="1067"/>
                  </a:cubicBezTo>
                  <a:cubicBezTo>
                    <a:pt x="1752" y="991"/>
                    <a:pt x="1926" y="889"/>
                    <a:pt x="2052" y="787"/>
                  </a:cubicBezTo>
                  <a:cubicBezTo>
                    <a:pt x="2085" y="757"/>
                    <a:pt x="2194" y="671"/>
                    <a:pt x="2180" y="553"/>
                  </a:cubicBezTo>
                  <a:cubicBezTo>
                    <a:pt x="2161" y="431"/>
                    <a:pt x="2045" y="361"/>
                    <a:pt x="1943" y="361"/>
                  </a:cubicBezTo>
                  <a:cubicBezTo>
                    <a:pt x="1851" y="361"/>
                    <a:pt x="1771" y="408"/>
                    <a:pt x="1709" y="447"/>
                  </a:cubicBezTo>
                  <a:cubicBezTo>
                    <a:pt x="1659" y="480"/>
                    <a:pt x="1610" y="510"/>
                    <a:pt x="1557" y="546"/>
                  </a:cubicBezTo>
                  <a:cubicBezTo>
                    <a:pt x="1590" y="477"/>
                    <a:pt x="1620" y="404"/>
                    <a:pt x="1646" y="332"/>
                  </a:cubicBezTo>
                  <a:cubicBezTo>
                    <a:pt x="1699" y="164"/>
                    <a:pt x="1649" y="81"/>
                    <a:pt x="1600" y="42"/>
                  </a:cubicBezTo>
                  <a:cubicBezTo>
                    <a:pt x="1566" y="15"/>
                    <a:pt x="1524" y="1"/>
                    <a:pt x="148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5" name="Google Shape;1685;p37"/>
            <p:cNvSpPr/>
            <p:nvPr/>
          </p:nvSpPr>
          <p:spPr>
            <a:xfrm>
              <a:off x="3078438" y="2276926"/>
              <a:ext cx="565444" cy="781095"/>
            </a:xfrm>
            <a:custGeom>
              <a:avLst/>
              <a:gdLst/>
              <a:ahLst/>
              <a:cxnLst/>
              <a:rect l="l" t="t" r="r" b="b"/>
              <a:pathLst>
                <a:path w="8595" h="11873" extrusionOk="0">
                  <a:moveTo>
                    <a:pt x="367" y="0"/>
                  </a:moveTo>
                  <a:lnTo>
                    <a:pt x="1" y="9867"/>
                  </a:lnTo>
                  <a:lnTo>
                    <a:pt x="8456" y="11872"/>
                  </a:lnTo>
                  <a:cubicBezTo>
                    <a:pt x="8456" y="11872"/>
                    <a:pt x="8585" y="2408"/>
                    <a:pt x="8595" y="2391"/>
                  </a:cubicBezTo>
                  <a:cubicBezTo>
                    <a:pt x="5416" y="891"/>
                    <a:pt x="367" y="0"/>
                    <a:pt x="367" y="0"/>
                  </a:cubicBezTo>
                  <a:close/>
                </a:path>
              </a:pathLst>
            </a:custGeom>
            <a:solidFill>
              <a:srgbClr val="D0D0D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6" name="Google Shape;1686;p37"/>
            <p:cNvSpPr/>
            <p:nvPr/>
          </p:nvSpPr>
          <p:spPr>
            <a:xfrm>
              <a:off x="3039426" y="2283439"/>
              <a:ext cx="604258" cy="784319"/>
            </a:xfrm>
            <a:custGeom>
              <a:avLst/>
              <a:gdLst/>
              <a:ahLst/>
              <a:cxnLst/>
              <a:rect l="l" t="t" r="r" b="b"/>
              <a:pathLst>
                <a:path w="9185" h="11922" extrusionOk="0">
                  <a:moveTo>
                    <a:pt x="393" y="0"/>
                  </a:moveTo>
                  <a:lnTo>
                    <a:pt x="0" y="9867"/>
                  </a:lnTo>
                  <a:lnTo>
                    <a:pt x="9036" y="11922"/>
                  </a:lnTo>
                  <a:cubicBezTo>
                    <a:pt x="9036" y="11922"/>
                    <a:pt x="9178" y="2464"/>
                    <a:pt x="9185" y="2441"/>
                  </a:cubicBezTo>
                  <a:cubicBezTo>
                    <a:pt x="5788" y="917"/>
                    <a:pt x="393" y="0"/>
                    <a:pt x="393" y="0"/>
                  </a:cubicBezTo>
                  <a:close/>
                </a:path>
              </a:pathLst>
            </a:custGeom>
            <a:solidFill>
              <a:srgbClr val="E7E5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7" name="Google Shape;1687;p37"/>
            <p:cNvSpPr/>
            <p:nvPr/>
          </p:nvSpPr>
          <p:spPr>
            <a:xfrm>
              <a:off x="3031992" y="2291860"/>
              <a:ext cx="610837" cy="785437"/>
            </a:xfrm>
            <a:custGeom>
              <a:avLst/>
              <a:gdLst/>
              <a:ahLst/>
              <a:cxnLst/>
              <a:rect l="l" t="t" r="r" b="b"/>
              <a:pathLst>
                <a:path w="9285" h="11939" extrusionOk="0">
                  <a:moveTo>
                    <a:pt x="1" y="1"/>
                  </a:moveTo>
                  <a:lnTo>
                    <a:pt x="100" y="9881"/>
                  </a:lnTo>
                  <a:lnTo>
                    <a:pt x="9136" y="11939"/>
                  </a:lnTo>
                  <a:cubicBezTo>
                    <a:pt x="9136" y="11939"/>
                    <a:pt x="9278" y="2474"/>
                    <a:pt x="9284" y="2454"/>
                  </a:cubicBezTo>
                  <a:cubicBezTo>
                    <a:pt x="6267" y="1132"/>
                    <a:pt x="1" y="1"/>
                    <a:pt x="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8" name="Google Shape;1688;p37"/>
            <p:cNvSpPr/>
            <p:nvPr/>
          </p:nvSpPr>
          <p:spPr>
            <a:xfrm>
              <a:off x="3645332" y="2283834"/>
              <a:ext cx="569588" cy="774187"/>
            </a:xfrm>
            <a:custGeom>
              <a:avLst/>
              <a:gdLst/>
              <a:ahLst/>
              <a:cxnLst/>
              <a:rect l="l" t="t" r="r" b="b"/>
              <a:pathLst>
                <a:path w="8658" h="11768" extrusionOk="0">
                  <a:moveTo>
                    <a:pt x="8288" y="1"/>
                  </a:moveTo>
                  <a:cubicBezTo>
                    <a:pt x="8288" y="1"/>
                    <a:pt x="3203" y="825"/>
                    <a:pt x="1" y="2283"/>
                  </a:cubicBezTo>
                  <a:cubicBezTo>
                    <a:pt x="8" y="2303"/>
                    <a:pt x="139" y="11767"/>
                    <a:pt x="139" y="11767"/>
                  </a:cubicBezTo>
                  <a:lnTo>
                    <a:pt x="8658" y="9868"/>
                  </a:lnTo>
                  <a:lnTo>
                    <a:pt x="8288" y="1"/>
                  </a:lnTo>
                  <a:close/>
                </a:path>
              </a:pathLst>
            </a:custGeom>
            <a:solidFill>
              <a:srgbClr val="D0D0D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9" name="Google Shape;1689;p37"/>
            <p:cNvSpPr/>
            <p:nvPr/>
          </p:nvSpPr>
          <p:spPr>
            <a:xfrm>
              <a:off x="3645332" y="2291202"/>
              <a:ext cx="608666" cy="777016"/>
            </a:xfrm>
            <a:custGeom>
              <a:avLst/>
              <a:gdLst/>
              <a:ahLst/>
              <a:cxnLst/>
              <a:rect l="l" t="t" r="r" b="b"/>
              <a:pathLst>
                <a:path w="9252" h="11811" extrusionOk="0">
                  <a:moveTo>
                    <a:pt x="8859" y="1"/>
                  </a:moveTo>
                  <a:cubicBezTo>
                    <a:pt x="8859" y="1"/>
                    <a:pt x="3421" y="848"/>
                    <a:pt x="1" y="2329"/>
                  </a:cubicBezTo>
                  <a:cubicBezTo>
                    <a:pt x="8" y="2346"/>
                    <a:pt x="149" y="11810"/>
                    <a:pt x="149" y="11810"/>
                  </a:cubicBezTo>
                  <a:lnTo>
                    <a:pt x="9251" y="9871"/>
                  </a:lnTo>
                  <a:lnTo>
                    <a:pt x="8859" y="1"/>
                  </a:lnTo>
                  <a:close/>
                </a:path>
              </a:pathLst>
            </a:custGeom>
            <a:solidFill>
              <a:srgbClr val="E7E5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0" name="Google Shape;1690;p37"/>
            <p:cNvSpPr/>
            <p:nvPr/>
          </p:nvSpPr>
          <p:spPr>
            <a:xfrm>
              <a:off x="3645990" y="2300347"/>
              <a:ext cx="615574" cy="777214"/>
            </a:xfrm>
            <a:custGeom>
              <a:avLst/>
              <a:gdLst/>
              <a:ahLst/>
              <a:cxnLst/>
              <a:rect l="l" t="t" r="r" b="b"/>
              <a:pathLst>
                <a:path w="9357" h="11814" extrusionOk="0">
                  <a:moveTo>
                    <a:pt x="9357" y="0"/>
                  </a:moveTo>
                  <a:lnTo>
                    <a:pt x="9357" y="0"/>
                  </a:lnTo>
                  <a:cubicBezTo>
                    <a:pt x="9356" y="0"/>
                    <a:pt x="3045" y="1046"/>
                    <a:pt x="1" y="2332"/>
                  </a:cubicBezTo>
                  <a:cubicBezTo>
                    <a:pt x="11" y="2345"/>
                    <a:pt x="149" y="11813"/>
                    <a:pt x="149" y="11813"/>
                  </a:cubicBezTo>
                  <a:lnTo>
                    <a:pt x="9251" y="9877"/>
                  </a:lnTo>
                  <a:lnTo>
                    <a:pt x="935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1" name="Google Shape;1691;p37"/>
            <p:cNvSpPr/>
            <p:nvPr/>
          </p:nvSpPr>
          <p:spPr>
            <a:xfrm>
              <a:off x="2968704" y="2330872"/>
              <a:ext cx="643336" cy="799252"/>
            </a:xfrm>
            <a:custGeom>
              <a:avLst/>
              <a:gdLst/>
              <a:ahLst/>
              <a:cxnLst/>
              <a:rect l="l" t="t" r="r" b="b"/>
              <a:pathLst>
                <a:path w="9779" h="12149" extrusionOk="0">
                  <a:moveTo>
                    <a:pt x="427" y="1"/>
                  </a:moveTo>
                  <a:cubicBezTo>
                    <a:pt x="184" y="1"/>
                    <a:pt x="0" y="193"/>
                    <a:pt x="0" y="463"/>
                  </a:cubicBezTo>
                  <a:lnTo>
                    <a:pt x="0" y="9954"/>
                  </a:lnTo>
                  <a:cubicBezTo>
                    <a:pt x="0" y="10254"/>
                    <a:pt x="231" y="10538"/>
                    <a:pt x="511" y="10587"/>
                  </a:cubicBezTo>
                  <a:lnTo>
                    <a:pt x="9267" y="12141"/>
                  </a:lnTo>
                  <a:cubicBezTo>
                    <a:pt x="9295" y="12146"/>
                    <a:pt x="9323" y="12148"/>
                    <a:pt x="9351" y="12148"/>
                  </a:cubicBezTo>
                  <a:cubicBezTo>
                    <a:pt x="9591" y="12148"/>
                    <a:pt x="9775" y="11958"/>
                    <a:pt x="9778" y="11689"/>
                  </a:cubicBezTo>
                  <a:lnTo>
                    <a:pt x="9778" y="2198"/>
                  </a:lnTo>
                  <a:cubicBezTo>
                    <a:pt x="9778" y="1898"/>
                    <a:pt x="9547" y="1614"/>
                    <a:pt x="9267" y="1565"/>
                  </a:cubicBezTo>
                  <a:lnTo>
                    <a:pt x="511" y="8"/>
                  </a:lnTo>
                  <a:cubicBezTo>
                    <a:pt x="483" y="3"/>
                    <a:pt x="455" y="1"/>
                    <a:pt x="427" y="1"/>
                  </a:cubicBezTo>
                  <a:close/>
                </a:path>
              </a:pathLst>
            </a:custGeom>
            <a:solidFill>
              <a:srgbClr val="2B9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2" name="Google Shape;1692;p37"/>
            <p:cNvSpPr/>
            <p:nvPr/>
          </p:nvSpPr>
          <p:spPr>
            <a:xfrm>
              <a:off x="2974099" y="2338043"/>
              <a:ext cx="637941" cy="792081"/>
            </a:xfrm>
            <a:custGeom>
              <a:avLst/>
              <a:gdLst/>
              <a:ahLst/>
              <a:cxnLst/>
              <a:rect l="l" t="t" r="r" b="b"/>
              <a:pathLst>
                <a:path w="9697" h="12040" extrusionOk="0">
                  <a:moveTo>
                    <a:pt x="424" y="0"/>
                  </a:moveTo>
                  <a:cubicBezTo>
                    <a:pt x="181" y="0"/>
                    <a:pt x="0" y="190"/>
                    <a:pt x="0" y="456"/>
                  </a:cubicBezTo>
                  <a:lnTo>
                    <a:pt x="0" y="9865"/>
                  </a:lnTo>
                  <a:cubicBezTo>
                    <a:pt x="0" y="10162"/>
                    <a:pt x="225" y="10442"/>
                    <a:pt x="508" y="10492"/>
                  </a:cubicBezTo>
                  <a:lnTo>
                    <a:pt x="9188" y="12032"/>
                  </a:lnTo>
                  <a:cubicBezTo>
                    <a:pt x="9216" y="12037"/>
                    <a:pt x="9244" y="12039"/>
                    <a:pt x="9271" y="12039"/>
                  </a:cubicBezTo>
                  <a:cubicBezTo>
                    <a:pt x="9509" y="12039"/>
                    <a:pt x="9693" y="11850"/>
                    <a:pt x="9696" y="11583"/>
                  </a:cubicBezTo>
                  <a:lnTo>
                    <a:pt x="9696" y="2174"/>
                  </a:lnTo>
                  <a:cubicBezTo>
                    <a:pt x="9696" y="1878"/>
                    <a:pt x="9468" y="1597"/>
                    <a:pt x="9188" y="1548"/>
                  </a:cubicBezTo>
                  <a:lnTo>
                    <a:pt x="508" y="8"/>
                  </a:lnTo>
                  <a:cubicBezTo>
                    <a:pt x="479" y="3"/>
                    <a:pt x="451" y="0"/>
                    <a:pt x="42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3" name="Google Shape;1693;p37"/>
            <p:cNvSpPr/>
            <p:nvPr/>
          </p:nvSpPr>
          <p:spPr>
            <a:xfrm>
              <a:off x="3677042" y="2330872"/>
              <a:ext cx="643336" cy="799252"/>
            </a:xfrm>
            <a:custGeom>
              <a:avLst/>
              <a:gdLst/>
              <a:ahLst/>
              <a:cxnLst/>
              <a:rect l="l" t="t" r="r" b="b"/>
              <a:pathLst>
                <a:path w="9779" h="12149" extrusionOk="0">
                  <a:moveTo>
                    <a:pt x="9351" y="1"/>
                  </a:moveTo>
                  <a:cubicBezTo>
                    <a:pt x="9324" y="1"/>
                    <a:pt x="9296" y="3"/>
                    <a:pt x="9267" y="8"/>
                  </a:cubicBezTo>
                  <a:lnTo>
                    <a:pt x="512" y="1565"/>
                  </a:lnTo>
                  <a:cubicBezTo>
                    <a:pt x="231" y="1614"/>
                    <a:pt x="0" y="1898"/>
                    <a:pt x="0" y="2198"/>
                  </a:cubicBezTo>
                  <a:lnTo>
                    <a:pt x="0" y="11689"/>
                  </a:lnTo>
                  <a:cubicBezTo>
                    <a:pt x="3" y="11958"/>
                    <a:pt x="187" y="12148"/>
                    <a:pt x="428" y="12148"/>
                  </a:cubicBezTo>
                  <a:cubicBezTo>
                    <a:pt x="455" y="12148"/>
                    <a:pt x="483" y="12146"/>
                    <a:pt x="512" y="12141"/>
                  </a:cubicBezTo>
                  <a:lnTo>
                    <a:pt x="9267" y="10587"/>
                  </a:lnTo>
                  <a:cubicBezTo>
                    <a:pt x="9548" y="10538"/>
                    <a:pt x="9778" y="10254"/>
                    <a:pt x="9778" y="9954"/>
                  </a:cubicBezTo>
                  <a:lnTo>
                    <a:pt x="9778" y="463"/>
                  </a:lnTo>
                  <a:cubicBezTo>
                    <a:pt x="9778" y="193"/>
                    <a:pt x="9594" y="1"/>
                    <a:pt x="9351" y="1"/>
                  </a:cubicBezTo>
                  <a:close/>
                </a:path>
              </a:pathLst>
            </a:custGeom>
            <a:solidFill>
              <a:srgbClr val="2B9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37"/>
            <p:cNvSpPr/>
            <p:nvPr/>
          </p:nvSpPr>
          <p:spPr>
            <a:xfrm>
              <a:off x="3677042" y="2338043"/>
              <a:ext cx="637876" cy="792081"/>
            </a:xfrm>
            <a:custGeom>
              <a:avLst/>
              <a:gdLst/>
              <a:ahLst/>
              <a:cxnLst/>
              <a:rect l="l" t="t" r="r" b="b"/>
              <a:pathLst>
                <a:path w="9696" h="12040" extrusionOk="0">
                  <a:moveTo>
                    <a:pt x="9272" y="0"/>
                  </a:moveTo>
                  <a:cubicBezTo>
                    <a:pt x="9245" y="0"/>
                    <a:pt x="9217" y="3"/>
                    <a:pt x="9188" y="8"/>
                  </a:cubicBezTo>
                  <a:lnTo>
                    <a:pt x="505" y="1548"/>
                  </a:lnTo>
                  <a:cubicBezTo>
                    <a:pt x="225" y="1597"/>
                    <a:pt x="0" y="1878"/>
                    <a:pt x="0" y="2174"/>
                  </a:cubicBezTo>
                  <a:lnTo>
                    <a:pt x="0" y="11583"/>
                  </a:lnTo>
                  <a:cubicBezTo>
                    <a:pt x="3" y="11850"/>
                    <a:pt x="187" y="12039"/>
                    <a:pt x="423" y="12039"/>
                  </a:cubicBezTo>
                  <a:cubicBezTo>
                    <a:pt x="450" y="12039"/>
                    <a:pt x="477" y="12037"/>
                    <a:pt x="505" y="12032"/>
                  </a:cubicBezTo>
                  <a:lnTo>
                    <a:pt x="9188" y="10492"/>
                  </a:lnTo>
                  <a:cubicBezTo>
                    <a:pt x="9468" y="10442"/>
                    <a:pt x="9696" y="10162"/>
                    <a:pt x="9696" y="9865"/>
                  </a:cubicBezTo>
                  <a:lnTo>
                    <a:pt x="9696" y="456"/>
                  </a:lnTo>
                  <a:cubicBezTo>
                    <a:pt x="9696" y="190"/>
                    <a:pt x="9512" y="0"/>
                    <a:pt x="927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37"/>
            <p:cNvSpPr/>
            <p:nvPr/>
          </p:nvSpPr>
          <p:spPr>
            <a:xfrm>
              <a:off x="3585268" y="2439422"/>
              <a:ext cx="122825" cy="696492"/>
            </a:xfrm>
            <a:custGeom>
              <a:avLst/>
              <a:gdLst/>
              <a:ahLst/>
              <a:cxnLst/>
              <a:rect l="l" t="t" r="r" b="b"/>
              <a:pathLst>
                <a:path w="1867" h="10587" extrusionOk="0">
                  <a:moveTo>
                    <a:pt x="113" y="0"/>
                  </a:moveTo>
                  <a:cubicBezTo>
                    <a:pt x="50" y="0"/>
                    <a:pt x="0" y="50"/>
                    <a:pt x="0" y="112"/>
                  </a:cubicBezTo>
                  <a:lnTo>
                    <a:pt x="0" y="10474"/>
                  </a:lnTo>
                  <a:cubicBezTo>
                    <a:pt x="0" y="10537"/>
                    <a:pt x="50" y="10586"/>
                    <a:pt x="113" y="10586"/>
                  </a:cubicBezTo>
                  <a:lnTo>
                    <a:pt x="1758" y="10586"/>
                  </a:lnTo>
                  <a:cubicBezTo>
                    <a:pt x="1814" y="10586"/>
                    <a:pt x="1864" y="10537"/>
                    <a:pt x="1867" y="10474"/>
                  </a:cubicBezTo>
                  <a:lnTo>
                    <a:pt x="1867" y="112"/>
                  </a:lnTo>
                  <a:cubicBezTo>
                    <a:pt x="1867" y="50"/>
                    <a:pt x="1818" y="0"/>
                    <a:pt x="17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37"/>
            <p:cNvSpPr/>
            <p:nvPr/>
          </p:nvSpPr>
          <p:spPr>
            <a:xfrm>
              <a:off x="2911600" y="2622313"/>
              <a:ext cx="154995" cy="213151"/>
            </a:xfrm>
            <a:custGeom>
              <a:avLst/>
              <a:gdLst/>
              <a:ahLst/>
              <a:cxnLst/>
              <a:rect l="l" t="t" r="r" b="b"/>
              <a:pathLst>
                <a:path w="2356" h="3240" extrusionOk="0">
                  <a:moveTo>
                    <a:pt x="991" y="0"/>
                  </a:moveTo>
                  <a:cubicBezTo>
                    <a:pt x="704" y="0"/>
                    <a:pt x="291" y="716"/>
                    <a:pt x="291" y="716"/>
                  </a:cubicBezTo>
                  <a:cubicBezTo>
                    <a:pt x="291" y="716"/>
                    <a:pt x="1" y="2246"/>
                    <a:pt x="363" y="2853"/>
                  </a:cubicBezTo>
                  <a:cubicBezTo>
                    <a:pt x="533" y="3135"/>
                    <a:pt x="922" y="3240"/>
                    <a:pt x="1300" y="3240"/>
                  </a:cubicBezTo>
                  <a:cubicBezTo>
                    <a:pt x="1730" y="3240"/>
                    <a:pt x="2146" y="3104"/>
                    <a:pt x="2204" y="2939"/>
                  </a:cubicBezTo>
                  <a:cubicBezTo>
                    <a:pt x="2299" y="2650"/>
                    <a:pt x="1202" y="2584"/>
                    <a:pt x="1053" y="2577"/>
                  </a:cubicBezTo>
                  <a:lnTo>
                    <a:pt x="1053" y="2577"/>
                  </a:lnTo>
                  <a:cubicBezTo>
                    <a:pt x="1088" y="2578"/>
                    <a:pt x="1175" y="2582"/>
                    <a:pt x="1289" y="2582"/>
                  </a:cubicBezTo>
                  <a:cubicBezTo>
                    <a:pt x="1664" y="2582"/>
                    <a:pt x="2327" y="2546"/>
                    <a:pt x="2339" y="2296"/>
                  </a:cubicBezTo>
                  <a:cubicBezTo>
                    <a:pt x="2355" y="1946"/>
                    <a:pt x="974" y="1920"/>
                    <a:pt x="974" y="1920"/>
                  </a:cubicBezTo>
                  <a:cubicBezTo>
                    <a:pt x="974" y="1920"/>
                    <a:pt x="2253" y="1913"/>
                    <a:pt x="2237" y="1494"/>
                  </a:cubicBezTo>
                  <a:cubicBezTo>
                    <a:pt x="2225" y="1251"/>
                    <a:pt x="1762" y="1200"/>
                    <a:pt x="1375" y="1200"/>
                  </a:cubicBezTo>
                  <a:cubicBezTo>
                    <a:pt x="1258" y="1200"/>
                    <a:pt x="1148" y="1205"/>
                    <a:pt x="1060" y="1210"/>
                  </a:cubicBezTo>
                  <a:lnTo>
                    <a:pt x="1060" y="1210"/>
                  </a:lnTo>
                  <a:cubicBezTo>
                    <a:pt x="1470" y="1172"/>
                    <a:pt x="2346" y="1063"/>
                    <a:pt x="2250" y="835"/>
                  </a:cubicBezTo>
                  <a:cubicBezTo>
                    <a:pt x="2185" y="685"/>
                    <a:pt x="1848" y="648"/>
                    <a:pt x="1531" y="648"/>
                  </a:cubicBezTo>
                  <a:cubicBezTo>
                    <a:pt x="1222" y="648"/>
                    <a:pt x="931" y="683"/>
                    <a:pt x="931" y="683"/>
                  </a:cubicBezTo>
                  <a:cubicBezTo>
                    <a:pt x="931" y="683"/>
                    <a:pt x="1310" y="56"/>
                    <a:pt x="1023" y="4"/>
                  </a:cubicBezTo>
                  <a:cubicBezTo>
                    <a:pt x="1012" y="1"/>
                    <a:pt x="1002" y="0"/>
                    <a:pt x="991" y="0"/>
                  </a:cubicBezTo>
                  <a:close/>
                </a:path>
              </a:pathLst>
            </a:custGeom>
            <a:solidFill>
              <a:srgbClr val="FF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37"/>
            <p:cNvSpPr/>
            <p:nvPr/>
          </p:nvSpPr>
          <p:spPr>
            <a:xfrm>
              <a:off x="4229397" y="2622313"/>
              <a:ext cx="154995" cy="213151"/>
            </a:xfrm>
            <a:custGeom>
              <a:avLst/>
              <a:gdLst/>
              <a:ahLst/>
              <a:cxnLst/>
              <a:rect l="l" t="t" r="r" b="b"/>
              <a:pathLst>
                <a:path w="2356" h="3240" extrusionOk="0">
                  <a:moveTo>
                    <a:pt x="1365" y="0"/>
                  </a:moveTo>
                  <a:cubicBezTo>
                    <a:pt x="1354" y="0"/>
                    <a:pt x="1344" y="1"/>
                    <a:pt x="1333" y="4"/>
                  </a:cubicBezTo>
                  <a:cubicBezTo>
                    <a:pt x="1046" y="56"/>
                    <a:pt x="1425" y="683"/>
                    <a:pt x="1425" y="683"/>
                  </a:cubicBezTo>
                  <a:cubicBezTo>
                    <a:pt x="1425" y="683"/>
                    <a:pt x="1134" y="648"/>
                    <a:pt x="825" y="648"/>
                  </a:cubicBezTo>
                  <a:cubicBezTo>
                    <a:pt x="508" y="648"/>
                    <a:pt x="171" y="685"/>
                    <a:pt x="106" y="835"/>
                  </a:cubicBezTo>
                  <a:cubicBezTo>
                    <a:pt x="10" y="1063"/>
                    <a:pt x="886" y="1172"/>
                    <a:pt x="1296" y="1210"/>
                  </a:cubicBezTo>
                  <a:lnTo>
                    <a:pt x="1296" y="1210"/>
                  </a:lnTo>
                  <a:cubicBezTo>
                    <a:pt x="1208" y="1205"/>
                    <a:pt x="1098" y="1200"/>
                    <a:pt x="981" y="1200"/>
                  </a:cubicBezTo>
                  <a:cubicBezTo>
                    <a:pt x="594" y="1200"/>
                    <a:pt x="131" y="1251"/>
                    <a:pt x="119" y="1494"/>
                  </a:cubicBezTo>
                  <a:cubicBezTo>
                    <a:pt x="103" y="1913"/>
                    <a:pt x="1382" y="1920"/>
                    <a:pt x="1382" y="1920"/>
                  </a:cubicBezTo>
                  <a:cubicBezTo>
                    <a:pt x="1382" y="1920"/>
                    <a:pt x="1" y="1946"/>
                    <a:pt x="17" y="2296"/>
                  </a:cubicBezTo>
                  <a:cubicBezTo>
                    <a:pt x="29" y="2546"/>
                    <a:pt x="692" y="2582"/>
                    <a:pt x="1067" y="2582"/>
                  </a:cubicBezTo>
                  <a:cubicBezTo>
                    <a:pt x="1181" y="2582"/>
                    <a:pt x="1268" y="2578"/>
                    <a:pt x="1303" y="2577"/>
                  </a:cubicBezTo>
                  <a:lnTo>
                    <a:pt x="1303" y="2577"/>
                  </a:lnTo>
                  <a:cubicBezTo>
                    <a:pt x="1154" y="2584"/>
                    <a:pt x="57" y="2650"/>
                    <a:pt x="152" y="2939"/>
                  </a:cubicBezTo>
                  <a:cubicBezTo>
                    <a:pt x="210" y="3104"/>
                    <a:pt x="626" y="3240"/>
                    <a:pt x="1056" y="3240"/>
                  </a:cubicBezTo>
                  <a:cubicBezTo>
                    <a:pt x="1434" y="3240"/>
                    <a:pt x="1823" y="3135"/>
                    <a:pt x="1993" y="2853"/>
                  </a:cubicBezTo>
                  <a:cubicBezTo>
                    <a:pt x="2355" y="2246"/>
                    <a:pt x="2065" y="716"/>
                    <a:pt x="2065" y="716"/>
                  </a:cubicBezTo>
                  <a:cubicBezTo>
                    <a:pt x="2065" y="716"/>
                    <a:pt x="1652" y="0"/>
                    <a:pt x="1365" y="0"/>
                  </a:cubicBezTo>
                  <a:close/>
                </a:path>
              </a:pathLst>
            </a:custGeom>
            <a:solidFill>
              <a:srgbClr val="FF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37"/>
            <p:cNvSpPr/>
            <p:nvPr/>
          </p:nvSpPr>
          <p:spPr>
            <a:xfrm>
              <a:off x="4124926" y="2452514"/>
              <a:ext cx="143811" cy="138877"/>
            </a:xfrm>
            <a:custGeom>
              <a:avLst/>
              <a:gdLst/>
              <a:ahLst/>
              <a:cxnLst/>
              <a:rect l="l" t="t" r="r" b="b"/>
              <a:pathLst>
                <a:path w="2186" h="2111" extrusionOk="0">
                  <a:moveTo>
                    <a:pt x="1213" y="0"/>
                  </a:moveTo>
                  <a:cubicBezTo>
                    <a:pt x="1163" y="0"/>
                    <a:pt x="1113" y="22"/>
                    <a:pt x="1077" y="65"/>
                  </a:cubicBezTo>
                  <a:lnTo>
                    <a:pt x="810" y="425"/>
                  </a:lnTo>
                  <a:cubicBezTo>
                    <a:pt x="779" y="462"/>
                    <a:pt x="727" y="491"/>
                    <a:pt x="677" y="491"/>
                  </a:cubicBezTo>
                  <a:cubicBezTo>
                    <a:pt x="674" y="491"/>
                    <a:pt x="671" y="491"/>
                    <a:pt x="669" y="491"/>
                  </a:cubicBezTo>
                  <a:lnTo>
                    <a:pt x="220" y="474"/>
                  </a:lnTo>
                  <a:cubicBezTo>
                    <a:pt x="217" y="474"/>
                    <a:pt x="214" y="474"/>
                    <a:pt x="212" y="474"/>
                  </a:cubicBezTo>
                  <a:cubicBezTo>
                    <a:pt x="78" y="474"/>
                    <a:pt x="1" y="625"/>
                    <a:pt x="75" y="738"/>
                  </a:cubicBezTo>
                  <a:lnTo>
                    <a:pt x="335" y="1104"/>
                  </a:lnTo>
                  <a:cubicBezTo>
                    <a:pt x="368" y="1147"/>
                    <a:pt x="375" y="1203"/>
                    <a:pt x="355" y="1256"/>
                  </a:cubicBezTo>
                  <a:lnTo>
                    <a:pt x="200" y="1678"/>
                  </a:lnTo>
                  <a:cubicBezTo>
                    <a:pt x="157" y="1792"/>
                    <a:pt x="243" y="1904"/>
                    <a:pt x="353" y="1904"/>
                  </a:cubicBezTo>
                  <a:cubicBezTo>
                    <a:pt x="370" y="1904"/>
                    <a:pt x="387" y="1901"/>
                    <a:pt x="405" y="1895"/>
                  </a:cubicBezTo>
                  <a:lnTo>
                    <a:pt x="833" y="1764"/>
                  </a:lnTo>
                  <a:cubicBezTo>
                    <a:pt x="849" y="1759"/>
                    <a:pt x="865" y="1756"/>
                    <a:pt x="881" y="1756"/>
                  </a:cubicBezTo>
                  <a:cubicBezTo>
                    <a:pt x="919" y="1756"/>
                    <a:pt x="957" y="1770"/>
                    <a:pt x="985" y="1793"/>
                  </a:cubicBezTo>
                  <a:lnTo>
                    <a:pt x="1341" y="2074"/>
                  </a:lnTo>
                  <a:cubicBezTo>
                    <a:pt x="1374" y="2099"/>
                    <a:pt x="1412" y="2110"/>
                    <a:pt x="1447" y="2110"/>
                  </a:cubicBezTo>
                  <a:cubicBezTo>
                    <a:pt x="1533" y="2110"/>
                    <a:pt x="1612" y="2045"/>
                    <a:pt x="1612" y="1945"/>
                  </a:cubicBezTo>
                  <a:lnTo>
                    <a:pt x="1622" y="1496"/>
                  </a:lnTo>
                  <a:cubicBezTo>
                    <a:pt x="1622" y="1444"/>
                    <a:pt x="1651" y="1388"/>
                    <a:pt x="1694" y="1361"/>
                  </a:cubicBezTo>
                  <a:lnTo>
                    <a:pt x="2070" y="1107"/>
                  </a:lnTo>
                  <a:cubicBezTo>
                    <a:pt x="2186" y="1035"/>
                    <a:pt x="2166" y="857"/>
                    <a:pt x="2034" y="810"/>
                  </a:cubicBezTo>
                  <a:lnTo>
                    <a:pt x="1608" y="669"/>
                  </a:lnTo>
                  <a:cubicBezTo>
                    <a:pt x="1556" y="652"/>
                    <a:pt x="1519" y="609"/>
                    <a:pt x="1503" y="557"/>
                  </a:cubicBezTo>
                  <a:lnTo>
                    <a:pt x="1378" y="124"/>
                  </a:lnTo>
                  <a:cubicBezTo>
                    <a:pt x="1354" y="43"/>
                    <a:pt x="1284" y="0"/>
                    <a:pt x="121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37"/>
            <p:cNvSpPr/>
            <p:nvPr/>
          </p:nvSpPr>
          <p:spPr>
            <a:xfrm>
              <a:off x="3073702" y="2856649"/>
              <a:ext cx="143877" cy="138812"/>
            </a:xfrm>
            <a:custGeom>
              <a:avLst/>
              <a:gdLst/>
              <a:ahLst/>
              <a:cxnLst/>
              <a:rect l="l" t="t" r="r" b="b"/>
              <a:pathLst>
                <a:path w="2187" h="2110" extrusionOk="0">
                  <a:moveTo>
                    <a:pt x="1217" y="1"/>
                  </a:moveTo>
                  <a:cubicBezTo>
                    <a:pt x="1167" y="1"/>
                    <a:pt x="1116" y="21"/>
                    <a:pt x="1079" y="66"/>
                  </a:cubicBezTo>
                  <a:lnTo>
                    <a:pt x="811" y="422"/>
                  </a:lnTo>
                  <a:cubicBezTo>
                    <a:pt x="780" y="463"/>
                    <a:pt x="732" y="488"/>
                    <a:pt x="679" y="488"/>
                  </a:cubicBezTo>
                  <a:cubicBezTo>
                    <a:pt x="676" y="488"/>
                    <a:pt x="673" y="488"/>
                    <a:pt x="670" y="488"/>
                  </a:cubicBezTo>
                  <a:lnTo>
                    <a:pt x="221" y="472"/>
                  </a:lnTo>
                  <a:cubicBezTo>
                    <a:pt x="220" y="472"/>
                    <a:pt x="218" y="472"/>
                    <a:pt x="217" y="472"/>
                  </a:cubicBezTo>
                  <a:cubicBezTo>
                    <a:pt x="81" y="472"/>
                    <a:pt x="1" y="621"/>
                    <a:pt x="76" y="735"/>
                  </a:cubicBezTo>
                  <a:lnTo>
                    <a:pt x="337" y="1105"/>
                  </a:lnTo>
                  <a:cubicBezTo>
                    <a:pt x="370" y="1144"/>
                    <a:pt x="379" y="1204"/>
                    <a:pt x="356" y="1256"/>
                  </a:cubicBezTo>
                  <a:lnTo>
                    <a:pt x="201" y="1675"/>
                  </a:lnTo>
                  <a:cubicBezTo>
                    <a:pt x="158" y="1791"/>
                    <a:pt x="246" y="1904"/>
                    <a:pt x="357" y="1904"/>
                  </a:cubicBezTo>
                  <a:cubicBezTo>
                    <a:pt x="373" y="1904"/>
                    <a:pt x="389" y="1901"/>
                    <a:pt x="406" y="1896"/>
                  </a:cubicBezTo>
                  <a:lnTo>
                    <a:pt x="835" y="1764"/>
                  </a:lnTo>
                  <a:cubicBezTo>
                    <a:pt x="852" y="1759"/>
                    <a:pt x="870" y="1757"/>
                    <a:pt x="888" y="1757"/>
                  </a:cubicBezTo>
                  <a:cubicBezTo>
                    <a:pt x="925" y="1757"/>
                    <a:pt x="959" y="1768"/>
                    <a:pt x="986" y="1791"/>
                  </a:cubicBezTo>
                  <a:lnTo>
                    <a:pt x="1342" y="2071"/>
                  </a:lnTo>
                  <a:cubicBezTo>
                    <a:pt x="1376" y="2098"/>
                    <a:pt x="1413" y="2109"/>
                    <a:pt x="1450" y="2109"/>
                  </a:cubicBezTo>
                  <a:cubicBezTo>
                    <a:pt x="1536" y="2109"/>
                    <a:pt x="1616" y="2043"/>
                    <a:pt x="1616" y="1946"/>
                  </a:cubicBezTo>
                  <a:lnTo>
                    <a:pt x="1623" y="1494"/>
                  </a:lnTo>
                  <a:cubicBezTo>
                    <a:pt x="1623" y="1441"/>
                    <a:pt x="1652" y="1388"/>
                    <a:pt x="1699" y="1359"/>
                  </a:cubicBezTo>
                  <a:lnTo>
                    <a:pt x="2071" y="1108"/>
                  </a:lnTo>
                  <a:cubicBezTo>
                    <a:pt x="2187" y="1032"/>
                    <a:pt x="2167" y="857"/>
                    <a:pt x="2035" y="811"/>
                  </a:cubicBezTo>
                  <a:lnTo>
                    <a:pt x="1609" y="666"/>
                  </a:lnTo>
                  <a:cubicBezTo>
                    <a:pt x="1557" y="650"/>
                    <a:pt x="1520" y="610"/>
                    <a:pt x="1504" y="554"/>
                  </a:cubicBezTo>
                  <a:lnTo>
                    <a:pt x="1379" y="122"/>
                  </a:lnTo>
                  <a:cubicBezTo>
                    <a:pt x="1357" y="44"/>
                    <a:pt x="1289" y="1"/>
                    <a:pt x="121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37"/>
            <p:cNvSpPr/>
            <p:nvPr/>
          </p:nvSpPr>
          <p:spPr>
            <a:xfrm>
              <a:off x="3931444" y="2427646"/>
              <a:ext cx="144009" cy="138812"/>
            </a:xfrm>
            <a:custGeom>
              <a:avLst/>
              <a:gdLst/>
              <a:ahLst/>
              <a:cxnLst/>
              <a:rect l="l" t="t" r="r" b="b"/>
              <a:pathLst>
                <a:path w="2189" h="2110" extrusionOk="0">
                  <a:moveTo>
                    <a:pt x="1217" y="0"/>
                  </a:moveTo>
                  <a:cubicBezTo>
                    <a:pt x="1167" y="0"/>
                    <a:pt x="1117" y="21"/>
                    <a:pt x="1080" y="64"/>
                  </a:cubicBezTo>
                  <a:lnTo>
                    <a:pt x="810" y="423"/>
                  </a:lnTo>
                  <a:cubicBezTo>
                    <a:pt x="778" y="461"/>
                    <a:pt x="729" y="490"/>
                    <a:pt x="679" y="490"/>
                  </a:cubicBezTo>
                  <a:cubicBezTo>
                    <a:pt x="677" y="490"/>
                    <a:pt x="674" y="489"/>
                    <a:pt x="671" y="489"/>
                  </a:cubicBezTo>
                  <a:lnTo>
                    <a:pt x="223" y="473"/>
                  </a:lnTo>
                  <a:cubicBezTo>
                    <a:pt x="220" y="473"/>
                    <a:pt x="217" y="473"/>
                    <a:pt x="214" y="473"/>
                  </a:cubicBezTo>
                  <a:cubicBezTo>
                    <a:pt x="78" y="473"/>
                    <a:pt x="0" y="624"/>
                    <a:pt x="78" y="737"/>
                  </a:cubicBezTo>
                  <a:lnTo>
                    <a:pt x="338" y="1103"/>
                  </a:lnTo>
                  <a:cubicBezTo>
                    <a:pt x="371" y="1142"/>
                    <a:pt x="378" y="1202"/>
                    <a:pt x="358" y="1254"/>
                  </a:cubicBezTo>
                  <a:lnTo>
                    <a:pt x="200" y="1677"/>
                  </a:lnTo>
                  <a:cubicBezTo>
                    <a:pt x="157" y="1791"/>
                    <a:pt x="245" y="1903"/>
                    <a:pt x="355" y="1903"/>
                  </a:cubicBezTo>
                  <a:cubicBezTo>
                    <a:pt x="372" y="1903"/>
                    <a:pt x="390" y="1900"/>
                    <a:pt x="407" y="1894"/>
                  </a:cubicBezTo>
                  <a:lnTo>
                    <a:pt x="836" y="1762"/>
                  </a:lnTo>
                  <a:cubicBezTo>
                    <a:pt x="851" y="1757"/>
                    <a:pt x="867" y="1755"/>
                    <a:pt x="883" y="1755"/>
                  </a:cubicBezTo>
                  <a:cubicBezTo>
                    <a:pt x="922" y="1755"/>
                    <a:pt x="960" y="1769"/>
                    <a:pt x="988" y="1792"/>
                  </a:cubicBezTo>
                  <a:lnTo>
                    <a:pt x="1344" y="2072"/>
                  </a:lnTo>
                  <a:cubicBezTo>
                    <a:pt x="1377" y="2098"/>
                    <a:pt x="1414" y="2109"/>
                    <a:pt x="1450" y="2109"/>
                  </a:cubicBezTo>
                  <a:cubicBezTo>
                    <a:pt x="1536" y="2109"/>
                    <a:pt x="1614" y="2044"/>
                    <a:pt x="1614" y="1944"/>
                  </a:cubicBezTo>
                  <a:lnTo>
                    <a:pt x="1624" y="1495"/>
                  </a:lnTo>
                  <a:cubicBezTo>
                    <a:pt x="1624" y="1442"/>
                    <a:pt x="1651" y="1386"/>
                    <a:pt x="1697" y="1360"/>
                  </a:cubicBezTo>
                  <a:lnTo>
                    <a:pt x="2073" y="1106"/>
                  </a:lnTo>
                  <a:cubicBezTo>
                    <a:pt x="2188" y="1033"/>
                    <a:pt x="2168" y="855"/>
                    <a:pt x="2036" y="809"/>
                  </a:cubicBezTo>
                  <a:lnTo>
                    <a:pt x="1611" y="667"/>
                  </a:lnTo>
                  <a:cubicBezTo>
                    <a:pt x="1558" y="648"/>
                    <a:pt x="1519" y="608"/>
                    <a:pt x="1502" y="555"/>
                  </a:cubicBezTo>
                  <a:lnTo>
                    <a:pt x="1380" y="123"/>
                  </a:lnTo>
                  <a:cubicBezTo>
                    <a:pt x="1359" y="43"/>
                    <a:pt x="1289" y="0"/>
                    <a:pt x="121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37"/>
            <p:cNvSpPr/>
            <p:nvPr/>
          </p:nvSpPr>
          <p:spPr>
            <a:xfrm>
              <a:off x="4008087" y="2630536"/>
              <a:ext cx="140391" cy="139996"/>
            </a:xfrm>
            <a:custGeom>
              <a:avLst/>
              <a:gdLst/>
              <a:ahLst/>
              <a:cxnLst/>
              <a:rect l="l" t="t" r="r" b="b"/>
              <a:pathLst>
                <a:path w="2134" h="2128" extrusionOk="0">
                  <a:moveTo>
                    <a:pt x="849" y="1"/>
                  </a:moveTo>
                  <a:cubicBezTo>
                    <a:pt x="768" y="1"/>
                    <a:pt x="689" y="57"/>
                    <a:pt x="674" y="146"/>
                  </a:cubicBezTo>
                  <a:lnTo>
                    <a:pt x="614" y="591"/>
                  </a:lnTo>
                  <a:cubicBezTo>
                    <a:pt x="608" y="644"/>
                    <a:pt x="575" y="693"/>
                    <a:pt x="525" y="720"/>
                  </a:cubicBezTo>
                  <a:lnTo>
                    <a:pt x="126" y="924"/>
                  </a:lnTo>
                  <a:cubicBezTo>
                    <a:pt x="1" y="990"/>
                    <a:pt x="4" y="1168"/>
                    <a:pt x="129" y="1227"/>
                  </a:cubicBezTo>
                  <a:lnTo>
                    <a:pt x="538" y="1419"/>
                  </a:lnTo>
                  <a:cubicBezTo>
                    <a:pt x="585" y="1445"/>
                    <a:pt x="624" y="1491"/>
                    <a:pt x="631" y="1544"/>
                  </a:cubicBezTo>
                  <a:lnTo>
                    <a:pt x="707" y="1989"/>
                  </a:lnTo>
                  <a:cubicBezTo>
                    <a:pt x="721" y="2076"/>
                    <a:pt x="797" y="2127"/>
                    <a:pt x="873" y="2127"/>
                  </a:cubicBezTo>
                  <a:cubicBezTo>
                    <a:pt x="917" y="2127"/>
                    <a:pt x="960" y="2111"/>
                    <a:pt x="994" y="2075"/>
                  </a:cubicBezTo>
                  <a:lnTo>
                    <a:pt x="1304" y="1749"/>
                  </a:lnTo>
                  <a:cubicBezTo>
                    <a:pt x="1335" y="1717"/>
                    <a:pt x="1384" y="1698"/>
                    <a:pt x="1431" y="1698"/>
                  </a:cubicBezTo>
                  <a:cubicBezTo>
                    <a:pt x="1438" y="1698"/>
                    <a:pt x="1445" y="1698"/>
                    <a:pt x="1452" y="1699"/>
                  </a:cubicBezTo>
                  <a:lnTo>
                    <a:pt x="1897" y="1772"/>
                  </a:lnTo>
                  <a:cubicBezTo>
                    <a:pt x="1906" y="1773"/>
                    <a:pt x="1914" y="1773"/>
                    <a:pt x="1922" y="1773"/>
                  </a:cubicBezTo>
                  <a:cubicBezTo>
                    <a:pt x="2045" y="1773"/>
                    <a:pt x="2134" y="1639"/>
                    <a:pt x="2072" y="1521"/>
                  </a:cubicBezTo>
                  <a:lnTo>
                    <a:pt x="1858" y="1129"/>
                  </a:lnTo>
                  <a:cubicBezTo>
                    <a:pt x="1828" y="1079"/>
                    <a:pt x="1828" y="1020"/>
                    <a:pt x="1851" y="970"/>
                  </a:cubicBezTo>
                  <a:lnTo>
                    <a:pt x="2055" y="571"/>
                  </a:lnTo>
                  <a:cubicBezTo>
                    <a:pt x="2110" y="455"/>
                    <a:pt x="2024" y="328"/>
                    <a:pt x="1904" y="328"/>
                  </a:cubicBezTo>
                  <a:cubicBezTo>
                    <a:pt x="1894" y="328"/>
                    <a:pt x="1884" y="329"/>
                    <a:pt x="1874" y="330"/>
                  </a:cubicBezTo>
                  <a:lnTo>
                    <a:pt x="1432" y="413"/>
                  </a:lnTo>
                  <a:cubicBezTo>
                    <a:pt x="1421" y="416"/>
                    <a:pt x="1410" y="417"/>
                    <a:pt x="1398" y="417"/>
                  </a:cubicBezTo>
                  <a:cubicBezTo>
                    <a:pt x="1355" y="417"/>
                    <a:pt x="1312" y="399"/>
                    <a:pt x="1284" y="370"/>
                  </a:cubicBezTo>
                  <a:lnTo>
                    <a:pt x="967" y="50"/>
                  </a:lnTo>
                  <a:cubicBezTo>
                    <a:pt x="933" y="16"/>
                    <a:pt x="891" y="1"/>
                    <a:pt x="84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37"/>
            <p:cNvSpPr/>
            <p:nvPr/>
          </p:nvSpPr>
          <p:spPr>
            <a:xfrm>
              <a:off x="3520796" y="3001974"/>
              <a:ext cx="262821" cy="46709"/>
            </a:xfrm>
            <a:custGeom>
              <a:avLst/>
              <a:gdLst/>
              <a:ahLst/>
              <a:cxnLst/>
              <a:rect l="l" t="t" r="r" b="b"/>
              <a:pathLst>
                <a:path w="3995" h="710" extrusionOk="0">
                  <a:moveTo>
                    <a:pt x="3859" y="1"/>
                  </a:moveTo>
                  <a:cubicBezTo>
                    <a:pt x="3207" y="253"/>
                    <a:pt x="2510" y="331"/>
                    <a:pt x="1896" y="331"/>
                  </a:cubicBezTo>
                  <a:cubicBezTo>
                    <a:pt x="895" y="331"/>
                    <a:pt x="114" y="123"/>
                    <a:pt x="100" y="119"/>
                  </a:cubicBezTo>
                  <a:lnTo>
                    <a:pt x="1" y="479"/>
                  </a:lnTo>
                  <a:cubicBezTo>
                    <a:pt x="54" y="495"/>
                    <a:pt x="855" y="710"/>
                    <a:pt x="1884" y="710"/>
                  </a:cubicBezTo>
                  <a:cubicBezTo>
                    <a:pt x="2537" y="710"/>
                    <a:pt x="3282" y="621"/>
                    <a:pt x="3995" y="347"/>
                  </a:cubicBezTo>
                  <a:lnTo>
                    <a:pt x="385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37"/>
            <p:cNvSpPr/>
            <p:nvPr/>
          </p:nvSpPr>
          <p:spPr>
            <a:xfrm>
              <a:off x="3520796" y="2527907"/>
              <a:ext cx="262821" cy="46709"/>
            </a:xfrm>
            <a:custGeom>
              <a:avLst/>
              <a:gdLst/>
              <a:ahLst/>
              <a:cxnLst/>
              <a:rect l="l" t="t" r="r" b="b"/>
              <a:pathLst>
                <a:path w="3995" h="710" extrusionOk="0">
                  <a:moveTo>
                    <a:pt x="3859" y="1"/>
                  </a:moveTo>
                  <a:cubicBezTo>
                    <a:pt x="3207" y="253"/>
                    <a:pt x="2510" y="331"/>
                    <a:pt x="1896" y="331"/>
                  </a:cubicBezTo>
                  <a:cubicBezTo>
                    <a:pt x="895" y="331"/>
                    <a:pt x="114" y="124"/>
                    <a:pt x="100" y="120"/>
                  </a:cubicBezTo>
                  <a:lnTo>
                    <a:pt x="1" y="479"/>
                  </a:lnTo>
                  <a:cubicBezTo>
                    <a:pt x="54" y="495"/>
                    <a:pt x="855" y="710"/>
                    <a:pt x="1884" y="710"/>
                  </a:cubicBezTo>
                  <a:cubicBezTo>
                    <a:pt x="2537" y="710"/>
                    <a:pt x="3282" y="621"/>
                    <a:pt x="3995" y="347"/>
                  </a:cubicBezTo>
                  <a:lnTo>
                    <a:pt x="385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37"/>
            <p:cNvSpPr/>
            <p:nvPr/>
          </p:nvSpPr>
          <p:spPr>
            <a:xfrm>
              <a:off x="2962586" y="1385435"/>
              <a:ext cx="1242792" cy="810041"/>
            </a:xfrm>
            <a:custGeom>
              <a:avLst/>
              <a:gdLst/>
              <a:ahLst/>
              <a:cxnLst/>
              <a:rect l="l" t="t" r="r" b="b"/>
              <a:pathLst>
                <a:path w="18891" h="12313" extrusionOk="0">
                  <a:moveTo>
                    <a:pt x="11053" y="0"/>
                  </a:moveTo>
                  <a:cubicBezTo>
                    <a:pt x="10832" y="0"/>
                    <a:pt x="10614" y="8"/>
                    <a:pt x="10402" y="24"/>
                  </a:cubicBezTo>
                  <a:cubicBezTo>
                    <a:pt x="10211" y="30"/>
                    <a:pt x="10019" y="47"/>
                    <a:pt x="9825" y="73"/>
                  </a:cubicBezTo>
                  <a:cubicBezTo>
                    <a:pt x="9498" y="109"/>
                    <a:pt x="9152" y="159"/>
                    <a:pt x="8803" y="225"/>
                  </a:cubicBezTo>
                  <a:cubicBezTo>
                    <a:pt x="7629" y="436"/>
                    <a:pt x="6501" y="766"/>
                    <a:pt x="5452" y="1198"/>
                  </a:cubicBezTo>
                  <a:cubicBezTo>
                    <a:pt x="4911" y="1422"/>
                    <a:pt x="4387" y="1679"/>
                    <a:pt x="3892" y="1969"/>
                  </a:cubicBezTo>
                  <a:cubicBezTo>
                    <a:pt x="3404" y="2256"/>
                    <a:pt x="2949" y="2576"/>
                    <a:pt x="2550" y="2926"/>
                  </a:cubicBezTo>
                  <a:cubicBezTo>
                    <a:pt x="2171" y="3255"/>
                    <a:pt x="1831" y="3615"/>
                    <a:pt x="1537" y="3997"/>
                  </a:cubicBezTo>
                  <a:cubicBezTo>
                    <a:pt x="1241" y="4393"/>
                    <a:pt x="987" y="4829"/>
                    <a:pt x="779" y="5300"/>
                  </a:cubicBezTo>
                  <a:cubicBezTo>
                    <a:pt x="380" y="6220"/>
                    <a:pt x="202" y="7193"/>
                    <a:pt x="70" y="8110"/>
                  </a:cubicBezTo>
                  <a:lnTo>
                    <a:pt x="57" y="8126"/>
                  </a:lnTo>
                  <a:cubicBezTo>
                    <a:pt x="27" y="8156"/>
                    <a:pt x="1" y="8209"/>
                    <a:pt x="11" y="8252"/>
                  </a:cubicBezTo>
                  <a:cubicBezTo>
                    <a:pt x="50" y="8489"/>
                    <a:pt x="93" y="8687"/>
                    <a:pt x="142" y="8865"/>
                  </a:cubicBezTo>
                  <a:cubicBezTo>
                    <a:pt x="175" y="8984"/>
                    <a:pt x="212" y="9099"/>
                    <a:pt x="251" y="9215"/>
                  </a:cubicBezTo>
                  <a:cubicBezTo>
                    <a:pt x="363" y="9551"/>
                    <a:pt x="495" y="9881"/>
                    <a:pt x="637" y="10201"/>
                  </a:cubicBezTo>
                  <a:cubicBezTo>
                    <a:pt x="772" y="10507"/>
                    <a:pt x="944" y="10864"/>
                    <a:pt x="1178" y="11177"/>
                  </a:cubicBezTo>
                  <a:cubicBezTo>
                    <a:pt x="1284" y="11325"/>
                    <a:pt x="1382" y="11434"/>
                    <a:pt x="1485" y="11516"/>
                  </a:cubicBezTo>
                  <a:cubicBezTo>
                    <a:pt x="1610" y="11615"/>
                    <a:pt x="1725" y="11668"/>
                    <a:pt x="1838" y="11685"/>
                  </a:cubicBezTo>
                  <a:cubicBezTo>
                    <a:pt x="1866" y="11687"/>
                    <a:pt x="1894" y="11690"/>
                    <a:pt x="1922" y="11690"/>
                  </a:cubicBezTo>
                  <a:cubicBezTo>
                    <a:pt x="1940" y="11690"/>
                    <a:pt x="1958" y="11689"/>
                    <a:pt x="1976" y="11685"/>
                  </a:cubicBezTo>
                  <a:cubicBezTo>
                    <a:pt x="2002" y="11681"/>
                    <a:pt x="2022" y="11678"/>
                    <a:pt x="2045" y="11671"/>
                  </a:cubicBezTo>
                  <a:cubicBezTo>
                    <a:pt x="2046" y="11671"/>
                    <a:pt x="2046" y="11671"/>
                    <a:pt x="2047" y="11671"/>
                  </a:cubicBezTo>
                  <a:cubicBezTo>
                    <a:pt x="2106" y="11671"/>
                    <a:pt x="2349" y="12312"/>
                    <a:pt x="2402" y="12312"/>
                  </a:cubicBezTo>
                  <a:cubicBezTo>
                    <a:pt x="2404" y="12312"/>
                    <a:pt x="2406" y="12311"/>
                    <a:pt x="2408" y="12308"/>
                  </a:cubicBezTo>
                  <a:cubicBezTo>
                    <a:pt x="3315" y="10659"/>
                    <a:pt x="2405" y="8235"/>
                    <a:pt x="2385" y="8027"/>
                  </a:cubicBezTo>
                  <a:lnTo>
                    <a:pt x="2372" y="7892"/>
                  </a:lnTo>
                  <a:lnTo>
                    <a:pt x="2425" y="7935"/>
                  </a:lnTo>
                  <a:cubicBezTo>
                    <a:pt x="2566" y="8021"/>
                    <a:pt x="2735" y="8060"/>
                    <a:pt x="2919" y="8067"/>
                  </a:cubicBezTo>
                  <a:lnTo>
                    <a:pt x="2923" y="8067"/>
                  </a:lnTo>
                  <a:cubicBezTo>
                    <a:pt x="2995" y="8057"/>
                    <a:pt x="3038" y="8024"/>
                    <a:pt x="3068" y="7975"/>
                  </a:cubicBezTo>
                  <a:cubicBezTo>
                    <a:pt x="3101" y="7942"/>
                    <a:pt x="3114" y="7902"/>
                    <a:pt x="3111" y="7856"/>
                  </a:cubicBezTo>
                  <a:cubicBezTo>
                    <a:pt x="3081" y="7632"/>
                    <a:pt x="3081" y="7398"/>
                    <a:pt x="3101" y="7163"/>
                  </a:cubicBezTo>
                  <a:cubicBezTo>
                    <a:pt x="3130" y="6890"/>
                    <a:pt x="3193" y="6626"/>
                    <a:pt x="3285" y="6372"/>
                  </a:cubicBezTo>
                  <a:cubicBezTo>
                    <a:pt x="3358" y="6194"/>
                    <a:pt x="3437" y="6032"/>
                    <a:pt x="3526" y="5881"/>
                  </a:cubicBezTo>
                  <a:lnTo>
                    <a:pt x="3526" y="5881"/>
                  </a:lnTo>
                  <a:cubicBezTo>
                    <a:pt x="3506" y="6115"/>
                    <a:pt x="3510" y="6355"/>
                    <a:pt x="3526" y="6586"/>
                  </a:cubicBezTo>
                  <a:cubicBezTo>
                    <a:pt x="3562" y="7012"/>
                    <a:pt x="3661" y="7444"/>
                    <a:pt x="3820" y="7876"/>
                  </a:cubicBezTo>
                  <a:cubicBezTo>
                    <a:pt x="3826" y="7895"/>
                    <a:pt x="3836" y="7912"/>
                    <a:pt x="3849" y="7925"/>
                  </a:cubicBezTo>
                  <a:cubicBezTo>
                    <a:pt x="3869" y="7978"/>
                    <a:pt x="3915" y="8021"/>
                    <a:pt x="3971" y="8037"/>
                  </a:cubicBezTo>
                  <a:cubicBezTo>
                    <a:pt x="4987" y="8301"/>
                    <a:pt x="6108" y="8450"/>
                    <a:pt x="7299" y="8479"/>
                  </a:cubicBezTo>
                  <a:cubicBezTo>
                    <a:pt x="7424" y="8482"/>
                    <a:pt x="7549" y="8483"/>
                    <a:pt x="7675" y="8483"/>
                  </a:cubicBezTo>
                  <a:cubicBezTo>
                    <a:pt x="8316" y="8483"/>
                    <a:pt x="8966" y="8448"/>
                    <a:pt x="9614" y="8370"/>
                  </a:cubicBezTo>
                  <a:cubicBezTo>
                    <a:pt x="10019" y="8324"/>
                    <a:pt x="10425" y="8265"/>
                    <a:pt x="10827" y="8189"/>
                  </a:cubicBezTo>
                  <a:cubicBezTo>
                    <a:pt x="11959" y="7985"/>
                    <a:pt x="13037" y="7671"/>
                    <a:pt x="14020" y="7266"/>
                  </a:cubicBezTo>
                  <a:cubicBezTo>
                    <a:pt x="14969" y="6880"/>
                    <a:pt x="15830" y="6405"/>
                    <a:pt x="16576" y="5861"/>
                  </a:cubicBezTo>
                  <a:lnTo>
                    <a:pt x="16576" y="5861"/>
                  </a:lnTo>
                  <a:cubicBezTo>
                    <a:pt x="16576" y="5958"/>
                    <a:pt x="16433" y="10456"/>
                    <a:pt x="18094" y="10456"/>
                  </a:cubicBezTo>
                  <a:cubicBezTo>
                    <a:pt x="18126" y="10456"/>
                    <a:pt x="18158" y="10455"/>
                    <a:pt x="18191" y="10451"/>
                  </a:cubicBezTo>
                  <a:cubicBezTo>
                    <a:pt x="18604" y="10412"/>
                    <a:pt x="18891" y="6494"/>
                    <a:pt x="18891" y="5956"/>
                  </a:cubicBezTo>
                  <a:lnTo>
                    <a:pt x="18891" y="5867"/>
                  </a:lnTo>
                  <a:lnTo>
                    <a:pt x="18891" y="5782"/>
                  </a:lnTo>
                  <a:cubicBezTo>
                    <a:pt x="18891" y="5716"/>
                    <a:pt x="18841" y="5653"/>
                    <a:pt x="18765" y="5630"/>
                  </a:cubicBezTo>
                  <a:lnTo>
                    <a:pt x="18769" y="5412"/>
                  </a:lnTo>
                  <a:cubicBezTo>
                    <a:pt x="18775" y="5204"/>
                    <a:pt x="18775" y="4990"/>
                    <a:pt x="18765" y="4779"/>
                  </a:cubicBezTo>
                  <a:cubicBezTo>
                    <a:pt x="18749" y="4439"/>
                    <a:pt x="18683" y="4119"/>
                    <a:pt x="18564" y="3839"/>
                  </a:cubicBezTo>
                  <a:cubicBezTo>
                    <a:pt x="18449" y="3556"/>
                    <a:pt x="18271" y="3292"/>
                    <a:pt x="18125" y="3094"/>
                  </a:cubicBezTo>
                  <a:cubicBezTo>
                    <a:pt x="17990" y="2906"/>
                    <a:pt x="17829" y="2708"/>
                    <a:pt x="17631" y="2497"/>
                  </a:cubicBezTo>
                  <a:cubicBezTo>
                    <a:pt x="17298" y="2137"/>
                    <a:pt x="16902" y="1818"/>
                    <a:pt x="16427" y="1508"/>
                  </a:cubicBezTo>
                  <a:cubicBezTo>
                    <a:pt x="16005" y="1227"/>
                    <a:pt x="15530" y="983"/>
                    <a:pt x="15022" y="772"/>
                  </a:cubicBezTo>
                  <a:cubicBezTo>
                    <a:pt x="14053" y="373"/>
                    <a:pt x="13011" y="126"/>
                    <a:pt x="11919" y="37"/>
                  </a:cubicBezTo>
                  <a:cubicBezTo>
                    <a:pt x="11626" y="13"/>
                    <a:pt x="11336" y="0"/>
                    <a:pt x="1105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37"/>
            <p:cNvSpPr/>
            <p:nvPr/>
          </p:nvSpPr>
          <p:spPr>
            <a:xfrm>
              <a:off x="3931115" y="1509314"/>
              <a:ext cx="109141" cy="250387"/>
            </a:xfrm>
            <a:custGeom>
              <a:avLst/>
              <a:gdLst/>
              <a:ahLst/>
              <a:cxnLst/>
              <a:rect l="l" t="t" r="r" b="b"/>
              <a:pathLst>
                <a:path w="1659" h="3806" extrusionOk="0">
                  <a:moveTo>
                    <a:pt x="953" y="2016"/>
                  </a:moveTo>
                  <a:lnTo>
                    <a:pt x="953" y="2016"/>
                  </a:lnTo>
                  <a:cubicBezTo>
                    <a:pt x="953" y="2022"/>
                    <a:pt x="957" y="2029"/>
                    <a:pt x="957" y="2029"/>
                  </a:cubicBezTo>
                  <a:cubicBezTo>
                    <a:pt x="957" y="2022"/>
                    <a:pt x="953" y="2019"/>
                    <a:pt x="953" y="2016"/>
                  </a:cubicBezTo>
                  <a:close/>
                  <a:moveTo>
                    <a:pt x="83" y="1"/>
                  </a:moveTo>
                  <a:cubicBezTo>
                    <a:pt x="69" y="1"/>
                    <a:pt x="59" y="4"/>
                    <a:pt x="46" y="10"/>
                  </a:cubicBezTo>
                  <a:cubicBezTo>
                    <a:pt x="13" y="37"/>
                    <a:pt x="0" y="93"/>
                    <a:pt x="30" y="126"/>
                  </a:cubicBezTo>
                  <a:cubicBezTo>
                    <a:pt x="198" y="317"/>
                    <a:pt x="333" y="522"/>
                    <a:pt x="462" y="743"/>
                  </a:cubicBezTo>
                  <a:cubicBezTo>
                    <a:pt x="462" y="746"/>
                    <a:pt x="462" y="749"/>
                    <a:pt x="465" y="752"/>
                  </a:cubicBezTo>
                  <a:cubicBezTo>
                    <a:pt x="465" y="749"/>
                    <a:pt x="462" y="746"/>
                    <a:pt x="462" y="736"/>
                  </a:cubicBezTo>
                  <a:lnTo>
                    <a:pt x="462" y="736"/>
                  </a:lnTo>
                  <a:lnTo>
                    <a:pt x="465" y="743"/>
                  </a:lnTo>
                  <a:cubicBezTo>
                    <a:pt x="472" y="749"/>
                    <a:pt x="475" y="752"/>
                    <a:pt x="478" y="762"/>
                  </a:cubicBezTo>
                  <a:cubicBezTo>
                    <a:pt x="478" y="756"/>
                    <a:pt x="475" y="756"/>
                    <a:pt x="475" y="752"/>
                  </a:cubicBezTo>
                  <a:lnTo>
                    <a:pt x="475" y="752"/>
                  </a:lnTo>
                  <a:cubicBezTo>
                    <a:pt x="581" y="947"/>
                    <a:pt x="676" y="1155"/>
                    <a:pt x="755" y="1359"/>
                  </a:cubicBezTo>
                  <a:cubicBezTo>
                    <a:pt x="795" y="1461"/>
                    <a:pt x="825" y="1570"/>
                    <a:pt x="858" y="1673"/>
                  </a:cubicBezTo>
                  <a:cubicBezTo>
                    <a:pt x="894" y="1785"/>
                    <a:pt x="924" y="1897"/>
                    <a:pt x="953" y="2006"/>
                  </a:cubicBezTo>
                  <a:cubicBezTo>
                    <a:pt x="1019" y="2266"/>
                    <a:pt x="1069" y="2533"/>
                    <a:pt x="1105" y="2804"/>
                  </a:cubicBezTo>
                  <a:cubicBezTo>
                    <a:pt x="1121" y="2929"/>
                    <a:pt x="1138" y="3061"/>
                    <a:pt x="1148" y="3193"/>
                  </a:cubicBezTo>
                  <a:cubicBezTo>
                    <a:pt x="1158" y="3335"/>
                    <a:pt x="1168" y="3470"/>
                    <a:pt x="1181" y="3612"/>
                  </a:cubicBezTo>
                  <a:cubicBezTo>
                    <a:pt x="1191" y="3711"/>
                    <a:pt x="1270" y="3786"/>
                    <a:pt x="1365" y="3803"/>
                  </a:cubicBezTo>
                  <a:cubicBezTo>
                    <a:pt x="1375" y="3804"/>
                    <a:pt x="1385" y="3805"/>
                    <a:pt x="1395" y="3805"/>
                  </a:cubicBezTo>
                  <a:cubicBezTo>
                    <a:pt x="1501" y="3805"/>
                    <a:pt x="1604" y="3727"/>
                    <a:pt x="1619" y="3618"/>
                  </a:cubicBezTo>
                  <a:cubicBezTo>
                    <a:pt x="1659" y="3292"/>
                    <a:pt x="1613" y="2962"/>
                    <a:pt x="1547" y="2645"/>
                  </a:cubicBezTo>
                  <a:cubicBezTo>
                    <a:pt x="1481" y="2316"/>
                    <a:pt x="1372" y="1996"/>
                    <a:pt x="1240" y="1682"/>
                  </a:cubicBezTo>
                  <a:cubicBezTo>
                    <a:pt x="1181" y="1534"/>
                    <a:pt x="1105" y="1392"/>
                    <a:pt x="1026" y="1254"/>
                  </a:cubicBezTo>
                  <a:cubicBezTo>
                    <a:pt x="943" y="1105"/>
                    <a:pt x="858" y="957"/>
                    <a:pt x="769" y="812"/>
                  </a:cubicBezTo>
                  <a:cubicBezTo>
                    <a:pt x="590" y="532"/>
                    <a:pt x="379" y="274"/>
                    <a:pt x="158" y="34"/>
                  </a:cubicBezTo>
                  <a:cubicBezTo>
                    <a:pt x="135" y="10"/>
                    <a:pt x="109" y="1"/>
                    <a:pt x="83"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37"/>
            <p:cNvSpPr/>
            <p:nvPr/>
          </p:nvSpPr>
          <p:spPr>
            <a:xfrm>
              <a:off x="3937628" y="1616022"/>
              <a:ext cx="49933" cy="168877"/>
            </a:xfrm>
            <a:custGeom>
              <a:avLst/>
              <a:gdLst/>
              <a:ahLst/>
              <a:cxnLst/>
              <a:rect l="l" t="t" r="r" b="b"/>
              <a:pathLst>
                <a:path w="759" h="2567" extrusionOk="0">
                  <a:moveTo>
                    <a:pt x="77" y="1"/>
                  </a:moveTo>
                  <a:cubicBezTo>
                    <a:pt x="74" y="1"/>
                    <a:pt x="72" y="1"/>
                    <a:pt x="69" y="1"/>
                  </a:cubicBezTo>
                  <a:cubicBezTo>
                    <a:pt x="63" y="4"/>
                    <a:pt x="59" y="11"/>
                    <a:pt x="53" y="11"/>
                  </a:cubicBezTo>
                  <a:cubicBezTo>
                    <a:pt x="20" y="21"/>
                    <a:pt x="0" y="64"/>
                    <a:pt x="17" y="97"/>
                  </a:cubicBezTo>
                  <a:cubicBezTo>
                    <a:pt x="69" y="209"/>
                    <a:pt x="119" y="324"/>
                    <a:pt x="162" y="440"/>
                  </a:cubicBezTo>
                  <a:cubicBezTo>
                    <a:pt x="201" y="549"/>
                    <a:pt x="231" y="664"/>
                    <a:pt x="264" y="779"/>
                  </a:cubicBezTo>
                  <a:cubicBezTo>
                    <a:pt x="330" y="1046"/>
                    <a:pt x="383" y="1320"/>
                    <a:pt x="412" y="1597"/>
                  </a:cubicBezTo>
                  <a:cubicBezTo>
                    <a:pt x="429" y="1736"/>
                    <a:pt x="432" y="1871"/>
                    <a:pt x="439" y="2013"/>
                  </a:cubicBezTo>
                  <a:cubicBezTo>
                    <a:pt x="442" y="2151"/>
                    <a:pt x="439" y="2290"/>
                    <a:pt x="439" y="2428"/>
                  </a:cubicBezTo>
                  <a:cubicBezTo>
                    <a:pt x="442" y="2458"/>
                    <a:pt x="449" y="2481"/>
                    <a:pt x="465" y="2504"/>
                  </a:cubicBezTo>
                  <a:cubicBezTo>
                    <a:pt x="491" y="2537"/>
                    <a:pt x="528" y="2557"/>
                    <a:pt x="564" y="2563"/>
                  </a:cubicBezTo>
                  <a:cubicBezTo>
                    <a:pt x="574" y="2566"/>
                    <a:pt x="584" y="2567"/>
                    <a:pt x="594" y="2567"/>
                  </a:cubicBezTo>
                  <a:cubicBezTo>
                    <a:pt x="627" y="2567"/>
                    <a:pt x="661" y="2555"/>
                    <a:pt x="686" y="2537"/>
                  </a:cubicBezTo>
                  <a:cubicBezTo>
                    <a:pt x="712" y="2514"/>
                    <a:pt x="742" y="2474"/>
                    <a:pt x="745" y="2432"/>
                  </a:cubicBezTo>
                  <a:cubicBezTo>
                    <a:pt x="759" y="2227"/>
                    <a:pt x="742" y="2016"/>
                    <a:pt x="719" y="1812"/>
                  </a:cubicBezTo>
                  <a:cubicBezTo>
                    <a:pt x="693" y="1604"/>
                    <a:pt x="653" y="1403"/>
                    <a:pt x="597" y="1205"/>
                  </a:cubicBezTo>
                  <a:cubicBezTo>
                    <a:pt x="544" y="1004"/>
                    <a:pt x="478" y="806"/>
                    <a:pt x="399" y="611"/>
                  </a:cubicBezTo>
                  <a:cubicBezTo>
                    <a:pt x="363" y="519"/>
                    <a:pt x="323" y="433"/>
                    <a:pt x="280" y="344"/>
                  </a:cubicBezTo>
                  <a:cubicBezTo>
                    <a:pt x="231" y="239"/>
                    <a:pt x="185" y="140"/>
                    <a:pt x="142" y="41"/>
                  </a:cubicBezTo>
                  <a:cubicBezTo>
                    <a:pt x="130" y="17"/>
                    <a:pt x="104" y="1"/>
                    <a:pt x="7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37"/>
            <p:cNvSpPr/>
            <p:nvPr/>
          </p:nvSpPr>
          <p:spPr>
            <a:xfrm>
              <a:off x="3214685" y="1473854"/>
              <a:ext cx="80984" cy="433737"/>
            </a:xfrm>
            <a:custGeom>
              <a:avLst/>
              <a:gdLst/>
              <a:ahLst/>
              <a:cxnLst/>
              <a:rect l="l" t="t" r="r" b="b"/>
              <a:pathLst>
                <a:path w="1231" h="6593" extrusionOk="0">
                  <a:moveTo>
                    <a:pt x="769" y="1206"/>
                  </a:moveTo>
                  <a:cubicBezTo>
                    <a:pt x="768" y="1209"/>
                    <a:pt x="767" y="1212"/>
                    <a:pt x="766" y="1216"/>
                  </a:cubicBezTo>
                  <a:lnTo>
                    <a:pt x="766" y="1216"/>
                  </a:lnTo>
                  <a:cubicBezTo>
                    <a:pt x="769" y="1215"/>
                    <a:pt x="769" y="1209"/>
                    <a:pt x="769" y="1206"/>
                  </a:cubicBezTo>
                  <a:close/>
                  <a:moveTo>
                    <a:pt x="763" y="1209"/>
                  </a:moveTo>
                  <a:cubicBezTo>
                    <a:pt x="763" y="1219"/>
                    <a:pt x="763" y="1222"/>
                    <a:pt x="759" y="1226"/>
                  </a:cubicBezTo>
                  <a:cubicBezTo>
                    <a:pt x="759" y="1222"/>
                    <a:pt x="763" y="1219"/>
                    <a:pt x="763" y="1209"/>
                  </a:cubicBezTo>
                  <a:close/>
                  <a:moveTo>
                    <a:pt x="1152" y="1"/>
                  </a:moveTo>
                  <a:cubicBezTo>
                    <a:pt x="1150" y="1"/>
                    <a:pt x="1147" y="1"/>
                    <a:pt x="1145" y="2"/>
                  </a:cubicBezTo>
                  <a:cubicBezTo>
                    <a:pt x="1122" y="2"/>
                    <a:pt x="1099" y="19"/>
                    <a:pt x="1089" y="38"/>
                  </a:cubicBezTo>
                  <a:cubicBezTo>
                    <a:pt x="967" y="253"/>
                    <a:pt x="855" y="477"/>
                    <a:pt x="759" y="704"/>
                  </a:cubicBezTo>
                  <a:cubicBezTo>
                    <a:pt x="650" y="945"/>
                    <a:pt x="561" y="1202"/>
                    <a:pt x="472" y="1453"/>
                  </a:cubicBezTo>
                  <a:cubicBezTo>
                    <a:pt x="383" y="1717"/>
                    <a:pt x="304" y="1991"/>
                    <a:pt x="241" y="2264"/>
                  </a:cubicBezTo>
                  <a:cubicBezTo>
                    <a:pt x="176" y="2545"/>
                    <a:pt x="126" y="2832"/>
                    <a:pt x="83" y="3115"/>
                  </a:cubicBezTo>
                  <a:cubicBezTo>
                    <a:pt x="40" y="3395"/>
                    <a:pt x="17" y="3682"/>
                    <a:pt x="7" y="3969"/>
                  </a:cubicBezTo>
                  <a:cubicBezTo>
                    <a:pt x="1" y="4256"/>
                    <a:pt x="4" y="4546"/>
                    <a:pt x="34" y="4830"/>
                  </a:cubicBezTo>
                  <a:cubicBezTo>
                    <a:pt x="60" y="5107"/>
                    <a:pt x="116" y="5381"/>
                    <a:pt x="185" y="5651"/>
                  </a:cubicBezTo>
                  <a:cubicBezTo>
                    <a:pt x="251" y="5905"/>
                    <a:pt x="350" y="6149"/>
                    <a:pt x="482" y="6380"/>
                  </a:cubicBezTo>
                  <a:cubicBezTo>
                    <a:pt x="502" y="6413"/>
                    <a:pt x="522" y="6443"/>
                    <a:pt x="545" y="6476"/>
                  </a:cubicBezTo>
                  <a:cubicBezTo>
                    <a:pt x="548" y="6482"/>
                    <a:pt x="551" y="6492"/>
                    <a:pt x="561" y="6502"/>
                  </a:cubicBezTo>
                  <a:cubicBezTo>
                    <a:pt x="581" y="6532"/>
                    <a:pt x="614" y="6558"/>
                    <a:pt x="647" y="6575"/>
                  </a:cubicBezTo>
                  <a:cubicBezTo>
                    <a:pt x="675" y="6587"/>
                    <a:pt x="705" y="6592"/>
                    <a:pt x="735" y="6592"/>
                  </a:cubicBezTo>
                  <a:cubicBezTo>
                    <a:pt x="763" y="6592"/>
                    <a:pt x="792" y="6587"/>
                    <a:pt x="819" y="6578"/>
                  </a:cubicBezTo>
                  <a:cubicBezTo>
                    <a:pt x="875" y="6558"/>
                    <a:pt x="914" y="6515"/>
                    <a:pt x="937" y="6462"/>
                  </a:cubicBezTo>
                  <a:cubicBezTo>
                    <a:pt x="960" y="6413"/>
                    <a:pt x="967" y="6337"/>
                    <a:pt x="944" y="6288"/>
                  </a:cubicBezTo>
                  <a:cubicBezTo>
                    <a:pt x="924" y="6255"/>
                    <a:pt x="914" y="6218"/>
                    <a:pt x="898" y="6182"/>
                  </a:cubicBezTo>
                  <a:cubicBezTo>
                    <a:pt x="885" y="6146"/>
                    <a:pt x="868" y="6106"/>
                    <a:pt x="855" y="6070"/>
                  </a:cubicBezTo>
                  <a:cubicBezTo>
                    <a:pt x="822" y="5988"/>
                    <a:pt x="789" y="5902"/>
                    <a:pt x="759" y="5819"/>
                  </a:cubicBezTo>
                  <a:cubicBezTo>
                    <a:pt x="703" y="5668"/>
                    <a:pt x="654" y="5509"/>
                    <a:pt x="614" y="5354"/>
                  </a:cubicBezTo>
                  <a:cubicBezTo>
                    <a:pt x="466" y="4751"/>
                    <a:pt x="416" y="4128"/>
                    <a:pt x="420" y="3511"/>
                  </a:cubicBezTo>
                  <a:cubicBezTo>
                    <a:pt x="423" y="3316"/>
                    <a:pt x="433" y="3122"/>
                    <a:pt x="449" y="2930"/>
                  </a:cubicBezTo>
                  <a:cubicBezTo>
                    <a:pt x="466" y="2736"/>
                    <a:pt x="495" y="2541"/>
                    <a:pt x="518" y="2347"/>
                  </a:cubicBezTo>
                  <a:cubicBezTo>
                    <a:pt x="548" y="2159"/>
                    <a:pt x="584" y="1968"/>
                    <a:pt x="627" y="1780"/>
                  </a:cubicBezTo>
                  <a:cubicBezTo>
                    <a:pt x="666" y="1588"/>
                    <a:pt x="711" y="1403"/>
                    <a:pt x="766" y="1216"/>
                  </a:cubicBezTo>
                  <a:lnTo>
                    <a:pt x="766" y="1216"/>
                  </a:lnTo>
                  <a:cubicBezTo>
                    <a:pt x="766" y="1216"/>
                    <a:pt x="766" y="1216"/>
                    <a:pt x="766" y="1216"/>
                  </a:cubicBezTo>
                  <a:cubicBezTo>
                    <a:pt x="881" y="830"/>
                    <a:pt x="1020" y="451"/>
                    <a:pt x="1214" y="98"/>
                  </a:cubicBezTo>
                  <a:cubicBezTo>
                    <a:pt x="1231" y="65"/>
                    <a:pt x="1211" y="22"/>
                    <a:pt x="1178" y="5"/>
                  </a:cubicBezTo>
                  <a:cubicBezTo>
                    <a:pt x="1169" y="3"/>
                    <a:pt x="1159" y="1"/>
                    <a:pt x="1152"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8" name="Google Shape;1708;p37"/>
            <p:cNvSpPr/>
            <p:nvPr/>
          </p:nvSpPr>
          <p:spPr>
            <a:xfrm>
              <a:off x="3278894" y="1692006"/>
              <a:ext cx="44341" cy="211375"/>
            </a:xfrm>
            <a:custGeom>
              <a:avLst/>
              <a:gdLst/>
              <a:ahLst/>
              <a:cxnLst/>
              <a:rect l="l" t="t" r="r" b="b"/>
              <a:pathLst>
                <a:path w="674" h="3213" extrusionOk="0">
                  <a:moveTo>
                    <a:pt x="162" y="0"/>
                  </a:moveTo>
                  <a:cubicBezTo>
                    <a:pt x="136" y="0"/>
                    <a:pt x="106" y="20"/>
                    <a:pt x="103" y="53"/>
                  </a:cubicBezTo>
                  <a:cubicBezTo>
                    <a:pt x="67" y="310"/>
                    <a:pt x="37" y="564"/>
                    <a:pt x="21" y="821"/>
                  </a:cubicBezTo>
                  <a:cubicBezTo>
                    <a:pt x="4" y="1089"/>
                    <a:pt x="1" y="1362"/>
                    <a:pt x="14" y="1629"/>
                  </a:cubicBezTo>
                  <a:cubicBezTo>
                    <a:pt x="24" y="1900"/>
                    <a:pt x="64" y="2170"/>
                    <a:pt x="123" y="2434"/>
                  </a:cubicBezTo>
                  <a:cubicBezTo>
                    <a:pt x="153" y="2559"/>
                    <a:pt x="186" y="2685"/>
                    <a:pt x="232" y="2807"/>
                  </a:cubicBezTo>
                  <a:cubicBezTo>
                    <a:pt x="271" y="2929"/>
                    <a:pt x="331" y="3044"/>
                    <a:pt x="397" y="3153"/>
                  </a:cubicBezTo>
                  <a:cubicBezTo>
                    <a:pt x="413" y="3176"/>
                    <a:pt x="430" y="3193"/>
                    <a:pt x="453" y="3199"/>
                  </a:cubicBezTo>
                  <a:cubicBezTo>
                    <a:pt x="474" y="3208"/>
                    <a:pt x="494" y="3212"/>
                    <a:pt x="515" y="3212"/>
                  </a:cubicBezTo>
                  <a:cubicBezTo>
                    <a:pt x="533" y="3212"/>
                    <a:pt x="551" y="3209"/>
                    <a:pt x="568" y="3203"/>
                  </a:cubicBezTo>
                  <a:cubicBezTo>
                    <a:pt x="608" y="3193"/>
                    <a:pt x="634" y="3163"/>
                    <a:pt x="651" y="3127"/>
                  </a:cubicBezTo>
                  <a:cubicBezTo>
                    <a:pt x="664" y="3094"/>
                    <a:pt x="674" y="3044"/>
                    <a:pt x="657" y="3011"/>
                  </a:cubicBezTo>
                  <a:cubicBezTo>
                    <a:pt x="585" y="2879"/>
                    <a:pt x="515" y="2747"/>
                    <a:pt x="459" y="2606"/>
                  </a:cubicBezTo>
                  <a:cubicBezTo>
                    <a:pt x="400" y="2470"/>
                    <a:pt x="360" y="2329"/>
                    <a:pt x="321" y="2190"/>
                  </a:cubicBezTo>
                  <a:cubicBezTo>
                    <a:pt x="215" y="1751"/>
                    <a:pt x="179" y="1296"/>
                    <a:pt x="182" y="845"/>
                  </a:cubicBezTo>
                  <a:cubicBezTo>
                    <a:pt x="186" y="591"/>
                    <a:pt x="202" y="333"/>
                    <a:pt x="235" y="79"/>
                  </a:cubicBezTo>
                  <a:cubicBezTo>
                    <a:pt x="238" y="43"/>
                    <a:pt x="215" y="4"/>
                    <a:pt x="179"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9" name="Google Shape;1709;p37"/>
            <p:cNvSpPr/>
            <p:nvPr/>
          </p:nvSpPr>
          <p:spPr>
            <a:xfrm>
              <a:off x="3750132" y="1283267"/>
              <a:ext cx="474788" cy="409659"/>
            </a:xfrm>
            <a:custGeom>
              <a:avLst/>
              <a:gdLst/>
              <a:ahLst/>
              <a:cxnLst/>
              <a:rect l="l" t="t" r="r" b="b"/>
              <a:pathLst>
                <a:path w="7217" h="6227" extrusionOk="0">
                  <a:moveTo>
                    <a:pt x="1765" y="0"/>
                  </a:moveTo>
                  <a:cubicBezTo>
                    <a:pt x="1640" y="0"/>
                    <a:pt x="1508" y="27"/>
                    <a:pt x="1383" y="76"/>
                  </a:cubicBezTo>
                  <a:cubicBezTo>
                    <a:pt x="1254" y="129"/>
                    <a:pt x="1132" y="205"/>
                    <a:pt x="1003" y="307"/>
                  </a:cubicBezTo>
                  <a:cubicBezTo>
                    <a:pt x="901" y="393"/>
                    <a:pt x="805" y="495"/>
                    <a:pt x="690" y="640"/>
                  </a:cubicBezTo>
                  <a:cubicBezTo>
                    <a:pt x="509" y="881"/>
                    <a:pt x="357" y="1168"/>
                    <a:pt x="228" y="1527"/>
                  </a:cubicBezTo>
                  <a:cubicBezTo>
                    <a:pt x="113" y="1847"/>
                    <a:pt x="44" y="2183"/>
                    <a:pt x="14" y="2530"/>
                  </a:cubicBezTo>
                  <a:cubicBezTo>
                    <a:pt x="1" y="2681"/>
                    <a:pt x="1" y="2836"/>
                    <a:pt x="17" y="2991"/>
                  </a:cubicBezTo>
                  <a:cubicBezTo>
                    <a:pt x="34" y="3156"/>
                    <a:pt x="63" y="3291"/>
                    <a:pt x="106" y="3413"/>
                  </a:cubicBezTo>
                  <a:cubicBezTo>
                    <a:pt x="129" y="3479"/>
                    <a:pt x="156" y="3542"/>
                    <a:pt x="182" y="3601"/>
                  </a:cubicBezTo>
                  <a:cubicBezTo>
                    <a:pt x="215" y="3667"/>
                    <a:pt x="261" y="3727"/>
                    <a:pt x="304" y="3780"/>
                  </a:cubicBezTo>
                  <a:cubicBezTo>
                    <a:pt x="423" y="3935"/>
                    <a:pt x="588" y="4060"/>
                    <a:pt x="776" y="4142"/>
                  </a:cubicBezTo>
                  <a:cubicBezTo>
                    <a:pt x="970" y="4231"/>
                    <a:pt x="1188" y="4274"/>
                    <a:pt x="1435" y="4281"/>
                  </a:cubicBezTo>
                  <a:cubicBezTo>
                    <a:pt x="1610" y="4281"/>
                    <a:pt x="1795" y="4264"/>
                    <a:pt x="2003" y="4221"/>
                  </a:cubicBezTo>
                  <a:cubicBezTo>
                    <a:pt x="2365" y="4152"/>
                    <a:pt x="2748" y="4010"/>
                    <a:pt x="3173" y="3796"/>
                  </a:cubicBezTo>
                  <a:cubicBezTo>
                    <a:pt x="3229" y="3770"/>
                    <a:pt x="3289" y="3740"/>
                    <a:pt x="3345" y="3707"/>
                  </a:cubicBezTo>
                  <a:cubicBezTo>
                    <a:pt x="3407" y="4027"/>
                    <a:pt x="3483" y="4324"/>
                    <a:pt x="3576" y="4594"/>
                  </a:cubicBezTo>
                  <a:cubicBezTo>
                    <a:pt x="3727" y="5043"/>
                    <a:pt x="3915" y="5395"/>
                    <a:pt x="4149" y="5676"/>
                  </a:cubicBezTo>
                  <a:cubicBezTo>
                    <a:pt x="4268" y="5824"/>
                    <a:pt x="4417" y="5953"/>
                    <a:pt x="4575" y="6048"/>
                  </a:cubicBezTo>
                  <a:cubicBezTo>
                    <a:pt x="4723" y="6134"/>
                    <a:pt x="4895" y="6194"/>
                    <a:pt x="5083" y="6217"/>
                  </a:cubicBezTo>
                  <a:cubicBezTo>
                    <a:pt x="5122" y="6220"/>
                    <a:pt x="5162" y="6227"/>
                    <a:pt x="5201" y="6227"/>
                  </a:cubicBezTo>
                  <a:cubicBezTo>
                    <a:pt x="5206" y="6227"/>
                    <a:pt x="5210" y="6227"/>
                    <a:pt x="5214" y="6227"/>
                  </a:cubicBezTo>
                  <a:cubicBezTo>
                    <a:pt x="5462" y="6227"/>
                    <a:pt x="5733" y="6135"/>
                    <a:pt x="5967" y="5969"/>
                  </a:cubicBezTo>
                  <a:cubicBezTo>
                    <a:pt x="6224" y="5788"/>
                    <a:pt x="6448" y="5537"/>
                    <a:pt x="6656" y="5194"/>
                  </a:cubicBezTo>
                  <a:cubicBezTo>
                    <a:pt x="6837" y="4894"/>
                    <a:pt x="6979" y="4551"/>
                    <a:pt x="7084" y="4185"/>
                  </a:cubicBezTo>
                  <a:cubicBezTo>
                    <a:pt x="7131" y="4020"/>
                    <a:pt x="7167" y="3842"/>
                    <a:pt x="7187" y="3664"/>
                  </a:cubicBezTo>
                  <a:cubicBezTo>
                    <a:pt x="7206" y="3509"/>
                    <a:pt x="7216" y="3357"/>
                    <a:pt x="7206" y="3202"/>
                  </a:cubicBezTo>
                  <a:cubicBezTo>
                    <a:pt x="7200" y="3047"/>
                    <a:pt x="7170" y="2899"/>
                    <a:pt x="7117" y="2751"/>
                  </a:cubicBezTo>
                  <a:cubicBezTo>
                    <a:pt x="7055" y="2569"/>
                    <a:pt x="6969" y="2411"/>
                    <a:pt x="6854" y="2276"/>
                  </a:cubicBezTo>
                  <a:cubicBezTo>
                    <a:pt x="6761" y="2170"/>
                    <a:pt x="6636" y="2081"/>
                    <a:pt x="6481" y="2015"/>
                  </a:cubicBezTo>
                  <a:cubicBezTo>
                    <a:pt x="6375" y="1972"/>
                    <a:pt x="6247" y="1949"/>
                    <a:pt x="6102" y="1946"/>
                  </a:cubicBezTo>
                  <a:lnTo>
                    <a:pt x="6059" y="1946"/>
                  </a:lnTo>
                  <a:cubicBezTo>
                    <a:pt x="5706" y="1956"/>
                    <a:pt x="5376" y="2081"/>
                    <a:pt x="5096" y="2210"/>
                  </a:cubicBezTo>
                  <a:cubicBezTo>
                    <a:pt x="4753" y="2368"/>
                    <a:pt x="4443" y="2556"/>
                    <a:pt x="4156" y="2737"/>
                  </a:cubicBezTo>
                  <a:cubicBezTo>
                    <a:pt x="4060" y="2797"/>
                    <a:pt x="3971" y="2856"/>
                    <a:pt x="3876" y="2919"/>
                  </a:cubicBezTo>
                  <a:cubicBezTo>
                    <a:pt x="3731" y="3014"/>
                    <a:pt x="3582" y="3110"/>
                    <a:pt x="3434" y="3199"/>
                  </a:cubicBezTo>
                  <a:lnTo>
                    <a:pt x="3414" y="3067"/>
                  </a:lnTo>
                  <a:lnTo>
                    <a:pt x="3401" y="2995"/>
                  </a:lnTo>
                  <a:cubicBezTo>
                    <a:pt x="3391" y="2912"/>
                    <a:pt x="3378" y="2833"/>
                    <a:pt x="3368" y="2751"/>
                  </a:cubicBezTo>
                  <a:lnTo>
                    <a:pt x="3351" y="2622"/>
                  </a:lnTo>
                  <a:lnTo>
                    <a:pt x="3348" y="2589"/>
                  </a:lnTo>
                  <a:lnTo>
                    <a:pt x="3345" y="2556"/>
                  </a:lnTo>
                  <a:cubicBezTo>
                    <a:pt x="3341" y="2536"/>
                    <a:pt x="3341" y="2520"/>
                    <a:pt x="3341" y="2503"/>
                  </a:cubicBezTo>
                  <a:cubicBezTo>
                    <a:pt x="3341" y="2490"/>
                    <a:pt x="3341" y="2483"/>
                    <a:pt x="3335" y="2474"/>
                  </a:cubicBezTo>
                  <a:lnTo>
                    <a:pt x="3332" y="2451"/>
                  </a:lnTo>
                  <a:cubicBezTo>
                    <a:pt x="3308" y="2263"/>
                    <a:pt x="3285" y="2078"/>
                    <a:pt x="3259" y="1896"/>
                  </a:cubicBezTo>
                  <a:cubicBezTo>
                    <a:pt x="3186" y="1455"/>
                    <a:pt x="3094" y="1135"/>
                    <a:pt x="2952" y="844"/>
                  </a:cubicBezTo>
                  <a:cubicBezTo>
                    <a:pt x="2791" y="515"/>
                    <a:pt x="2537" y="261"/>
                    <a:pt x="2240" y="129"/>
                  </a:cubicBezTo>
                  <a:cubicBezTo>
                    <a:pt x="2088" y="43"/>
                    <a:pt x="1937" y="7"/>
                    <a:pt x="178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0" name="Google Shape;1710;p37"/>
            <p:cNvSpPr/>
            <p:nvPr/>
          </p:nvSpPr>
          <p:spPr>
            <a:xfrm>
              <a:off x="3800723" y="1461815"/>
              <a:ext cx="150193" cy="55788"/>
            </a:xfrm>
            <a:custGeom>
              <a:avLst/>
              <a:gdLst/>
              <a:ahLst/>
              <a:cxnLst/>
              <a:rect l="l" t="t" r="r" b="b"/>
              <a:pathLst>
                <a:path w="2283" h="848" extrusionOk="0">
                  <a:moveTo>
                    <a:pt x="515" y="0"/>
                  </a:moveTo>
                  <a:cubicBezTo>
                    <a:pt x="468" y="0"/>
                    <a:pt x="429" y="0"/>
                    <a:pt x="383" y="7"/>
                  </a:cubicBezTo>
                  <a:cubicBezTo>
                    <a:pt x="327" y="14"/>
                    <a:pt x="267" y="33"/>
                    <a:pt x="215" y="56"/>
                  </a:cubicBezTo>
                  <a:cubicBezTo>
                    <a:pt x="158" y="86"/>
                    <a:pt x="109" y="129"/>
                    <a:pt x="76" y="182"/>
                  </a:cubicBezTo>
                  <a:cubicBezTo>
                    <a:pt x="63" y="205"/>
                    <a:pt x="50" y="231"/>
                    <a:pt x="40" y="261"/>
                  </a:cubicBezTo>
                  <a:cubicBezTo>
                    <a:pt x="27" y="287"/>
                    <a:pt x="20" y="314"/>
                    <a:pt x="17" y="337"/>
                  </a:cubicBezTo>
                  <a:cubicBezTo>
                    <a:pt x="3" y="393"/>
                    <a:pt x="0" y="446"/>
                    <a:pt x="10" y="495"/>
                  </a:cubicBezTo>
                  <a:cubicBezTo>
                    <a:pt x="27" y="577"/>
                    <a:pt x="86" y="657"/>
                    <a:pt x="172" y="709"/>
                  </a:cubicBezTo>
                  <a:cubicBezTo>
                    <a:pt x="215" y="732"/>
                    <a:pt x="264" y="756"/>
                    <a:pt x="307" y="772"/>
                  </a:cubicBezTo>
                  <a:cubicBezTo>
                    <a:pt x="366" y="792"/>
                    <a:pt x="429" y="805"/>
                    <a:pt x="485" y="815"/>
                  </a:cubicBezTo>
                  <a:cubicBezTo>
                    <a:pt x="600" y="838"/>
                    <a:pt x="729" y="848"/>
                    <a:pt x="881" y="848"/>
                  </a:cubicBezTo>
                  <a:lnTo>
                    <a:pt x="970" y="848"/>
                  </a:lnTo>
                  <a:cubicBezTo>
                    <a:pt x="1138" y="848"/>
                    <a:pt x="1313" y="838"/>
                    <a:pt x="1511" y="821"/>
                  </a:cubicBezTo>
                  <a:cubicBezTo>
                    <a:pt x="1669" y="805"/>
                    <a:pt x="1821" y="782"/>
                    <a:pt x="1969" y="756"/>
                  </a:cubicBezTo>
                  <a:cubicBezTo>
                    <a:pt x="2025" y="746"/>
                    <a:pt x="2081" y="732"/>
                    <a:pt x="2134" y="723"/>
                  </a:cubicBezTo>
                  <a:cubicBezTo>
                    <a:pt x="2177" y="713"/>
                    <a:pt x="2213" y="699"/>
                    <a:pt x="2249" y="683"/>
                  </a:cubicBezTo>
                  <a:cubicBezTo>
                    <a:pt x="2262" y="680"/>
                    <a:pt x="2272" y="666"/>
                    <a:pt x="2279" y="657"/>
                  </a:cubicBezTo>
                  <a:cubicBezTo>
                    <a:pt x="2282" y="640"/>
                    <a:pt x="2282" y="624"/>
                    <a:pt x="2279" y="610"/>
                  </a:cubicBezTo>
                  <a:cubicBezTo>
                    <a:pt x="2272" y="594"/>
                    <a:pt x="2249" y="581"/>
                    <a:pt x="2229" y="581"/>
                  </a:cubicBezTo>
                  <a:cubicBezTo>
                    <a:pt x="2229" y="577"/>
                    <a:pt x="2229" y="568"/>
                    <a:pt x="2226" y="561"/>
                  </a:cubicBezTo>
                  <a:cubicBezTo>
                    <a:pt x="2213" y="541"/>
                    <a:pt x="2193" y="515"/>
                    <a:pt x="2167" y="511"/>
                  </a:cubicBezTo>
                  <a:cubicBezTo>
                    <a:pt x="2127" y="502"/>
                    <a:pt x="2091" y="488"/>
                    <a:pt x="2048" y="475"/>
                  </a:cubicBezTo>
                  <a:cubicBezTo>
                    <a:pt x="1969" y="446"/>
                    <a:pt x="1903" y="416"/>
                    <a:pt x="1844" y="393"/>
                  </a:cubicBezTo>
                  <a:cubicBezTo>
                    <a:pt x="1685" y="324"/>
                    <a:pt x="1524" y="264"/>
                    <a:pt x="1365" y="205"/>
                  </a:cubicBezTo>
                  <a:cubicBezTo>
                    <a:pt x="1174" y="136"/>
                    <a:pt x="1006" y="86"/>
                    <a:pt x="848" y="53"/>
                  </a:cubicBezTo>
                  <a:cubicBezTo>
                    <a:pt x="759" y="33"/>
                    <a:pt x="683" y="20"/>
                    <a:pt x="614" y="10"/>
                  </a:cubicBezTo>
                  <a:cubicBezTo>
                    <a:pt x="577" y="0"/>
                    <a:pt x="548" y="0"/>
                    <a:pt x="51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1" name="Google Shape;1711;p37"/>
            <p:cNvSpPr/>
            <p:nvPr/>
          </p:nvSpPr>
          <p:spPr>
            <a:xfrm>
              <a:off x="3850393" y="1341423"/>
              <a:ext cx="109405" cy="137562"/>
            </a:xfrm>
            <a:custGeom>
              <a:avLst/>
              <a:gdLst/>
              <a:ahLst/>
              <a:cxnLst/>
              <a:rect l="l" t="t" r="r" b="b"/>
              <a:pathLst>
                <a:path w="1663" h="2091" extrusionOk="0">
                  <a:moveTo>
                    <a:pt x="462" y="0"/>
                  </a:moveTo>
                  <a:cubicBezTo>
                    <a:pt x="389" y="0"/>
                    <a:pt x="320" y="17"/>
                    <a:pt x="258" y="50"/>
                  </a:cubicBezTo>
                  <a:cubicBezTo>
                    <a:pt x="142" y="112"/>
                    <a:pt x="60" y="211"/>
                    <a:pt x="27" y="320"/>
                  </a:cubicBezTo>
                  <a:cubicBezTo>
                    <a:pt x="0" y="419"/>
                    <a:pt x="10" y="528"/>
                    <a:pt x="63" y="666"/>
                  </a:cubicBezTo>
                  <a:cubicBezTo>
                    <a:pt x="96" y="745"/>
                    <a:pt x="142" y="821"/>
                    <a:pt x="178" y="877"/>
                  </a:cubicBezTo>
                  <a:cubicBezTo>
                    <a:pt x="228" y="953"/>
                    <a:pt x="284" y="1022"/>
                    <a:pt x="343" y="1095"/>
                  </a:cubicBezTo>
                  <a:cubicBezTo>
                    <a:pt x="455" y="1227"/>
                    <a:pt x="584" y="1355"/>
                    <a:pt x="762" y="1517"/>
                  </a:cubicBezTo>
                  <a:cubicBezTo>
                    <a:pt x="894" y="1636"/>
                    <a:pt x="1033" y="1754"/>
                    <a:pt x="1178" y="1867"/>
                  </a:cubicBezTo>
                  <a:cubicBezTo>
                    <a:pt x="1230" y="1913"/>
                    <a:pt x="1290" y="1959"/>
                    <a:pt x="1346" y="1999"/>
                  </a:cubicBezTo>
                  <a:lnTo>
                    <a:pt x="1445" y="2078"/>
                  </a:lnTo>
                  <a:cubicBezTo>
                    <a:pt x="1455" y="2084"/>
                    <a:pt x="1471" y="2091"/>
                    <a:pt x="1484" y="2091"/>
                  </a:cubicBezTo>
                  <a:cubicBezTo>
                    <a:pt x="1494" y="2091"/>
                    <a:pt x="1504" y="2084"/>
                    <a:pt x="1517" y="2081"/>
                  </a:cubicBezTo>
                  <a:lnTo>
                    <a:pt x="1527" y="2081"/>
                  </a:lnTo>
                  <a:cubicBezTo>
                    <a:pt x="1554" y="2081"/>
                    <a:pt x="1570" y="2078"/>
                    <a:pt x="1587" y="2068"/>
                  </a:cubicBezTo>
                  <a:cubicBezTo>
                    <a:pt x="1643" y="2041"/>
                    <a:pt x="1662" y="1975"/>
                    <a:pt x="1639" y="1913"/>
                  </a:cubicBezTo>
                  <a:cubicBezTo>
                    <a:pt x="1633" y="1896"/>
                    <a:pt x="1623" y="1880"/>
                    <a:pt x="1620" y="1863"/>
                  </a:cubicBezTo>
                  <a:cubicBezTo>
                    <a:pt x="1610" y="1834"/>
                    <a:pt x="1603" y="1804"/>
                    <a:pt x="1590" y="1778"/>
                  </a:cubicBezTo>
                  <a:lnTo>
                    <a:pt x="1573" y="1731"/>
                  </a:lnTo>
                  <a:lnTo>
                    <a:pt x="1540" y="1636"/>
                  </a:lnTo>
                  <a:lnTo>
                    <a:pt x="1507" y="1540"/>
                  </a:lnTo>
                  <a:cubicBezTo>
                    <a:pt x="1455" y="1388"/>
                    <a:pt x="1405" y="1240"/>
                    <a:pt x="1343" y="1092"/>
                  </a:cubicBezTo>
                  <a:cubicBezTo>
                    <a:pt x="1280" y="930"/>
                    <a:pt x="1214" y="782"/>
                    <a:pt x="1141" y="640"/>
                  </a:cubicBezTo>
                  <a:cubicBezTo>
                    <a:pt x="1062" y="482"/>
                    <a:pt x="980" y="360"/>
                    <a:pt x="894" y="251"/>
                  </a:cubicBezTo>
                  <a:cubicBezTo>
                    <a:pt x="802" y="139"/>
                    <a:pt x="703" y="66"/>
                    <a:pt x="597" y="20"/>
                  </a:cubicBezTo>
                  <a:cubicBezTo>
                    <a:pt x="551" y="7"/>
                    <a:pt x="505" y="0"/>
                    <a:pt x="46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2" name="Google Shape;1712;p37"/>
            <p:cNvSpPr/>
            <p:nvPr/>
          </p:nvSpPr>
          <p:spPr>
            <a:xfrm>
              <a:off x="3994205" y="1523853"/>
              <a:ext cx="132233" cy="121773"/>
            </a:xfrm>
            <a:custGeom>
              <a:avLst/>
              <a:gdLst/>
              <a:ahLst/>
              <a:cxnLst/>
              <a:rect l="l" t="t" r="r" b="b"/>
              <a:pathLst>
                <a:path w="2010" h="1851" extrusionOk="0">
                  <a:moveTo>
                    <a:pt x="54" y="1"/>
                  </a:moveTo>
                  <a:cubicBezTo>
                    <a:pt x="40" y="4"/>
                    <a:pt x="21" y="17"/>
                    <a:pt x="14" y="33"/>
                  </a:cubicBezTo>
                  <a:cubicBezTo>
                    <a:pt x="7" y="47"/>
                    <a:pt x="1" y="63"/>
                    <a:pt x="7" y="76"/>
                  </a:cubicBezTo>
                  <a:cubicBezTo>
                    <a:pt x="40" y="195"/>
                    <a:pt x="93" y="311"/>
                    <a:pt x="136" y="409"/>
                  </a:cubicBezTo>
                  <a:cubicBezTo>
                    <a:pt x="205" y="555"/>
                    <a:pt x="281" y="696"/>
                    <a:pt x="373" y="851"/>
                  </a:cubicBezTo>
                  <a:cubicBezTo>
                    <a:pt x="466" y="1006"/>
                    <a:pt x="571" y="1158"/>
                    <a:pt x="680" y="1300"/>
                  </a:cubicBezTo>
                  <a:cubicBezTo>
                    <a:pt x="792" y="1438"/>
                    <a:pt x="918" y="1564"/>
                    <a:pt x="1043" y="1663"/>
                  </a:cubicBezTo>
                  <a:cubicBezTo>
                    <a:pt x="1102" y="1709"/>
                    <a:pt x="1165" y="1745"/>
                    <a:pt x="1224" y="1775"/>
                  </a:cubicBezTo>
                  <a:cubicBezTo>
                    <a:pt x="1257" y="1791"/>
                    <a:pt x="1290" y="1801"/>
                    <a:pt x="1323" y="1814"/>
                  </a:cubicBezTo>
                  <a:cubicBezTo>
                    <a:pt x="1363" y="1828"/>
                    <a:pt x="1402" y="1834"/>
                    <a:pt x="1439" y="1844"/>
                  </a:cubicBezTo>
                  <a:cubicBezTo>
                    <a:pt x="1465" y="1847"/>
                    <a:pt x="1485" y="1847"/>
                    <a:pt x="1511" y="1851"/>
                  </a:cubicBezTo>
                  <a:cubicBezTo>
                    <a:pt x="1547" y="1851"/>
                    <a:pt x="1587" y="1847"/>
                    <a:pt x="1630" y="1841"/>
                  </a:cubicBezTo>
                  <a:cubicBezTo>
                    <a:pt x="1696" y="1828"/>
                    <a:pt x="1762" y="1798"/>
                    <a:pt x="1824" y="1762"/>
                  </a:cubicBezTo>
                  <a:cubicBezTo>
                    <a:pt x="1877" y="1729"/>
                    <a:pt x="1917" y="1686"/>
                    <a:pt x="1950" y="1643"/>
                  </a:cubicBezTo>
                  <a:cubicBezTo>
                    <a:pt x="1979" y="1597"/>
                    <a:pt x="1999" y="1544"/>
                    <a:pt x="2006" y="1481"/>
                  </a:cubicBezTo>
                  <a:cubicBezTo>
                    <a:pt x="2009" y="1419"/>
                    <a:pt x="1993" y="1363"/>
                    <a:pt x="1976" y="1320"/>
                  </a:cubicBezTo>
                  <a:cubicBezTo>
                    <a:pt x="1956" y="1267"/>
                    <a:pt x="1927" y="1221"/>
                    <a:pt x="1890" y="1168"/>
                  </a:cubicBezTo>
                  <a:cubicBezTo>
                    <a:pt x="1844" y="1105"/>
                    <a:pt x="1792" y="1053"/>
                    <a:pt x="1742" y="1003"/>
                  </a:cubicBezTo>
                  <a:cubicBezTo>
                    <a:pt x="1683" y="944"/>
                    <a:pt x="1613" y="888"/>
                    <a:pt x="1531" y="825"/>
                  </a:cubicBezTo>
                  <a:cubicBezTo>
                    <a:pt x="1366" y="696"/>
                    <a:pt x="1188" y="588"/>
                    <a:pt x="1036" y="495"/>
                  </a:cubicBezTo>
                  <a:cubicBezTo>
                    <a:pt x="891" y="409"/>
                    <a:pt x="736" y="324"/>
                    <a:pt x="571" y="235"/>
                  </a:cubicBezTo>
                  <a:cubicBezTo>
                    <a:pt x="509" y="202"/>
                    <a:pt x="446" y="175"/>
                    <a:pt x="390" y="142"/>
                  </a:cubicBezTo>
                  <a:lnTo>
                    <a:pt x="350" y="126"/>
                  </a:lnTo>
                  <a:cubicBezTo>
                    <a:pt x="317" y="109"/>
                    <a:pt x="291" y="96"/>
                    <a:pt x="261" y="76"/>
                  </a:cubicBezTo>
                  <a:cubicBezTo>
                    <a:pt x="242" y="63"/>
                    <a:pt x="218" y="53"/>
                    <a:pt x="199" y="53"/>
                  </a:cubicBezTo>
                  <a:cubicBezTo>
                    <a:pt x="179" y="53"/>
                    <a:pt x="162" y="60"/>
                    <a:pt x="146" y="66"/>
                  </a:cubicBezTo>
                  <a:cubicBezTo>
                    <a:pt x="116" y="20"/>
                    <a:pt x="93" y="4"/>
                    <a:pt x="6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3" name="Google Shape;1713;p37"/>
            <p:cNvSpPr/>
            <p:nvPr/>
          </p:nvSpPr>
          <p:spPr>
            <a:xfrm>
              <a:off x="4012429" y="1463328"/>
              <a:ext cx="154798" cy="56446"/>
            </a:xfrm>
            <a:custGeom>
              <a:avLst/>
              <a:gdLst/>
              <a:ahLst/>
              <a:cxnLst/>
              <a:rect l="l" t="t" r="r" b="b"/>
              <a:pathLst>
                <a:path w="2353" h="858" extrusionOk="0">
                  <a:moveTo>
                    <a:pt x="1881" y="0"/>
                  </a:moveTo>
                  <a:cubicBezTo>
                    <a:pt x="1818" y="0"/>
                    <a:pt x="1752" y="7"/>
                    <a:pt x="1689" y="10"/>
                  </a:cubicBezTo>
                  <a:cubicBezTo>
                    <a:pt x="1607" y="17"/>
                    <a:pt x="1518" y="30"/>
                    <a:pt x="1409" y="56"/>
                  </a:cubicBezTo>
                  <a:cubicBezTo>
                    <a:pt x="1234" y="93"/>
                    <a:pt x="1053" y="142"/>
                    <a:pt x="815" y="215"/>
                  </a:cubicBezTo>
                  <a:cubicBezTo>
                    <a:pt x="641" y="277"/>
                    <a:pt x="466" y="340"/>
                    <a:pt x="311" y="409"/>
                  </a:cubicBezTo>
                  <a:cubicBezTo>
                    <a:pt x="248" y="436"/>
                    <a:pt x="189" y="462"/>
                    <a:pt x="133" y="492"/>
                  </a:cubicBezTo>
                  <a:lnTo>
                    <a:pt x="103" y="505"/>
                  </a:lnTo>
                  <a:lnTo>
                    <a:pt x="87" y="512"/>
                  </a:lnTo>
                  <a:cubicBezTo>
                    <a:pt x="60" y="528"/>
                    <a:pt x="37" y="541"/>
                    <a:pt x="21" y="554"/>
                  </a:cubicBezTo>
                  <a:cubicBezTo>
                    <a:pt x="7" y="561"/>
                    <a:pt x="4" y="574"/>
                    <a:pt x="1" y="591"/>
                  </a:cubicBezTo>
                  <a:cubicBezTo>
                    <a:pt x="1" y="607"/>
                    <a:pt x="4" y="627"/>
                    <a:pt x="14" y="637"/>
                  </a:cubicBezTo>
                  <a:cubicBezTo>
                    <a:pt x="24" y="650"/>
                    <a:pt x="37" y="657"/>
                    <a:pt x="50" y="657"/>
                  </a:cubicBezTo>
                  <a:cubicBezTo>
                    <a:pt x="57" y="670"/>
                    <a:pt x="73" y="686"/>
                    <a:pt x="100" y="690"/>
                  </a:cubicBezTo>
                  <a:cubicBezTo>
                    <a:pt x="205" y="719"/>
                    <a:pt x="314" y="736"/>
                    <a:pt x="420" y="752"/>
                  </a:cubicBezTo>
                  <a:lnTo>
                    <a:pt x="463" y="759"/>
                  </a:lnTo>
                  <a:cubicBezTo>
                    <a:pt x="644" y="789"/>
                    <a:pt x="809" y="815"/>
                    <a:pt x="960" y="831"/>
                  </a:cubicBezTo>
                  <a:cubicBezTo>
                    <a:pt x="1122" y="848"/>
                    <a:pt x="1267" y="855"/>
                    <a:pt x="1406" y="858"/>
                  </a:cubicBezTo>
                  <a:lnTo>
                    <a:pt x="1501" y="858"/>
                  </a:lnTo>
                  <a:cubicBezTo>
                    <a:pt x="1686" y="855"/>
                    <a:pt x="1834" y="838"/>
                    <a:pt x="1966" y="802"/>
                  </a:cubicBezTo>
                  <a:cubicBezTo>
                    <a:pt x="2105" y="759"/>
                    <a:pt x="2204" y="700"/>
                    <a:pt x="2270" y="611"/>
                  </a:cubicBezTo>
                  <a:cubicBezTo>
                    <a:pt x="2303" y="568"/>
                    <a:pt x="2319" y="512"/>
                    <a:pt x="2329" y="459"/>
                  </a:cubicBezTo>
                  <a:cubicBezTo>
                    <a:pt x="2346" y="403"/>
                    <a:pt x="2352" y="343"/>
                    <a:pt x="2342" y="294"/>
                  </a:cubicBezTo>
                  <a:cubicBezTo>
                    <a:pt x="2336" y="208"/>
                    <a:pt x="2290" y="132"/>
                    <a:pt x="2214" y="80"/>
                  </a:cubicBezTo>
                  <a:cubicBezTo>
                    <a:pt x="2131" y="24"/>
                    <a:pt x="2022" y="7"/>
                    <a:pt x="1940" y="0"/>
                  </a:cubicBezTo>
                  <a:cubicBezTo>
                    <a:pt x="1933" y="3"/>
                    <a:pt x="1927" y="3"/>
                    <a:pt x="1920" y="3"/>
                  </a:cubicBezTo>
                  <a:cubicBezTo>
                    <a:pt x="1907" y="3"/>
                    <a:pt x="1894" y="0"/>
                    <a:pt x="188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4" name="Google Shape;1714;p37"/>
            <p:cNvSpPr/>
            <p:nvPr/>
          </p:nvSpPr>
          <p:spPr>
            <a:xfrm>
              <a:off x="3948022" y="1471946"/>
              <a:ext cx="53880" cy="70919"/>
            </a:xfrm>
            <a:custGeom>
              <a:avLst/>
              <a:gdLst/>
              <a:ahLst/>
              <a:cxnLst/>
              <a:rect l="l" t="t" r="r" b="b"/>
              <a:pathLst>
                <a:path w="819" h="1078" extrusionOk="0">
                  <a:moveTo>
                    <a:pt x="564" y="0"/>
                  </a:moveTo>
                  <a:cubicBezTo>
                    <a:pt x="558" y="0"/>
                    <a:pt x="549" y="3"/>
                    <a:pt x="545" y="8"/>
                  </a:cubicBezTo>
                  <a:cubicBezTo>
                    <a:pt x="531" y="5"/>
                    <a:pt x="519" y="3"/>
                    <a:pt x="507" y="3"/>
                  </a:cubicBezTo>
                  <a:cubicBezTo>
                    <a:pt x="495" y="3"/>
                    <a:pt x="483" y="5"/>
                    <a:pt x="472" y="8"/>
                  </a:cubicBezTo>
                  <a:cubicBezTo>
                    <a:pt x="399" y="15"/>
                    <a:pt x="333" y="51"/>
                    <a:pt x="281" y="97"/>
                  </a:cubicBezTo>
                  <a:cubicBezTo>
                    <a:pt x="149" y="212"/>
                    <a:pt x="76" y="377"/>
                    <a:pt x="37" y="542"/>
                  </a:cubicBezTo>
                  <a:cubicBezTo>
                    <a:pt x="7" y="654"/>
                    <a:pt x="0" y="770"/>
                    <a:pt x="43" y="875"/>
                  </a:cubicBezTo>
                  <a:cubicBezTo>
                    <a:pt x="56" y="902"/>
                    <a:pt x="73" y="931"/>
                    <a:pt x="89" y="951"/>
                  </a:cubicBezTo>
                  <a:cubicBezTo>
                    <a:pt x="116" y="981"/>
                    <a:pt x="136" y="997"/>
                    <a:pt x="165" y="1014"/>
                  </a:cubicBezTo>
                  <a:cubicBezTo>
                    <a:pt x="175" y="1024"/>
                    <a:pt x="188" y="1037"/>
                    <a:pt x="202" y="1047"/>
                  </a:cubicBezTo>
                  <a:cubicBezTo>
                    <a:pt x="233" y="1068"/>
                    <a:pt x="265" y="1077"/>
                    <a:pt x="296" y="1077"/>
                  </a:cubicBezTo>
                  <a:cubicBezTo>
                    <a:pt x="372" y="1077"/>
                    <a:pt x="446" y="1026"/>
                    <a:pt x="502" y="968"/>
                  </a:cubicBezTo>
                  <a:cubicBezTo>
                    <a:pt x="531" y="941"/>
                    <a:pt x="554" y="915"/>
                    <a:pt x="577" y="885"/>
                  </a:cubicBezTo>
                  <a:cubicBezTo>
                    <a:pt x="597" y="855"/>
                    <a:pt x="617" y="822"/>
                    <a:pt x="630" y="793"/>
                  </a:cubicBezTo>
                  <a:cubicBezTo>
                    <a:pt x="670" y="720"/>
                    <a:pt x="709" y="641"/>
                    <a:pt x="732" y="559"/>
                  </a:cubicBezTo>
                  <a:cubicBezTo>
                    <a:pt x="785" y="404"/>
                    <a:pt x="818" y="202"/>
                    <a:pt x="686" y="80"/>
                  </a:cubicBezTo>
                  <a:cubicBezTo>
                    <a:pt x="680" y="71"/>
                    <a:pt x="667" y="64"/>
                    <a:pt x="653" y="54"/>
                  </a:cubicBezTo>
                  <a:cubicBezTo>
                    <a:pt x="643" y="21"/>
                    <a:pt x="610" y="1"/>
                    <a:pt x="571" y="1"/>
                  </a:cubicBezTo>
                  <a:cubicBezTo>
                    <a:pt x="569" y="0"/>
                    <a:pt x="567" y="0"/>
                    <a:pt x="564" y="0"/>
                  </a:cubicBezTo>
                  <a:close/>
                </a:path>
              </a:pathLst>
            </a:custGeom>
            <a:solidFill>
              <a:srgbClr val="EBB2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5" name="Google Shape;1715;p37"/>
            <p:cNvSpPr/>
            <p:nvPr/>
          </p:nvSpPr>
          <p:spPr>
            <a:xfrm>
              <a:off x="3922431" y="1442407"/>
              <a:ext cx="104865" cy="129601"/>
            </a:xfrm>
            <a:custGeom>
              <a:avLst/>
              <a:gdLst/>
              <a:ahLst/>
              <a:cxnLst/>
              <a:rect l="l" t="t" r="r" b="b"/>
              <a:pathLst>
                <a:path w="1594" h="1970" extrusionOk="0">
                  <a:moveTo>
                    <a:pt x="861" y="1004"/>
                  </a:moveTo>
                  <a:cubicBezTo>
                    <a:pt x="861" y="1011"/>
                    <a:pt x="858" y="1017"/>
                    <a:pt x="858" y="1024"/>
                  </a:cubicBezTo>
                  <a:lnTo>
                    <a:pt x="858" y="1024"/>
                  </a:lnTo>
                  <a:cubicBezTo>
                    <a:pt x="858" y="1017"/>
                    <a:pt x="861" y="1008"/>
                    <a:pt x="861" y="1004"/>
                  </a:cubicBezTo>
                  <a:close/>
                  <a:moveTo>
                    <a:pt x="828" y="694"/>
                  </a:moveTo>
                  <a:cubicBezTo>
                    <a:pt x="828" y="694"/>
                    <a:pt x="828" y="694"/>
                    <a:pt x="828" y="694"/>
                  </a:cubicBezTo>
                  <a:lnTo>
                    <a:pt x="828" y="694"/>
                  </a:lnTo>
                  <a:cubicBezTo>
                    <a:pt x="832" y="694"/>
                    <a:pt x="834" y="696"/>
                    <a:pt x="832" y="696"/>
                  </a:cubicBezTo>
                  <a:cubicBezTo>
                    <a:pt x="832" y="696"/>
                    <a:pt x="830" y="695"/>
                    <a:pt x="828" y="694"/>
                  </a:cubicBezTo>
                  <a:lnTo>
                    <a:pt x="828" y="694"/>
                  </a:lnTo>
                  <a:cubicBezTo>
                    <a:pt x="841" y="714"/>
                    <a:pt x="851" y="737"/>
                    <a:pt x="854" y="754"/>
                  </a:cubicBezTo>
                  <a:cubicBezTo>
                    <a:pt x="861" y="790"/>
                    <a:pt x="868" y="830"/>
                    <a:pt x="871" y="872"/>
                  </a:cubicBezTo>
                  <a:cubicBezTo>
                    <a:pt x="871" y="929"/>
                    <a:pt x="861" y="988"/>
                    <a:pt x="851" y="1041"/>
                  </a:cubicBezTo>
                  <a:cubicBezTo>
                    <a:pt x="835" y="1090"/>
                    <a:pt x="815" y="1143"/>
                    <a:pt x="792" y="1189"/>
                  </a:cubicBezTo>
                  <a:cubicBezTo>
                    <a:pt x="779" y="1209"/>
                    <a:pt x="762" y="1232"/>
                    <a:pt x="746" y="1248"/>
                  </a:cubicBezTo>
                  <a:cubicBezTo>
                    <a:pt x="739" y="1255"/>
                    <a:pt x="726" y="1265"/>
                    <a:pt x="719" y="1271"/>
                  </a:cubicBezTo>
                  <a:cubicBezTo>
                    <a:pt x="713" y="1271"/>
                    <a:pt x="709" y="1275"/>
                    <a:pt x="706" y="1275"/>
                  </a:cubicBezTo>
                  <a:cubicBezTo>
                    <a:pt x="693" y="1275"/>
                    <a:pt x="686" y="1281"/>
                    <a:pt x="673" y="1281"/>
                  </a:cubicBezTo>
                  <a:lnTo>
                    <a:pt x="663" y="1281"/>
                  </a:lnTo>
                  <a:lnTo>
                    <a:pt x="660" y="1275"/>
                  </a:lnTo>
                  <a:lnTo>
                    <a:pt x="647" y="1252"/>
                  </a:lnTo>
                  <a:cubicBezTo>
                    <a:pt x="640" y="1222"/>
                    <a:pt x="633" y="1189"/>
                    <a:pt x="633" y="1159"/>
                  </a:cubicBezTo>
                  <a:cubicBezTo>
                    <a:pt x="633" y="1107"/>
                    <a:pt x="643" y="1057"/>
                    <a:pt x="656" y="1008"/>
                  </a:cubicBezTo>
                  <a:cubicBezTo>
                    <a:pt x="676" y="942"/>
                    <a:pt x="699" y="876"/>
                    <a:pt x="732" y="813"/>
                  </a:cubicBezTo>
                  <a:cubicBezTo>
                    <a:pt x="755" y="780"/>
                    <a:pt x="779" y="747"/>
                    <a:pt x="805" y="717"/>
                  </a:cubicBezTo>
                  <a:cubicBezTo>
                    <a:pt x="811" y="708"/>
                    <a:pt x="821" y="704"/>
                    <a:pt x="828" y="694"/>
                  </a:cubicBezTo>
                  <a:close/>
                  <a:moveTo>
                    <a:pt x="112" y="1535"/>
                  </a:moveTo>
                  <a:cubicBezTo>
                    <a:pt x="112" y="1539"/>
                    <a:pt x="116" y="1545"/>
                    <a:pt x="119" y="1549"/>
                  </a:cubicBezTo>
                  <a:cubicBezTo>
                    <a:pt x="116" y="1545"/>
                    <a:pt x="116" y="1539"/>
                    <a:pt x="112" y="1535"/>
                  </a:cubicBezTo>
                  <a:close/>
                  <a:moveTo>
                    <a:pt x="904" y="0"/>
                  </a:moveTo>
                  <a:cubicBezTo>
                    <a:pt x="876" y="0"/>
                    <a:pt x="850" y="3"/>
                    <a:pt x="825" y="5"/>
                  </a:cubicBezTo>
                  <a:cubicBezTo>
                    <a:pt x="752" y="12"/>
                    <a:pt x="676" y="35"/>
                    <a:pt x="610" y="61"/>
                  </a:cubicBezTo>
                  <a:cubicBezTo>
                    <a:pt x="478" y="117"/>
                    <a:pt x="366" y="219"/>
                    <a:pt x="277" y="332"/>
                  </a:cubicBezTo>
                  <a:cubicBezTo>
                    <a:pt x="228" y="394"/>
                    <a:pt x="185" y="467"/>
                    <a:pt x="149" y="539"/>
                  </a:cubicBezTo>
                  <a:cubicBezTo>
                    <a:pt x="116" y="595"/>
                    <a:pt x="93" y="661"/>
                    <a:pt x="69" y="724"/>
                  </a:cubicBezTo>
                  <a:cubicBezTo>
                    <a:pt x="20" y="876"/>
                    <a:pt x="0" y="1034"/>
                    <a:pt x="10" y="1192"/>
                  </a:cubicBezTo>
                  <a:cubicBezTo>
                    <a:pt x="16" y="1324"/>
                    <a:pt x="61" y="1440"/>
                    <a:pt x="125" y="1550"/>
                  </a:cubicBezTo>
                  <a:lnTo>
                    <a:pt x="125" y="1550"/>
                  </a:lnTo>
                  <a:cubicBezTo>
                    <a:pt x="123" y="1548"/>
                    <a:pt x="121" y="1547"/>
                    <a:pt x="119" y="1545"/>
                  </a:cubicBezTo>
                  <a:lnTo>
                    <a:pt x="119" y="1545"/>
                  </a:lnTo>
                  <a:cubicBezTo>
                    <a:pt x="126" y="1552"/>
                    <a:pt x="132" y="1565"/>
                    <a:pt x="135" y="1572"/>
                  </a:cubicBezTo>
                  <a:cubicBezTo>
                    <a:pt x="135" y="1578"/>
                    <a:pt x="142" y="1578"/>
                    <a:pt x="142" y="1581"/>
                  </a:cubicBezTo>
                  <a:cubicBezTo>
                    <a:pt x="215" y="1733"/>
                    <a:pt x="333" y="1875"/>
                    <a:pt x="498" y="1934"/>
                  </a:cubicBezTo>
                  <a:cubicBezTo>
                    <a:pt x="564" y="1958"/>
                    <a:pt x="628" y="1970"/>
                    <a:pt x="695" y="1970"/>
                  </a:cubicBezTo>
                  <a:cubicBezTo>
                    <a:pt x="721" y="1970"/>
                    <a:pt x="748" y="1968"/>
                    <a:pt x="775" y="1964"/>
                  </a:cubicBezTo>
                  <a:cubicBezTo>
                    <a:pt x="887" y="1951"/>
                    <a:pt x="983" y="1898"/>
                    <a:pt x="1075" y="1845"/>
                  </a:cubicBezTo>
                  <a:cubicBezTo>
                    <a:pt x="1158" y="1796"/>
                    <a:pt x="1234" y="1727"/>
                    <a:pt x="1296" y="1654"/>
                  </a:cubicBezTo>
                  <a:cubicBezTo>
                    <a:pt x="1356" y="1588"/>
                    <a:pt x="1399" y="1502"/>
                    <a:pt x="1438" y="1420"/>
                  </a:cubicBezTo>
                  <a:cubicBezTo>
                    <a:pt x="1471" y="1351"/>
                    <a:pt x="1497" y="1281"/>
                    <a:pt x="1517" y="1206"/>
                  </a:cubicBezTo>
                  <a:cubicBezTo>
                    <a:pt x="1547" y="1103"/>
                    <a:pt x="1567" y="1001"/>
                    <a:pt x="1577" y="896"/>
                  </a:cubicBezTo>
                  <a:cubicBezTo>
                    <a:pt x="1593" y="665"/>
                    <a:pt x="1560" y="407"/>
                    <a:pt x="1405" y="219"/>
                  </a:cubicBezTo>
                  <a:cubicBezTo>
                    <a:pt x="1369" y="177"/>
                    <a:pt x="1319" y="130"/>
                    <a:pt x="1270" y="101"/>
                  </a:cubicBezTo>
                  <a:cubicBezTo>
                    <a:pt x="1234" y="81"/>
                    <a:pt x="1201" y="61"/>
                    <a:pt x="1158" y="45"/>
                  </a:cubicBezTo>
                  <a:cubicBezTo>
                    <a:pt x="1121" y="28"/>
                    <a:pt x="1075" y="18"/>
                    <a:pt x="1036" y="12"/>
                  </a:cubicBezTo>
                  <a:cubicBezTo>
                    <a:pt x="1006" y="2"/>
                    <a:pt x="973" y="2"/>
                    <a:pt x="940" y="2"/>
                  </a:cubicBezTo>
                  <a:cubicBezTo>
                    <a:pt x="928" y="1"/>
                    <a:pt x="916" y="0"/>
                    <a:pt x="90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6" name="Google Shape;1716;p37"/>
            <p:cNvSpPr/>
            <p:nvPr/>
          </p:nvSpPr>
          <p:spPr>
            <a:xfrm>
              <a:off x="1253917" y="2182060"/>
              <a:ext cx="263018" cy="827409"/>
            </a:xfrm>
            <a:custGeom>
              <a:avLst/>
              <a:gdLst/>
              <a:ahLst/>
              <a:cxnLst/>
              <a:rect l="l" t="t" r="r" b="b"/>
              <a:pathLst>
                <a:path w="3998" h="12577" extrusionOk="0">
                  <a:moveTo>
                    <a:pt x="1657" y="1"/>
                  </a:moveTo>
                  <a:cubicBezTo>
                    <a:pt x="1638" y="1"/>
                    <a:pt x="1619" y="3"/>
                    <a:pt x="1600" y="8"/>
                  </a:cubicBezTo>
                  <a:lnTo>
                    <a:pt x="248" y="334"/>
                  </a:lnTo>
                  <a:cubicBezTo>
                    <a:pt x="99" y="367"/>
                    <a:pt x="0" y="535"/>
                    <a:pt x="30" y="710"/>
                  </a:cubicBezTo>
                  <a:lnTo>
                    <a:pt x="2068" y="12325"/>
                  </a:lnTo>
                  <a:cubicBezTo>
                    <a:pt x="2097" y="12474"/>
                    <a:pt x="2211" y="12576"/>
                    <a:pt x="2340" y="12576"/>
                  </a:cubicBezTo>
                  <a:cubicBezTo>
                    <a:pt x="2359" y="12576"/>
                    <a:pt x="2378" y="12574"/>
                    <a:pt x="2398" y="12569"/>
                  </a:cubicBezTo>
                  <a:lnTo>
                    <a:pt x="3750" y="12243"/>
                  </a:lnTo>
                  <a:cubicBezTo>
                    <a:pt x="3905" y="12210"/>
                    <a:pt x="3997" y="12041"/>
                    <a:pt x="3971" y="11870"/>
                  </a:cubicBezTo>
                  <a:lnTo>
                    <a:pt x="1930" y="252"/>
                  </a:lnTo>
                  <a:cubicBezTo>
                    <a:pt x="1901" y="105"/>
                    <a:pt x="1787" y="1"/>
                    <a:pt x="1657" y="1"/>
                  </a:cubicBezTo>
                  <a:close/>
                </a:path>
              </a:pathLst>
            </a:custGeom>
            <a:solidFill>
              <a:srgbClr val="422C46">
                <a:alpha val="3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66" name="TextBox 165">
            <a:extLst>
              <a:ext uri="{FF2B5EF4-FFF2-40B4-BE49-F238E27FC236}">
                <a16:creationId xmlns:a16="http://schemas.microsoft.com/office/drawing/2014/main" xmlns="" id="{4D470046-5762-4EBF-994C-3FCD5B346824}"/>
              </a:ext>
            </a:extLst>
          </p:cNvPr>
          <p:cNvSpPr txBox="1"/>
          <p:nvPr/>
        </p:nvSpPr>
        <p:spPr>
          <a:xfrm>
            <a:off x="6423306" y="2546358"/>
            <a:ext cx="5510463" cy="3046988"/>
          </a:xfrm>
          <a:prstGeom prst="rect">
            <a:avLst/>
          </a:prstGeom>
          <a:noFill/>
        </p:spPr>
        <p:txBody>
          <a:bodyPr wrap="square" rtlCol="0">
            <a:spAutoFit/>
          </a:bodyPr>
          <a:lstStyle/>
          <a:p>
            <a:pPr marL="514350" indent="-514350">
              <a:buAutoNum type="alphaLcPeriod"/>
            </a:pP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chuyện</a:t>
            </a:r>
            <a:r>
              <a:rPr lang="en-US" sz="3200" b="1" dirty="0">
                <a:latin typeface="Times New Roman" panose="02020603050405020304" pitchFamily="18" charset="0"/>
                <a:cs typeface="Times New Roman" panose="02020603050405020304" pitchFamily="18" charset="0"/>
              </a:rPr>
              <a:t>?</a:t>
            </a:r>
          </a:p>
          <a:p>
            <a:pPr marL="514350" indent="-514350">
              <a:buAutoNum type="alphaLcPeriod"/>
            </a:pPr>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qua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mặt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a:p>
            <a:pPr marL="514350" indent="-514350">
              <a:buAutoNum type="alphaLcPeriod"/>
            </a:pP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cấu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sp>
        <p:nvSpPr>
          <p:cNvPr id="167" name="Rectangle 166">
            <a:extLst>
              <a:ext uri="{FF2B5EF4-FFF2-40B4-BE49-F238E27FC236}">
                <a16:creationId xmlns:a16="http://schemas.microsoft.com/office/drawing/2014/main" xmlns="" id="{5B1A5C36-CBA9-4A5F-A66E-6FF06EE7EA02}"/>
              </a:ext>
            </a:extLst>
          </p:cNvPr>
          <p:cNvSpPr/>
          <p:nvPr/>
        </p:nvSpPr>
        <p:spPr>
          <a:xfrm>
            <a:off x="5633228" y="290811"/>
            <a:ext cx="6049852" cy="1169551"/>
          </a:xfrm>
          <a:custGeom>
            <a:avLst/>
            <a:gdLst>
              <a:gd name="connsiteX0" fmla="*/ 0 w 6049852"/>
              <a:gd name="connsiteY0" fmla="*/ 0 h 1169551"/>
              <a:gd name="connsiteX1" fmla="*/ 6049852 w 6049852"/>
              <a:gd name="connsiteY1" fmla="*/ 0 h 1169551"/>
              <a:gd name="connsiteX2" fmla="*/ 6049852 w 6049852"/>
              <a:gd name="connsiteY2" fmla="*/ 1169551 h 1169551"/>
              <a:gd name="connsiteX3" fmla="*/ 0 w 6049852"/>
              <a:gd name="connsiteY3" fmla="*/ 1169551 h 1169551"/>
              <a:gd name="connsiteX4" fmla="*/ 0 w 6049852"/>
              <a:gd name="connsiteY4" fmla="*/ 0 h 1169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9852" h="1169551" fill="none" extrusionOk="0">
                <a:moveTo>
                  <a:pt x="0" y="0"/>
                </a:moveTo>
                <a:cubicBezTo>
                  <a:pt x="628111" y="-38131"/>
                  <a:pt x="3723972" y="-116053"/>
                  <a:pt x="6049852" y="0"/>
                </a:cubicBezTo>
                <a:cubicBezTo>
                  <a:pt x="6115125" y="467461"/>
                  <a:pt x="5992918" y="732872"/>
                  <a:pt x="6049852" y="1169551"/>
                </a:cubicBezTo>
                <a:cubicBezTo>
                  <a:pt x="4318189" y="1078097"/>
                  <a:pt x="2294966" y="1059872"/>
                  <a:pt x="0" y="1169551"/>
                </a:cubicBezTo>
                <a:cubicBezTo>
                  <a:pt x="-9455" y="659525"/>
                  <a:pt x="64269" y="542587"/>
                  <a:pt x="0" y="0"/>
                </a:cubicBezTo>
                <a:close/>
              </a:path>
              <a:path w="6049852" h="1169551" stroke="0" extrusionOk="0">
                <a:moveTo>
                  <a:pt x="0" y="0"/>
                </a:moveTo>
                <a:cubicBezTo>
                  <a:pt x="1101663" y="107089"/>
                  <a:pt x="3581134" y="-150627"/>
                  <a:pt x="6049852" y="0"/>
                </a:cubicBezTo>
                <a:cubicBezTo>
                  <a:pt x="6071086" y="329977"/>
                  <a:pt x="6140205" y="674879"/>
                  <a:pt x="6049852" y="1169551"/>
                </a:cubicBezTo>
                <a:cubicBezTo>
                  <a:pt x="5144331" y="1167110"/>
                  <a:pt x="1126607" y="1091063"/>
                  <a:pt x="0" y="1169551"/>
                </a:cubicBezTo>
                <a:cubicBezTo>
                  <a:pt x="-79266" y="638169"/>
                  <a:pt x="-82203" y="465207"/>
                  <a:pt x="0" y="0"/>
                </a:cubicBezTo>
                <a:close/>
              </a:path>
            </a:pathLst>
          </a:custGeom>
          <a:solidFill>
            <a:srgbClr val="FFC000"/>
          </a:solidFill>
          <a:ln w="76200">
            <a:solidFill>
              <a:schemeClr val="accent6">
                <a:lumMod val="50000"/>
              </a:schemeClr>
            </a:solidFill>
            <a:extLst>
              <a:ext uri="{C807C97D-BFC1-408E-A445-0C87EB9F89A2}">
                <ask:lineSketchStyleProps xmlns:ask="http://schemas.microsoft.com/office/drawing/2018/sketchyshapes" xmlns="" sd="2943678747">
                  <a:prstGeom prst="rect">
                    <a:avLst/>
                  </a:prstGeom>
                  <ask:type>
                    <ask:lineSketchCurved/>
                  </ask:type>
                </ask:lineSketchStyleProps>
              </a:ext>
            </a:extLst>
          </a:ln>
        </p:spPr>
        <p:txBody>
          <a:bodyPr wrap="square" lIns="60960" tIns="30480" rIns="60960" bIns="30480">
            <a:spAutoFit/>
          </a:bodyPr>
          <a:lstStyle/>
          <a:p>
            <a:r>
              <a:rPr lang="en-US" sz="3600">
                <a:latin typeface="Times New Roman" panose="02020603050405020304" pitchFamily="18" charset="0"/>
                <a:cs typeface="Times New Roman" panose="02020603050405020304" pitchFamily="18" charset="0"/>
              </a:rPr>
              <a:t>1. Dựa vào kiến thức đã học ở lớp 4, trả lời các câu hỏi sau:</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additive="base">
                                        <p:cTn id="7" dur="500" fill="hold"/>
                                        <p:tgtEl>
                                          <p:spTgt spid="166"/>
                                        </p:tgtEl>
                                        <p:attrNameLst>
                                          <p:attrName>ppt_x</p:attrName>
                                        </p:attrNameLst>
                                      </p:cBhvr>
                                      <p:tavLst>
                                        <p:tav tm="0">
                                          <p:val>
                                            <p:strVal val="#ppt_x"/>
                                          </p:val>
                                        </p:tav>
                                        <p:tav tm="100000">
                                          <p:val>
                                            <p:strVal val="#ppt_x"/>
                                          </p:val>
                                        </p:tav>
                                      </p:tavLst>
                                    </p:anim>
                                    <p:anim calcmode="lin" valueType="num">
                                      <p:cBhvr additive="base">
                                        <p:cTn id="8" dur="500" fill="hold"/>
                                        <p:tgtEl>
                                          <p:spTgt spid="1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34" name="Google Shape;1334;p36"/>
          <p:cNvGrpSpPr/>
          <p:nvPr/>
        </p:nvGrpSpPr>
        <p:grpSpPr>
          <a:xfrm>
            <a:off x="7929149" y="2541319"/>
            <a:ext cx="4053054" cy="3928661"/>
            <a:chOff x="4707825" y="711949"/>
            <a:chExt cx="3573451" cy="3719596"/>
          </a:xfrm>
        </p:grpSpPr>
        <p:sp>
          <p:nvSpPr>
            <p:cNvPr id="1335" name="Google Shape;1335;p36"/>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6" name="Google Shape;1336;p36"/>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7" name="Google Shape;1337;p36"/>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8" name="Google Shape;1338;p36"/>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9" name="Google Shape;1339;p36"/>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0" name="Google Shape;1340;p36"/>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1" name="Google Shape;1341;p36"/>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2" name="Google Shape;1342;p36"/>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3" name="Google Shape;1343;p36"/>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4" name="Google Shape;1344;p36"/>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5" name="Google Shape;1345;p36"/>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6" name="Google Shape;1346;p36"/>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7" name="Google Shape;1347;p36"/>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8" name="Google Shape;1348;p36"/>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9" name="Google Shape;1349;p36"/>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0" name="Google Shape;1350;p36"/>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1" name="Google Shape;1351;p36"/>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2" name="Google Shape;1352;p36"/>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3" name="Google Shape;1353;p36"/>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4" name="Google Shape;1354;p36"/>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5" name="Google Shape;1355;p36"/>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6" name="Google Shape;1356;p36"/>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7" name="Google Shape;1357;p36"/>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8" name="Google Shape;1358;p36"/>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9" name="Google Shape;1359;p36"/>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0" name="Google Shape;1360;p36"/>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1" name="Google Shape;1361;p36"/>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2" name="Google Shape;1362;p36"/>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3" name="Google Shape;1363;p36"/>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4" name="Google Shape;1364;p36"/>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5" name="Google Shape;1365;p36"/>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6" name="Google Shape;1366;p36"/>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7" name="Google Shape;1367;p36"/>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8" name="Google Shape;1368;p36"/>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9" name="Google Shape;1369;p36"/>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0" name="Google Shape;1370;p36"/>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1" name="Google Shape;1371;p36"/>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2" name="Google Shape;1372;p36"/>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3" name="Google Shape;1373;p36"/>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4" name="Google Shape;1374;p36"/>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5" name="Google Shape;1375;p36"/>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6" name="Google Shape;1376;p36"/>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7" name="Google Shape;1377;p36"/>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8" name="Google Shape;1378;p36"/>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9" name="Google Shape;1379;p36"/>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0" name="Google Shape;1380;p36"/>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1" name="Google Shape;1381;p36"/>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2" name="Google Shape;1382;p36"/>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3" name="Google Shape;1383;p36"/>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4" name="Google Shape;1384;p36"/>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5" name="Google Shape;1385;p36"/>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6" name="Google Shape;1386;p36"/>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7" name="Google Shape;1387;p36"/>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8" name="Google Shape;1388;p36"/>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9" name="Google Shape;1389;p36"/>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0" name="Google Shape;1390;p36"/>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1" name="Google Shape;1391;p36"/>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2" name="Google Shape;1392;p36"/>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3" name="Google Shape;1393;p36"/>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4" name="Google Shape;1394;p36"/>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5" name="Google Shape;1395;p36"/>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6" name="Google Shape;1396;p36"/>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7" name="Google Shape;1397;p36"/>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8" name="Google Shape;1398;p36"/>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9" name="Google Shape;1399;p36"/>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0" name="Google Shape;1400;p36"/>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1" name="Google Shape;1401;p36"/>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2" name="Google Shape;1402;p36"/>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3" name="Google Shape;1403;p36"/>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4" name="Google Shape;1404;p36"/>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5" name="Google Shape;1405;p36"/>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6" name="Google Shape;1406;p36"/>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7" name="Google Shape;1407;p36"/>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8" name="Google Shape;1408;p36"/>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9" name="Google Shape;1409;p36"/>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0" name="Google Shape;1410;p36"/>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1" name="Google Shape;1411;p36"/>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2" name="Google Shape;1412;p36"/>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1413;p36"/>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1414;p36"/>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1415;p36"/>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6" name="Google Shape;1416;p36"/>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7" name="Google Shape;1417;p36"/>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8" name="Google Shape;1418;p36"/>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9" name="Google Shape;1419;p36"/>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0" name="Google Shape;1420;p36"/>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1" name="Google Shape;1421;p36"/>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2" name="Google Shape;1422;p36"/>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3" name="Google Shape;1423;p36"/>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4" name="Google Shape;1424;p36"/>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5" name="Google Shape;1425;p36"/>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6" name="Google Shape;1426;p36"/>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7" name="Google Shape;1427;p36"/>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8" name="Google Shape;1428;p36"/>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9" name="Google Shape;1429;p36"/>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0" name="Google Shape;1430;p36"/>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1" name="Google Shape;1431;p36"/>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2" name="Google Shape;1432;p36"/>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3" name="Google Shape;1433;p36"/>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4" name="Google Shape;1434;p36"/>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5" name="Google Shape;1435;p36"/>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6" name="Google Shape;1436;p36"/>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7" name="Google Shape;1437;p36"/>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8" name="Google Shape;1438;p36"/>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9" name="Google Shape;1439;p36"/>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0" name="Google Shape;1440;p36"/>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1" name="Google Shape;1441;p36"/>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2" name="Google Shape;1442;p36"/>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3" name="Google Shape;1443;p36"/>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4" name="Google Shape;1444;p36"/>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5" name="Google Shape;1445;p36"/>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6" name="Google Shape;1446;p36"/>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7" name="Google Shape;1447;p36"/>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8" name="Google Shape;1448;p36"/>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9" name="Google Shape;1449;p36"/>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0" name="Google Shape;1450;p36"/>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1" name="Google Shape;1451;p36"/>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2" name="Google Shape;1452;p36"/>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3" name="Google Shape;1453;p36"/>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4" name="Google Shape;1454;p36"/>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5" name="Google Shape;1455;p36"/>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6" name="Google Shape;1456;p36"/>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7" name="Google Shape;1457;p36"/>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8" name="Google Shape;1458;p36"/>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9" name="Google Shape;1459;p36"/>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0" name="Google Shape;1460;p36"/>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1" name="Google Shape;1461;p36"/>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2" name="Google Shape;1462;p36"/>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3" name="Google Shape;1463;p36"/>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4" name="Google Shape;1464;p36"/>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5" name="Google Shape;1465;p36"/>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6" name="Google Shape;1466;p36"/>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67" name="Google Shape;1467;p36"/>
            <p:cNvGrpSpPr/>
            <p:nvPr/>
          </p:nvGrpSpPr>
          <p:grpSpPr>
            <a:xfrm>
              <a:off x="5228316" y="2927347"/>
              <a:ext cx="1049118" cy="1026053"/>
              <a:chOff x="5228316" y="2853947"/>
              <a:chExt cx="1049118" cy="1026053"/>
            </a:xfrm>
          </p:grpSpPr>
          <p:sp>
            <p:nvSpPr>
              <p:cNvPr id="1468" name="Google Shape;1468;p36"/>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9" name="Google Shape;1469;p36"/>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0" name="Google Shape;1470;p36"/>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1" name="Google Shape;1471;p36"/>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2" name="Google Shape;1472;p36"/>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3" name="Google Shape;1473;p36"/>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4" name="Google Shape;1474;p36"/>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5" name="Google Shape;1475;p36"/>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6" name="Google Shape;1476;p36"/>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7" name="Google Shape;1477;p36"/>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8" name="Google Shape;1478;p36"/>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9" name="Google Shape;1479;p36"/>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36"/>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36"/>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36"/>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3" name="Google Shape;1483;p36"/>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4" name="Google Shape;1484;p36"/>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5" name="Google Shape;1485;p36"/>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6" name="Google Shape;1486;p36"/>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7" name="Google Shape;1487;p36"/>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8" name="Google Shape;1488;p36"/>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9" name="Google Shape;1489;p36"/>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0" name="Google Shape;1490;p36"/>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1" name="Google Shape;1491;p36"/>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2" name="Google Shape;1492;p36"/>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3" name="Google Shape;1493;p36"/>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4" name="Google Shape;1494;p36"/>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5" name="Google Shape;1495;p36"/>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36"/>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36"/>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8" name="Google Shape;1498;p36"/>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9" name="Google Shape;1499;p36"/>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0" name="Google Shape;1500;p36"/>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1" name="Google Shape;1501;p36"/>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2" name="Google Shape;1502;p36"/>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3" name="Google Shape;1503;p36"/>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4" name="Google Shape;1504;p36"/>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5" name="Google Shape;1505;p36"/>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6" name="Google Shape;1506;p36"/>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7" name="Google Shape;1507;p36"/>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8" name="Google Shape;1508;p36"/>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9" name="Google Shape;1509;p36"/>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0" name="Google Shape;1510;p36"/>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1" name="Google Shape;1511;p36"/>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2" name="Google Shape;1512;p36"/>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3" name="Google Shape;1513;p36"/>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4" name="Google Shape;1514;p36"/>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5" name="Google Shape;1515;p36"/>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36"/>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36"/>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18" name="Google Shape;1518;p36"/>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36"/>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36"/>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36"/>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36"/>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36"/>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36"/>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36"/>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36"/>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36"/>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36"/>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9" name="Google Shape;1529;p36"/>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0" name="Google Shape;1530;p36"/>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1" name="Google Shape;1531;p36"/>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36"/>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36"/>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36"/>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36"/>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36"/>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36"/>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36"/>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36"/>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36"/>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36"/>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36"/>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36"/>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36"/>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36"/>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36"/>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36"/>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36"/>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36"/>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36"/>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1" name="Google Shape;1551;p36"/>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23" name="TextBox 222">
            <a:extLst>
              <a:ext uri="{FF2B5EF4-FFF2-40B4-BE49-F238E27FC236}">
                <a16:creationId xmlns:a16="http://schemas.microsoft.com/office/drawing/2014/main" xmlns="" id="{1C7BC58E-2A2D-4872-BAF8-6DB94029EB32}"/>
              </a:ext>
            </a:extLst>
          </p:cNvPr>
          <p:cNvSpPr txBox="1"/>
          <p:nvPr/>
        </p:nvSpPr>
        <p:spPr>
          <a:xfrm>
            <a:off x="1520202" y="378492"/>
            <a:ext cx="4470031" cy="584775"/>
          </a:xfrm>
          <a:custGeom>
            <a:avLst/>
            <a:gdLst>
              <a:gd name="connsiteX0" fmla="*/ 0 w 4470031"/>
              <a:gd name="connsiteY0" fmla="*/ 0 h 584775"/>
              <a:gd name="connsiteX1" fmla="*/ 558754 w 4470031"/>
              <a:gd name="connsiteY1" fmla="*/ 0 h 584775"/>
              <a:gd name="connsiteX2" fmla="*/ 1028107 w 4470031"/>
              <a:gd name="connsiteY2" fmla="*/ 0 h 584775"/>
              <a:gd name="connsiteX3" fmla="*/ 1676262 w 4470031"/>
              <a:gd name="connsiteY3" fmla="*/ 0 h 584775"/>
              <a:gd name="connsiteX4" fmla="*/ 2145615 w 4470031"/>
              <a:gd name="connsiteY4" fmla="*/ 0 h 584775"/>
              <a:gd name="connsiteX5" fmla="*/ 2749069 w 4470031"/>
              <a:gd name="connsiteY5" fmla="*/ 0 h 584775"/>
              <a:gd name="connsiteX6" fmla="*/ 3218422 w 4470031"/>
              <a:gd name="connsiteY6" fmla="*/ 0 h 584775"/>
              <a:gd name="connsiteX7" fmla="*/ 3643075 w 4470031"/>
              <a:gd name="connsiteY7" fmla="*/ 0 h 584775"/>
              <a:gd name="connsiteX8" fmla="*/ 4470031 w 4470031"/>
              <a:gd name="connsiteY8" fmla="*/ 0 h 584775"/>
              <a:gd name="connsiteX9" fmla="*/ 4470031 w 4470031"/>
              <a:gd name="connsiteY9" fmla="*/ 584775 h 584775"/>
              <a:gd name="connsiteX10" fmla="*/ 3911277 w 4470031"/>
              <a:gd name="connsiteY10" fmla="*/ 584775 h 584775"/>
              <a:gd name="connsiteX11" fmla="*/ 3397224 w 4470031"/>
              <a:gd name="connsiteY11" fmla="*/ 584775 h 584775"/>
              <a:gd name="connsiteX12" fmla="*/ 2883170 w 4470031"/>
              <a:gd name="connsiteY12" fmla="*/ 584775 h 584775"/>
              <a:gd name="connsiteX13" fmla="*/ 2458517 w 4470031"/>
              <a:gd name="connsiteY13" fmla="*/ 584775 h 584775"/>
              <a:gd name="connsiteX14" fmla="*/ 1989164 w 4470031"/>
              <a:gd name="connsiteY14" fmla="*/ 584775 h 584775"/>
              <a:gd name="connsiteX15" fmla="*/ 1385710 w 4470031"/>
              <a:gd name="connsiteY15" fmla="*/ 584775 h 584775"/>
              <a:gd name="connsiteX16" fmla="*/ 826956 w 4470031"/>
              <a:gd name="connsiteY16" fmla="*/ 584775 h 584775"/>
              <a:gd name="connsiteX17" fmla="*/ 0 w 4470031"/>
              <a:gd name="connsiteY17" fmla="*/ 584775 h 584775"/>
              <a:gd name="connsiteX18" fmla="*/ 0 w 4470031"/>
              <a:gd name="connsiteY1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70031" h="584775" fill="none" extrusionOk="0">
                <a:moveTo>
                  <a:pt x="0" y="0"/>
                </a:moveTo>
                <a:cubicBezTo>
                  <a:pt x="177982" y="-44904"/>
                  <a:pt x="299993" y="62827"/>
                  <a:pt x="558754" y="0"/>
                </a:cubicBezTo>
                <a:cubicBezTo>
                  <a:pt x="817515" y="-62827"/>
                  <a:pt x="927085" y="23629"/>
                  <a:pt x="1028107" y="0"/>
                </a:cubicBezTo>
                <a:cubicBezTo>
                  <a:pt x="1129129" y="-23629"/>
                  <a:pt x="1517495" y="36481"/>
                  <a:pt x="1676262" y="0"/>
                </a:cubicBezTo>
                <a:cubicBezTo>
                  <a:pt x="1835030" y="-36481"/>
                  <a:pt x="2036839" y="5135"/>
                  <a:pt x="2145615" y="0"/>
                </a:cubicBezTo>
                <a:cubicBezTo>
                  <a:pt x="2254391" y="-5135"/>
                  <a:pt x="2548549" y="29013"/>
                  <a:pt x="2749069" y="0"/>
                </a:cubicBezTo>
                <a:cubicBezTo>
                  <a:pt x="2949589" y="-29013"/>
                  <a:pt x="3017975" y="16529"/>
                  <a:pt x="3218422" y="0"/>
                </a:cubicBezTo>
                <a:cubicBezTo>
                  <a:pt x="3418869" y="-16529"/>
                  <a:pt x="3493940" y="42569"/>
                  <a:pt x="3643075" y="0"/>
                </a:cubicBezTo>
                <a:cubicBezTo>
                  <a:pt x="3792210" y="-42569"/>
                  <a:pt x="4124030" y="32000"/>
                  <a:pt x="4470031" y="0"/>
                </a:cubicBezTo>
                <a:cubicBezTo>
                  <a:pt x="4534736" y="133583"/>
                  <a:pt x="4419556" y="364294"/>
                  <a:pt x="4470031" y="584775"/>
                </a:cubicBezTo>
                <a:cubicBezTo>
                  <a:pt x="4252098" y="622587"/>
                  <a:pt x="4156444" y="524302"/>
                  <a:pt x="3911277" y="584775"/>
                </a:cubicBezTo>
                <a:cubicBezTo>
                  <a:pt x="3666110" y="645248"/>
                  <a:pt x="3542646" y="527867"/>
                  <a:pt x="3397224" y="584775"/>
                </a:cubicBezTo>
                <a:cubicBezTo>
                  <a:pt x="3251802" y="641683"/>
                  <a:pt x="2995054" y="576615"/>
                  <a:pt x="2883170" y="584775"/>
                </a:cubicBezTo>
                <a:cubicBezTo>
                  <a:pt x="2771286" y="592935"/>
                  <a:pt x="2564772" y="548162"/>
                  <a:pt x="2458517" y="584775"/>
                </a:cubicBezTo>
                <a:cubicBezTo>
                  <a:pt x="2352262" y="621388"/>
                  <a:pt x="2171468" y="581389"/>
                  <a:pt x="1989164" y="584775"/>
                </a:cubicBezTo>
                <a:cubicBezTo>
                  <a:pt x="1806860" y="588161"/>
                  <a:pt x="1655659" y="524563"/>
                  <a:pt x="1385710" y="584775"/>
                </a:cubicBezTo>
                <a:cubicBezTo>
                  <a:pt x="1115761" y="644987"/>
                  <a:pt x="948321" y="584753"/>
                  <a:pt x="826956" y="584775"/>
                </a:cubicBezTo>
                <a:cubicBezTo>
                  <a:pt x="705591" y="584797"/>
                  <a:pt x="385560" y="567345"/>
                  <a:pt x="0" y="584775"/>
                </a:cubicBezTo>
                <a:cubicBezTo>
                  <a:pt x="-36327" y="437111"/>
                  <a:pt x="6067" y="243040"/>
                  <a:pt x="0" y="0"/>
                </a:cubicBezTo>
                <a:close/>
              </a:path>
              <a:path w="4470031" h="584775" stroke="0" extrusionOk="0">
                <a:moveTo>
                  <a:pt x="0" y="0"/>
                </a:moveTo>
                <a:cubicBezTo>
                  <a:pt x="142294" y="-46638"/>
                  <a:pt x="255807" y="34133"/>
                  <a:pt x="469353" y="0"/>
                </a:cubicBezTo>
                <a:cubicBezTo>
                  <a:pt x="682899" y="-34133"/>
                  <a:pt x="907437" y="46028"/>
                  <a:pt x="1028107" y="0"/>
                </a:cubicBezTo>
                <a:cubicBezTo>
                  <a:pt x="1148777" y="-46028"/>
                  <a:pt x="1364164" y="47656"/>
                  <a:pt x="1497460" y="0"/>
                </a:cubicBezTo>
                <a:cubicBezTo>
                  <a:pt x="1630756" y="-47656"/>
                  <a:pt x="1880698" y="53273"/>
                  <a:pt x="2145615" y="0"/>
                </a:cubicBezTo>
                <a:cubicBezTo>
                  <a:pt x="2410533" y="-53273"/>
                  <a:pt x="2544123" y="20395"/>
                  <a:pt x="2749069" y="0"/>
                </a:cubicBezTo>
                <a:cubicBezTo>
                  <a:pt x="2954015" y="-20395"/>
                  <a:pt x="3014356" y="2486"/>
                  <a:pt x="3173722" y="0"/>
                </a:cubicBezTo>
                <a:cubicBezTo>
                  <a:pt x="3333088" y="-2486"/>
                  <a:pt x="3598935" y="32675"/>
                  <a:pt x="3821877" y="0"/>
                </a:cubicBezTo>
                <a:cubicBezTo>
                  <a:pt x="4044819" y="-32675"/>
                  <a:pt x="4158770" y="28998"/>
                  <a:pt x="4470031" y="0"/>
                </a:cubicBezTo>
                <a:cubicBezTo>
                  <a:pt x="4519205" y="155025"/>
                  <a:pt x="4411673" y="453481"/>
                  <a:pt x="4470031" y="584775"/>
                </a:cubicBezTo>
                <a:cubicBezTo>
                  <a:pt x="4319235" y="618476"/>
                  <a:pt x="4234231" y="574741"/>
                  <a:pt x="4045378" y="584775"/>
                </a:cubicBezTo>
                <a:cubicBezTo>
                  <a:pt x="3856525" y="594809"/>
                  <a:pt x="3821951" y="536284"/>
                  <a:pt x="3620725" y="584775"/>
                </a:cubicBezTo>
                <a:cubicBezTo>
                  <a:pt x="3419499" y="633266"/>
                  <a:pt x="3291423" y="558350"/>
                  <a:pt x="3061971" y="584775"/>
                </a:cubicBezTo>
                <a:cubicBezTo>
                  <a:pt x="2832519" y="611200"/>
                  <a:pt x="2765227" y="568793"/>
                  <a:pt x="2592618" y="584775"/>
                </a:cubicBezTo>
                <a:cubicBezTo>
                  <a:pt x="2420009" y="600757"/>
                  <a:pt x="2235860" y="544834"/>
                  <a:pt x="2123265" y="584775"/>
                </a:cubicBezTo>
                <a:cubicBezTo>
                  <a:pt x="2010670" y="624716"/>
                  <a:pt x="1782672" y="528942"/>
                  <a:pt x="1564511" y="584775"/>
                </a:cubicBezTo>
                <a:cubicBezTo>
                  <a:pt x="1346350" y="640608"/>
                  <a:pt x="1138609" y="572399"/>
                  <a:pt x="1005757" y="584775"/>
                </a:cubicBezTo>
                <a:cubicBezTo>
                  <a:pt x="872905" y="597151"/>
                  <a:pt x="664819" y="542495"/>
                  <a:pt x="491703" y="584775"/>
                </a:cubicBezTo>
                <a:cubicBezTo>
                  <a:pt x="318587" y="627055"/>
                  <a:pt x="157494" y="546731"/>
                  <a:pt x="0" y="584775"/>
                </a:cubicBezTo>
                <a:cubicBezTo>
                  <a:pt x="-45306" y="340867"/>
                  <a:pt x="4487" y="245517"/>
                  <a:pt x="0" y="0"/>
                </a:cubicBezTo>
                <a:close/>
              </a:path>
            </a:pathLst>
          </a:custGeom>
          <a:solidFill>
            <a:srgbClr val="FFFF00"/>
          </a:solidFill>
          <a:ln>
            <a:solidFill>
              <a:schemeClr val="accent1"/>
            </a:solidFill>
            <a:extLst>
              <a:ext uri="{C807C97D-BFC1-408E-A445-0C87EB9F89A2}">
                <ask:lineSketchStyleProps xmlns:ask="http://schemas.microsoft.com/office/drawing/2018/sketchyshapes" xmln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chuyện</a:t>
            </a:r>
            <a:r>
              <a:rPr lang="en-US" sz="3200" dirty="0">
                <a:latin typeface="Times New Roman" panose="02020603050405020304" pitchFamily="18" charset="0"/>
                <a:cs typeface="Times New Roman" panose="02020603050405020304" pitchFamily="18" charset="0"/>
              </a:rPr>
              <a:t>?</a:t>
            </a:r>
          </a:p>
        </p:txBody>
      </p:sp>
      <p:grpSp>
        <p:nvGrpSpPr>
          <p:cNvPr id="4" name="Group 3">
            <a:extLst>
              <a:ext uri="{FF2B5EF4-FFF2-40B4-BE49-F238E27FC236}">
                <a16:creationId xmlns:a16="http://schemas.microsoft.com/office/drawing/2014/main" xmlns="" id="{D5898147-1291-4882-8137-3E751B4D3BB4}"/>
              </a:ext>
            </a:extLst>
          </p:cNvPr>
          <p:cNvGrpSpPr/>
          <p:nvPr/>
        </p:nvGrpSpPr>
        <p:grpSpPr>
          <a:xfrm>
            <a:off x="645358" y="2653162"/>
            <a:ext cx="7027119" cy="1018619"/>
            <a:chOff x="645358" y="2653162"/>
            <a:chExt cx="7027119" cy="1018619"/>
          </a:xfrm>
        </p:grpSpPr>
        <p:sp>
          <p:nvSpPr>
            <p:cNvPr id="230" name="Google Shape;1907;p39">
              <a:extLst>
                <a:ext uri="{FF2B5EF4-FFF2-40B4-BE49-F238E27FC236}">
                  <a16:creationId xmlns:a16="http://schemas.microsoft.com/office/drawing/2014/main" xmlns="" id="{9C778A46-DD45-4703-9EA8-9A058BC231EE}"/>
                </a:ext>
              </a:extLst>
            </p:cNvPr>
            <p:cNvSpPr/>
            <p:nvPr/>
          </p:nvSpPr>
          <p:spPr>
            <a:xfrm>
              <a:off x="645358" y="2653162"/>
              <a:ext cx="7027119" cy="1018619"/>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TextBox 224">
              <a:extLst>
                <a:ext uri="{FF2B5EF4-FFF2-40B4-BE49-F238E27FC236}">
                  <a16:creationId xmlns:a16="http://schemas.microsoft.com/office/drawing/2014/main" xmlns="" id="{DA22FE73-3D61-4C79-9FCB-48C745177D40}"/>
                </a:ext>
              </a:extLst>
            </p:cNvPr>
            <p:cNvSpPr txBox="1"/>
            <p:nvPr/>
          </p:nvSpPr>
          <p:spPr>
            <a:xfrm>
              <a:off x="800920" y="2717483"/>
              <a:ext cx="6588385" cy="954107"/>
            </a:xfrm>
            <a:prstGeom prst="rect">
              <a:avLst/>
            </a:prstGeom>
            <a:noFill/>
          </p:spPr>
          <p:txBody>
            <a:bodyPr wrap="square">
              <a:spAutoFit/>
            </a:bodyPr>
            <a:lstStyle/>
            <a:p>
              <a:pPr algn="just"/>
              <a:r>
                <a:rPr lang="vi-VN" sz="2800">
                  <a:solidFill>
                    <a:schemeClr val="bg1"/>
                  </a:solidFill>
                  <a:latin typeface="Times New Roman" panose="02020603050405020304" pitchFamily="18" charset="0"/>
                  <a:cs typeface="Times New Roman" panose="02020603050405020304" pitchFamily="18" charset="0"/>
                </a:rPr>
                <a:t>Là kể một chuỗi sự việc có đầu có cuối liên quan đến một hay một số nhân vật.</a:t>
              </a:r>
            </a:p>
          </p:txBody>
        </p:sp>
      </p:grpSp>
      <p:grpSp>
        <p:nvGrpSpPr>
          <p:cNvPr id="3" name="Group 2">
            <a:extLst>
              <a:ext uri="{FF2B5EF4-FFF2-40B4-BE49-F238E27FC236}">
                <a16:creationId xmlns:a16="http://schemas.microsoft.com/office/drawing/2014/main" xmlns="" id="{81A8D651-B59E-4A9A-8CB8-A04AFF1A802E}"/>
              </a:ext>
            </a:extLst>
          </p:cNvPr>
          <p:cNvGrpSpPr/>
          <p:nvPr/>
        </p:nvGrpSpPr>
        <p:grpSpPr>
          <a:xfrm>
            <a:off x="645358" y="1348662"/>
            <a:ext cx="7027119" cy="1025926"/>
            <a:chOff x="645358" y="1348662"/>
            <a:chExt cx="7027119" cy="1025926"/>
          </a:xfrm>
        </p:grpSpPr>
        <p:sp>
          <p:nvSpPr>
            <p:cNvPr id="226" name="Google Shape;1907;p39">
              <a:extLst>
                <a:ext uri="{FF2B5EF4-FFF2-40B4-BE49-F238E27FC236}">
                  <a16:creationId xmlns:a16="http://schemas.microsoft.com/office/drawing/2014/main" xmlns="" id="{A234FE6F-987A-4410-8072-D22300F5CAE0}"/>
                </a:ext>
              </a:extLst>
            </p:cNvPr>
            <p:cNvSpPr/>
            <p:nvPr/>
          </p:nvSpPr>
          <p:spPr>
            <a:xfrm>
              <a:off x="645358" y="1348662"/>
              <a:ext cx="7027119" cy="1018619"/>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TextBox 226">
              <a:extLst>
                <a:ext uri="{FF2B5EF4-FFF2-40B4-BE49-F238E27FC236}">
                  <a16:creationId xmlns:a16="http://schemas.microsoft.com/office/drawing/2014/main" xmlns="" id="{6F08EA2D-226A-4456-8377-AAD0BD533D81}"/>
                </a:ext>
              </a:extLst>
            </p:cNvPr>
            <p:cNvSpPr txBox="1"/>
            <p:nvPr/>
          </p:nvSpPr>
          <p:spPr>
            <a:xfrm>
              <a:off x="800920" y="1420481"/>
              <a:ext cx="6588385" cy="954107"/>
            </a:xfrm>
            <a:prstGeom prst="rect">
              <a:avLst/>
            </a:prstGeom>
            <a:noFill/>
          </p:spPr>
          <p:txBody>
            <a:bodyPr wrap="square">
              <a:spAutoFit/>
            </a:bodyPr>
            <a:lstStyle/>
            <a:p>
              <a:pPr algn="just"/>
              <a:r>
                <a:rPr lang="vi-VN" sz="2800">
                  <a:solidFill>
                    <a:schemeClr val="bg1"/>
                  </a:solidFill>
                  <a:latin typeface="Times New Roman" panose="02020603050405020304" pitchFamily="18" charset="0"/>
                  <a:cs typeface="Times New Roman" panose="02020603050405020304" pitchFamily="18" charset="0"/>
                </a:rPr>
                <a:t>Là kể một chuỗi sự việc có đầu có cuối chỉ liên quan đến tác giả.</a:t>
              </a:r>
            </a:p>
          </p:txBody>
        </p:sp>
      </p:grpSp>
      <p:grpSp>
        <p:nvGrpSpPr>
          <p:cNvPr id="5" name="Group 4">
            <a:extLst>
              <a:ext uri="{FF2B5EF4-FFF2-40B4-BE49-F238E27FC236}">
                <a16:creationId xmlns:a16="http://schemas.microsoft.com/office/drawing/2014/main" xmlns="" id="{4B7B16D6-10D7-4613-B6BC-90056AB5B260}"/>
              </a:ext>
            </a:extLst>
          </p:cNvPr>
          <p:cNvGrpSpPr/>
          <p:nvPr/>
        </p:nvGrpSpPr>
        <p:grpSpPr>
          <a:xfrm>
            <a:off x="645358" y="4018457"/>
            <a:ext cx="7027119" cy="1018619"/>
            <a:chOff x="645358" y="4018457"/>
            <a:chExt cx="7027119" cy="1018619"/>
          </a:xfrm>
        </p:grpSpPr>
        <p:sp>
          <p:nvSpPr>
            <p:cNvPr id="231" name="Google Shape;1907;p39">
              <a:extLst>
                <a:ext uri="{FF2B5EF4-FFF2-40B4-BE49-F238E27FC236}">
                  <a16:creationId xmlns:a16="http://schemas.microsoft.com/office/drawing/2014/main" xmlns="" id="{FBD98649-0CCC-4E9E-A5C3-105115C478F5}"/>
                </a:ext>
              </a:extLst>
            </p:cNvPr>
            <p:cNvSpPr/>
            <p:nvPr/>
          </p:nvSpPr>
          <p:spPr>
            <a:xfrm>
              <a:off x="645358" y="4018457"/>
              <a:ext cx="7027119" cy="1018619"/>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TextBox 227">
              <a:extLst>
                <a:ext uri="{FF2B5EF4-FFF2-40B4-BE49-F238E27FC236}">
                  <a16:creationId xmlns:a16="http://schemas.microsoft.com/office/drawing/2014/main" xmlns="" id="{533860EF-41CD-411E-9282-745F0391B4A7}"/>
                </a:ext>
              </a:extLst>
            </p:cNvPr>
            <p:cNvSpPr txBox="1"/>
            <p:nvPr/>
          </p:nvSpPr>
          <p:spPr>
            <a:xfrm>
              <a:off x="800920" y="4082969"/>
              <a:ext cx="6588385" cy="954107"/>
            </a:xfrm>
            <a:prstGeom prst="rect">
              <a:avLst/>
            </a:prstGeom>
            <a:noFill/>
          </p:spPr>
          <p:txBody>
            <a:bodyPr wrap="square">
              <a:spAutoFit/>
            </a:bodyPr>
            <a:lstStyle/>
            <a:p>
              <a:pPr algn="just"/>
              <a:r>
                <a:rPr lang="vi-VN" sz="2800">
                  <a:solidFill>
                    <a:schemeClr val="bg1"/>
                  </a:solidFill>
                  <a:latin typeface="Times New Roman" panose="02020603050405020304" pitchFamily="18" charset="0"/>
                  <a:cs typeface="Times New Roman" panose="02020603050405020304" pitchFamily="18" charset="0"/>
                </a:rPr>
                <a:t>Là kể một chuỗi sự việc có đầu có cuối liên quan đến nhân vật là động vật.</a:t>
              </a:r>
            </a:p>
          </p:txBody>
        </p:sp>
      </p:grpSp>
      <p:grpSp>
        <p:nvGrpSpPr>
          <p:cNvPr id="6" name="Group 5">
            <a:extLst>
              <a:ext uri="{FF2B5EF4-FFF2-40B4-BE49-F238E27FC236}">
                <a16:creationId xmlns:a16="http://schemas.microsoft.com/office/drawing/2014/main" xmlns="" id="{710F1347-A92B-4B37-8700-21990DD31E81}"/>
              </a:ext>
            </a:extLst>
          </p:cNvPr>
          <p:cNvGrpSpPr/>
          <p:nvPr/>
        </p:nvGrpSpPr>
        <p:grpSpPr>
          <a:xfrm>
            <a:off x="645358" y="5448456"/>
            <a:ext cx="7027119" cy="1021524"/>
            <a:chOff x="645358" y="5448456"/>
            <a:chExt cx="7027119" cy="1021524"/>
          </a:xfrm>
        </p:grpSpPr>
        <p:sp>
          <p:nvSpPr>
            <p:cNvPr id="232" name="Google Shape;1907;p39">
              <a:extLst>
                <a:ext uri="{FF2B5EF4-FFF2-40B4-BE49-F238E27FC236}">
                  <a16:creationId xmlns:a16="http://schemas.microsoft.com/office/drawing/2014/main" xmlns="" id="{6B0FEB4C-6463-4F6D-B811-AF9A694747E4}"/>
                </a:ext>
              </a:extLst>
            </p:cNvPr>
            <p:cNvSpPr/>
            <p:nvPr/>
          </p:nvSpPr>
          <p:spPr>
            <a:xfrm>
              <a:off x="645358" y="5451361"/>
              <a:ext cx="7027119" cy="1018619"/>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TextBox 228">
              <a:extLst>
                <a:ext uri="{FF2B5EF4-FFF2-40B4-BE49-F238E27FC236}">
                  <a16:creationId xmlns:a16="http://schemas.microsoft.com/office/drawing/2014/main" xmlns="" id="{DE60E444-964C-4783-B944-3CBA91F0E2E3}"/>
                </a:ext>
              </a:extLst>
            </p:cNvPr>
            <p:cNvSpPr txBox="1"/>
            <p:nvPr/>
          </p:nvSpPr>
          <p:spPr>
            <a:xfrm>
              <a:off x="800920" y="5448456"/>
              <a:ext cx="6588385" cy="954107"/>
            </a:xfrm>
            <a:prstGeom prst="rect">
              <a:avLst/>
            </a:prstGeom>
            <a:noFill/>
          </p:spPr>
          <p:txBody>
            <a:bodyPr wrap="square">
              <a:spAutoFit/>
            </a:bodyPr>
            <a:lstStyle/>
            <a:p>
              <a:pPr algn="just"/>
              <a:r>
                <a:rPr lang="vi-VN" sz="2800">
                  <a:solidFill>
                    <a:schemeClr val="bg1"/>
                  </a:solidFill>
                  <a:latin typeface="Times New Roman" panose="02020603050405020304" pitchFamily="18" charset="0"/>
                  <a:cs typeface="Times New Roman" panose="02020603050405020304" pitchFamily="18" charset="0"/>
                </a:rPr>
                <a:t>Là kể một chuỗi sự việc có đầu có cuối liên quan đến nhân vật là con người.</a:t>
              </a:r>
            </a:p>
          </p:txBody>
        </p:sp>
      </p:grpSp>
      <p:pic>
        <p:nvPicPr>
          <p:cNvPr id="233" name="Picture 6" descr="Káº¿t quáº£ hÃ¬nh áº£nh cho right wrong tick icon">
            <a:extLst>
              <a:ext uri="{FF2B5EF4-FFF2-40B4-BE49-F238E27FC236}">
                <a16:creationId xmlns:a16="http://schemas.microsoft.com/office/drawing/2014/main" xmlns="" id="{CCBBF2E0-F236-40C2-BC77-BA489B7EB796}"/>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244100" y="2772282"/>
            <a:ext cx="1370098" cy="1204142"/>
          </a:xfrm>
          <a:prstGeom prst="rect">
            <a:avLst/>
          </a:prstGeom>
          <a:noFill/>
          <a:extLst>
            <a:ext uri="{909E8E84-426E-40DD-AFC4-6F175D3DCCD1}">
              <a14:hiddenFill xmlns:a14="http://schemas.microsoft.com/office/drawing/2010/main">
                <a:solidFill>
                  <a:srgbClr val="FFFFFF"/>
                </a:solidFill>
              </a14:hiddenFill>
            </a:ext>
          </a:extLst>
        </p:spPr>
      </p:pic>
      <p:pic>
        <p:nvPicPr>
          <p:cNvPr id="7" name="Am-thanh-chuc-mung-chien-thang-www_nhacchuongvui_com">
            <a:hlinkClick r:id="" action="ppaction://media"/>
            <a:extLst>
              <a:ext uri="{FF2B5EF4-FFF2-40B4-BE49-F238E27FC236}">
                <a16:creationId xmlns:a16="http://schemas.microsoft.com/office/drawing/2014/main" xmlns="" id="{851DDD40-5321-4949-8E8B-9FB8DF301A9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758" y="7350925"/>
            <a:ext cx="609600" cy="609600"/>
          </a:xfrm>
          <a:prstGeom prst="rect">
            <a:avLst/>
          </a:prstGeom>
        </p:spPr>
      </p:pic>
    </p:spTree>
    <p:extLst>
      <p:ext uri="{BB962C8B-B14F-4D97-AF65-F5344CB8AC3E}">
        <p14:creationId xmlns:p14="http://schemas.microsoft.com/office/powerpoint/2010/main" val="21085141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anim calcmode="lin" valueType="num">
                                      <p:cBhvr>
                                        <p:cTn id="8" dur="1000" fill="hold"/>
                                        <p:tgtEl>
                                          <p:spTgt spid="223"/>
                                        </p:tgtEl>
                                        <p:attrNameLst>
                                          <p:attrName>ppt_x</p:attrName>
                                        </p:attrNameLst>
                                      </p:cBhvr>
                                      <p:tavLst>
                                        <p:tav tm="0">
                                          <p:val>
                                            <p:strVal val="#ppt_x"/>
                                          </p:val>
                                        </p:tav>
                                        <p:tav tm="100000">
                                          <p:val>
                                            <p:strVal val="#ppt_x"/>
                                          </p:val>
                                        </p:tav>
                                      </p:tavLst>
                                    </p:anim>
                                    <p:anim calcmode="lin" valueType="num">
                                      <p:cBhvr>
                                        <p:cTn id="9" dur="1000" fill="hold"/>
                                        <p:tgtEl>
                                          <p:spTgt spid="2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33"/>
                                        </p:tgtEl>
                                        <p:attrNameLst>
                                          <p:attrName>style.visibility</p:attrName>
                                        </p:attrNameLst>
                                      </p:cBhvr>
                                      <p:to>
                                        <p:strVal val="visible"/>
                                      </p:to>
                                    </p:set>
                                  </p:childTnLst>
                                </p:cTn>
                              </p:par>
                              <p:par>
                                <p:cTn id="34" presetID="1" presetClass="mediacall" presetSubtype="0" fill="hold" nodeType="withEffect">
                                  <p:stCondLst>
                                    <p:cond delay="0"/>
                                  </p:stCondLst>
                                  <p:childTnLst>
                                    <p:cmd type="call" cmd="playFrom(0.0)">
                                      <p:cBhvr>
                                        <p:cTn id="35" dur="519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4242">
                <p:cTn id="36" fill="hold" display="0">
                  <p:stCondLst>
                    <p:cond delay="indefinite"/>
                  </p:stCondLst>
                  <p:endCondLst>
                    <p:cond evt="onStopAudio" delay="0">
                      <p:tgtEl>
                        <p:sldTgt/>
                      </p:tgtEl>
                    </p:cond>
                  </p:endCondLst>
                </p:cTn>
                <p:tgtEl>
                  <p:spTgt spid="7"/>
                </p:tgtEl>
              </p:cMediaNode>
            </p:audio>
          </p:childTnLst>
        </p:cTn>
      </p:par>
    </p:tnLst>
    <p:bldLst>
      <p:bldP spid="2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pic>
        <p:nvPicPr>
          <p:cNvPr id="222" name="Picture 22">
            <a:extLst>
              <a:ext uri="{FF2B5EF4-FFF2-40B4-BE49-F238E27FC236}">
                <a16:creationId xmlns:a16="http://schemas.microsoft.com/office/drawing/2014/main" xmlns="" id="{DAB10D69-1621-4FFC-83D1-ECBD522DE664}"/>
              </a:ext>
            </a:extLst>
          </p:cNvPr>
          <p:cNvPicPr>
            <a:picLocks noChangeAspect="1"/>
          </p:cNvPicPr>
          <p:nvPr/>
        </p:nvPicPr>
        <p:blipFill>
          <a:blip r:embed="rId3"/>
          <a:srcRect/>
          <a:stretch>
            <a:fillRect/>
          </a:stretch>
        </p:blipFill>
        <p:spPr>
          <a:xfrm>
            <a:off x="-442252" y="-373439"/>
            <a:ext cx="8549244" cy="6497424"/>
          </a:xfrm>
          <a:prstGeom prst="rect">
            <a:avLst/>
          </a:prstGeom>
        </p:spPr>
      </p:pic>
      <p:grpSp>
        <p:nvGrpSpPr>
          <p:cNvPr id="1334" name="Google Shape;1334;p36"/>
          <p:cNvGrpSpPr/>
          <p:nvPr/>
        </p:nvGrpSpPr>
        <p:grpSpPr>
          <a:xfrm>
            <a:off x="7427399" y="1850043"/>
            <a:ext cx="4764601" cy="4959461"/>
            <a:chOff x="4707825" y="711949"/>
            <a:chExt cx="3573451" cy="3719596"/>
          </a:xfrm>
        </p:grpSpPr>
        <p:sp>
          <p:nvSpPr>
            <p:cNvPr id="1335" name="Google Shape;1335;p36"/>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6" name="Google Shape;1336;p36"/>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7" name="Google Shape;1337;p36"/>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8" name="Google Shape;1338;p36"/>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9" name="Google Shape;1339;p36"/>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0" name="Google Shape;1340;p36"/>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1" name="Google Shape;1341;p36"/>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2" name="Google Shape;1342;p36"/>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3" name="Google Shape;1343;p36"/>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4" name="Google Shape;1344;p36"/>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5" name="Google Shape;1345;p36"/>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6" name="Google Shape;1346;p36"/>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7" name="Google Shape;1347;p36"/>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8" name="Google Shape;1348;p36"/>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9" name="Google Shape;1349;p36"/>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0" name="Google Shape;1350;p36"/>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1" name="Google Shape;1351;p36"/>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2" name="Google Shape;1352;p36"/>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3" name="Google Shape;1353;p36"/>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4" name="Google Shape;1354;p36"/>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5" name="Google Shape;1355;p36"/>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6" name="Google Shape;1356;p36"/>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7" name="Google Shape;1357;p36"/>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8" name="Google Shape;1358;p36"/>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9" name="Google Shape;1359;p36"/>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0" name="Google Shape;1360;p36"/>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1" name="Google Shape;1361;p36"/>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2" name="Google Shape;1362;p36"/>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3" name="Google Shape;1363;p36"/>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4" name="Google Shape;1364;p36"/>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5" name="Google Shape;1365;p36"/>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6" name="Google Shape;1366;p36"/>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7" name="Google Shape;1367;p36"/>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8" name="Google Shape;1368;p36"/>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9" name="Google Shape;1369;p36"/>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0" name="Google Shape;1370;p36"/>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1" name="Google Shape;1371;p36"/>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2" name="Google Shape;1372;p36"/>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3" name="Google Shape;1373;p36"/>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4" name="Google Shape;1374;p36"/>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5" name="Google Shape;1375;p36"/>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6" name="Google Shape;1376;p36"/>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7" name="Google Shape;1377;p36"/>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8" name="Google Shape;1378;p36"/>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9" name="Google Shape;1379;p36"/>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0" name="Google Shape;1380;p36"/>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1" name="Google Shape;1381;p36"/>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2" name="Google Shape;1382;p36"/>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3" name="Google Shape;1383;p36"/>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4" name="Google Shape;1384;p36"/>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5" name="Google Shape;1385;p36"/>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6" name="Google Shape;1386;p36"/>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7" name="Google Shape;1387;p36"/>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8" name="Google Shape;1388;p36"/>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9" name="Google Shape;1389;p36"/>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0" name="Google Shape;1390;p36"/>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1" name="Google Shape;1391;p36"/>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2" name="Google Shape;1392;p36"/>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3" name="Google Shape;1393;p36"/>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4" name="Google Shape;1394;p36"/>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5" name="Google Shape;1395;p36"/>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6" name="Google Shape;1396;p36"/>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7" name="Google Shape;1397;p36"/>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8" name="Google Shape;1398;p36"/>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9" name="Google Shape;1399;p36"/>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0" name="Google Shape;1400;p36"/>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1" name="Google Shape;1401;p36"/>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2" name="Google Shape;1402;p36"/>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3" name="Google Shape;1403;p36"/>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4" name="Google Shape;1404;p36"/>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5" name="Google Shape;1405;p36"/>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6" name="Google Shape;1406;p36"/>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7" name="Google Shape;1407;p36"/>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8" name="Google Shape;1408;p36"/>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9" name="Google Shape;1409;p36"/>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0" name="Google Shape;1410;p36"/>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1" name="Google Shape;1411;p36"/>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2" name="Google Shape;1412;p36"/>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1413;p36"/>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1414;p36"/>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1415;p36"/>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6" name="Google Shape;1416;p36"/>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7" name="Google Shape;1417;p36"/>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8" name="Google Shape;1418;p36"/>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9" name="Google Shape;1419;p36"/>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0" name="Google Shape;1420;p36"/>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1" name="Google Shape;1421;p36"/>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2" name="Google Shape;1422;p36"/>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3" name="Google Shape;1423;p36"/>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4" name="Google Shape;1424;p36"/>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5" name="Google Shape;1425;p36"/>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6" name="Google Shape;1426;p36"/>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7" name="Google Shape;1427;p36"/>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8" name="Google Shape;1428;p36"/>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9" name="Google Shape;1429;p36"/>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0" name="Google Shape;1430;p36"/>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1" name="Google Shape;1431;p36"/>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2" name="Google Shape;1432;p36"/>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3" name="Google Shape;1433;p36"/>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4" name="Google Shape;1434;p36"/>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5" name="Google Shape;1435;p36"/>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6" name="Google Shape;1436;p36"/>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7" name="Google Shape;1437;p36"/>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8" name="Google Shape;1438;p36"/>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9" name="Google Shape;1439;p36"/>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0" name="Google Shape;1440;p36"/>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1" name="Google Shape;1441;p36"/>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2" name="Google Shape;1442;p36"/>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3" name="Google Shape;1443;p36"/>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4" name="Google Shape;1444;p36"/>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5" name="Google Shape;1445;p36"/>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6" name="Google Shape;1446;p36"/>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7" name="Google Shape;1447;p36"/>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8" name="Google Shape;1448;p36"/>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9" name="Google Shape;1449;p36"/>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0" name="Google Shape;1450;p36"/>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1" name="Google Shape;1451;p36"/>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2" name="Google Shape;1452;p36"/>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3" name="Google Shape;1453;p36"/>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4" name="Google Shape;1454;p36"/>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5" name="Google Shape;1455;p36"/>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6" name="Google Shape;1456;p36"/>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7" name="Google Shape;1457;p36"/>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8" name="Google Shape;1458;p36"/>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9" name="Google Shape;1459;p36"/>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0" name="Google Shape;1460;p36"/>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1" name="Google Shape;1461;p36"/>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2" name="Google Shape;1462;p36"/>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3" name="Google Shape;1463;p36"/>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4" name="Google Shape;1464;p36"/>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5" name="Google Shape;1465;p36"/>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6" name="Google Shape;1466;p36"/>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67" name="Google Shape;1467;p36"/>
            <p:cNvGrpSpPr/>
            <p:nvPr/>
          </p:nvGrpSpPr>
          <p:grpSpPr>
            <a:xfrm>
              <a:off x="5228316" y="2927347"/>
              <a:ext cx="1049118" cy="1026053"/>
              <a:chOff x="5228316" y="2853947"/>
              <a:chExt cx="1049118" cy="1026053"/>
            </a:xfrm>
          </p:grpSpPr>
          <p:sp>
            <p:nvSpPr>
              <p:cNvPr id="1468" name="Google Shape;1468;p36"/>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9" name="Google Shape;1469;p36"/>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0" name="Google Shape;1470;p36"/>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1" name="Google Shape;1471;p36"/>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2" name="Google Shape;1472;p36"/>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3" name="Google Shape;1473;p36"/>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4" name="Google Shape;1474;p36"/>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5" name="Google Shape;1475;p36"/>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6" name="Google Shape;1476;p36"/>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7" name="Google Shape;1477;p36"/>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8" name="Google Shape;1478;p36"/>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9" name="Google Shape;1479;p36"/>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36"/>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36"/>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36"/>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3" name="Google Shape;1483;p36"/>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4" name="Google Shape;1484;p36"/>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5" name="Google Shape;1485;p36"/>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6" name="Google Shape;1486;p36"/>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7" name="Google Shape;1487;p36"/>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8" name="Google Shape;1488;p36"/>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9" name="Google Shape;1489;p36"/>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0" name="Google Shape;1490;p36"/>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1" name="Google Shape;1491;p36"/>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2" name="Google Shape;1492;p36"/>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3" name="Google Shape;1493;p36"/>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4" name="Google Shape;1494;p36"/>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5" name="Google Shape;1495;p36"/>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36"/>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36"/>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8" name="Google Shape;1498;p36"/>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9" name="Google Shape;1499;p36"/>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0" name="Google Shape;1500;p36"/>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1" name="Google Shape;1501;p36"/>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2" name="Google Shape;1502;p36"/>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3" name="Google Shape;1503;p36"/>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4" name="Google Shape;1504;p36"/>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5" name="Google Shape;1505;p36"/>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6" name="Google Shape;1506;p36"/>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7" name="Google Shape;1507;p36"/>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8" name="Google Shape;1508;p36"/>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9" name="Google Shape;1509;p36"/>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0" name="Google Shape;1510;p36"/>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1" name="Google Shape;1511;p36"/>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2" name="Google Shape;1512;p36"/>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3" name="Google Shape;1513;p36"/>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4" name="Google Shape;1514;p36"/>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5" name="Google Shape;1515;p36"/>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36"/>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36"/>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18" name="Google Shape;1518;p36"/>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36"/>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36"/>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36"/>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36"/>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36"/>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36"/>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36"/>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36"/>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36"/>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36"/>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9" name="Google Shape;1529;p36"/>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0" name="Google Shape;1530;p36"/>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1" name="Google Shape;1531;p36"/>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36"/>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36"/>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36"/>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36"/>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36"/>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36"/>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36"/>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36"/>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36"/>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36"/>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36"/>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36"/>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36"/>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36"/>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36"/>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36"/>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36"/>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36"/>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36"/>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1" name="Google Shape;1551;p36"/>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24" name="TextBox 223">
            <a:extLst>
              <a:ext uri="{FF2B5EF4-FFF2-40B4-BE49-F238E27FC236}">
                <a16:creationId xmlns:a16="http://schemas.microsoft.com/office/drawing/2014/main" xmlns="" id="{7A5C2FC6-AC5E-4AB3-B6FC-5075806AF9FB}"/>
              </a:ext>
            </a:extLst>
          </p:cNvPr>
          <p:cNvSpPr txBox="1"/>
          <p:nvPr/>
        </p:nvSpPr>
        <p:spPr>
          <a:xfrm>
            <a:off x="746756" y="1850043"/>
            <a:ext cx="6355356" cy="2062103"/>
          </a:xfrm>
          <a:prstGeom prst="rect">
            <a:avLst/>
          </a:prstGeom>
          <a:noFill/>
        </p:spPr>
        <p:txBody>
          <a:bodyPr wrap="square" rtlCol="0">
            <a:spAutoFit/>
          </a:bodyPr>
          <a:lstStyle/>
          <a:p>
            <a:pPr algn="just"/>
            <a:r>
              <a:rPr lang="en-US" sz="3200" b="1" dirty="0" err="1">
                <a:latin typeface="Times New Roman" panose="02020603050405020304" pitchFamily="18" charset="0"/>
                <a:cs typeface="Times New Roman" panose="02020603050405020304" pitchFamily="18" charset="0"/>
              </a:rPr>
              <a:t>Kể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hay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chuyện</a:t>
            </a:r>
            <a:r>
              <a:rPr lang="en-US" sz="3200" b="1" dirty="0">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nói</a:t>
            </a:r>
            <a:r>
              <a:rPr lang="en-US" sz="3200" b="1">
                <a:latin typeface="Times New Roman" panose="02020603050405020304" pitchFamily="18" charset="0"/>
                <a:cs typeface="Times New Roman" panose="02020603050405020304" pitchFamily="18" charset="0"/>
              </a:rPr>
              <a:t> lên được một </a:t>
            </a:r>
            <a:r>
              <a:rPr lang="en-US" sz="3200" b="1" dirty="0" err="1">
                <a:latin typeface="Times New Roman" panose="02020603050405020304" pitchFamily="18" charset="0"/>
                <a:cs typeface="Times New Roman" panose="02020603050405020304" pitchFamily="18" charset="0"/>
              </a:rPr>
              <a:t>điều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ý </a:t>
            </a:r>
            <a:r>
              <a:rPr lang="en-US" sz="3200" b="1" dirty="0" err="1">
                <a:latin typeface="Times New Roman" panose="02020603050405020304" pitchFamily="18" charset="0"/>
                <a:cs typeface="Times New Roman" panose="02020603050405020304" pitchFamily="18" charset="0"/>
              </a:rPr>
              <a:t>nghĩa</a:t>
            </a:r>
            <a:r>
              <a:rPr lang="en-US" sz="32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505727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4"/>
                                        </p:tgtEl>
                                        <p:attrNameLst>
                                          <p:attrName>style.visibility</p:attrName>
                                        </p:attrNameLst>
                                      </p:cBhvr>
                                      <p:to>
                                        <p:strVal val="visible"/>
                                      </p:to>
                                    </p:set>
                                    <p:anim calcmode="lin" valueType="num">
                                      <p:cBhvr additive="base">
                                        <p:cTn id="7" dur="500" fill="hold"/>
                                        <p:tgtEl>
                                          <p:spTgt spid="224"/>
                                        </p:tgtEl>
                                        <p:attrNameLst>
                                          <p:attrName>ppt_x</p:attrName>
                                        </p:attrNameLst>
                                      </p:cBhvr>
                                      <p:tavLst>
                                        <p:tav tm="0">
                                          <p:val>
                                            <p:strVal val="#ppt_x"/>
                                          </p:val>
                                        </p:tav>
                                        <p:tav tm="100000">
                                          <p:val>
                                            <p:strVal val="#ppt_x"/>
                                          </p:val>
                                        </p:tav>
                                      </p:tavLst>
                                    </p:anim>
                                    <p:anim calcmode="lin" valueType="num">
                                      <p:cBhvr additive="base">
                                        <p:cTn id="8" dur="500" fill="hold"/>
                                        <p:tgtEl>
                                          <p:spTgt spid="2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67" name="TextBox 166">
            <a:extLst>
              <a:ext uri="{FF2B5EF4-FFF2-40B4-BE49-F238E27FC236}">
                <a16:creationId xmlns:a16="http://schemas.microsoft.com/office/drawing/2014/main" xmlns="" id="{DCF1D776-DA77-4369-BAC0-D5B7DE876554}"/>
              </a:ext>
            </a:extLst>
          </p:cNvPr>
          <p:cNvSpPr txBox="1"/>
          <p:nvPr/>
        </p:nvSpPr>
        <p:spPr>
          <a:xfrm>
            <a:off x="5180771" y="2819903"/>
            <a:ext cx="6005258"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a:latin typeface="Times New Roman" panose="02020603050405020304" pitchFamily="18" charset="0"/>
                <a:cs typeface="Times New Roman" panose="02020603050405020304" pitchFamily="18" charset="0"/>
              </a:rPr>
              <a:t>Địa vị.</a:t>
            </a:r>
          </a:p>
        </p:txBody>
      </p:sp>
      <p:sp>
        <p:nvSpPr>
          <p:cNvPr id="169" name="TextBox 168">
            <a:extLst>
              <a:ext uri="{FF2B5EF4-FFF2-40B4-BE49-F238E27FC236}">
                <a16:creationId xmlns:a16="http://schemas.microsoft.com/office/drawing/2014/main" xmlns="" id="{D1CE1CA8-DF37-46CA-87F2-1ABD580482B2}"/>
              </a:ext>
            </a:extLst>
          </p:cNvPr>
          <p:cNvSpPr txBox="1"/>
          <p:nvPr/>
        </p:nvSpPr>
        <p:spPr>
          <a:xfrm>
            <a:off x="5180771" y="3882031"/>
            <a:ext cx="6005258"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a:latin typeface="Times New Roman" panose="02020603050405020304" pitchFamily="18" charset="0"/>
                <a:cs typeface="Times New Roman" panose="02020603050405020304" pitchFamily="18" charset="0"/>
              </a:rPr>
              <a:t>Lời nói, ý nghĩ.</a:t>
            </a:r>
          </a:p>
        </p:txBody>
      </p:sp>
      <p:sp>
        <p:nvSpPr>
          <p:cNvPr id="171" name="TextBox 170">
            <a:extLst>
              <a:ext uri="{FF2B5EF4-FFF2-40B4-BE49-F238E27FC236}">
                <a16:creationId xmlns:a16="http://schemas.microsoft.com/office/drawing/2014/main" xmlns="" id="{8904631F-CCB4-4FA2-A52C-131EA8D8AC42}"/>
              </a:ext>
            </a:extLst>
          </p:cNvPr>
          <p:cNvSpPr txBox="1"/>
          <p:nvPr/>
        </p:nvSpPr>
        <p:spPr>
          <a:xfrm>
            <a:off x="5180771" y="4944159"/>
            <a:ext cx="6005258"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a:latin typeface="Times New Roman" panose="02020603050405020304" pitchFamily="18" charset="0"/>
                <a:cs typeface="Times New Roman" panose="02020603050405020304" pitchFamily="18" charset="0"/>
              </a:rPr>
              <a:t>Hành động.</a:t>
            </a:r>
          </a:p>
        </p:txBody>
      </p:sp>
      <p:sp>
        <p:nvSpPr>
          <p:cNvPr id="173" name="TextBox 172">
            <a:extLst>
              <a:ext uri="{FF2B5EF4-FFF2-40B4-BE49-F238E27FC236}">
                <a16:creationId xmlns:a16="http://schemas.microsoft.com/office/drawing/2014/main" xmlns="" id="{7D3E1022-4096-4D6A-9ED9-606F9A29B8C4}"/>
              </a:ext>
            </a:extLst>
          </p:cNvPr>
          <p:cNvSpPr txBox="1"/>
          <p:nvPr/>
        </p:nvSpPr>
        <p:spPr>
          <a:xfrm>
            <a:off x="5180771" y="6006286"/>
            <a:ext cx="6005258"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a:r>
              <a:rPr lang="en-US" sz="2800" b="0" i="0">
                <a:solidFill>
                  <a:srgbClr val="333333"/>
                </a:solidFill>
                <a:effectLst/>
                <a:latin typeface="Times New Roman" panose="02020603050405020304" pitchFamily="18" charset="0"/>
                <a:cs typeface="Times New Roman" panose="02020603050405020304" pitchFamily="18" charset="0"/>
              </a:rPr>
              <a:t>Những đặc điểm ngoại hình tiêu biểu.</a:t>
            </a:r>
          </a:p>
        </p:txBody>
      </p:sp>
      <p:sp>
        <p:nvSpPr>
          <p:cNvPr id="174" name="TextBox 173">
            <a:extLst>
              <a:ext uri="{FF2B5EF4-FFF2-40B4-BE49-F238E27FC236}">
                <a16:creationId xmlns:a16="http://schemas.microsoft.com/office/drawing/2014/main" xmlns="" id="{EAD7606A-319A-4D53-974F-5B445AE0CFFA}"/>
              </a:ext>
            </a:extLst>
          </p:cNvPr>
          <p:cNvSpPr txBox="1"/>
          <p:nvPr/>
        </p:nvSpPr>
        <p:spPr>
          <a:xfrm>
            <a:off x="5924267" y="653394"/>
            <a:ext cx="5373384" cy="1569660"/>
          </a:xfrm>
          <a:custGeom>
            <a:avLst/>
            <a:gdLst>
              <a:gd name="connsiteX0" fmla="*/ 0 w 5373384"/>
              <a:gd name="connsiteY0" fmla="*/ 0 h 1569660"/>
              <a:gd name="connsiteX1" fmla="*/ 650777 w 5373384"/>
              <a:gd name="connsiteY1" fmla="*/ 0 h 1569660"/>
              <a:gd name="connsiteX2" fmla="*/ 1140351 w 5373384"/>
              <a:gd name="connsiteY2" fmla="*/ 0 h 1569660"/>
              <a:gd name="connsiteX3" fmla="*/ 1737394 w 5373384"/>
              <a:gd name="connsiteY3" fmla="*/ 0 h 1569660"/>
              <a:gd name="connsiteX4" fmla="*/ 2226969 w 5373384"/>
              <a:gd name="connsiteY4" fmla="*/ 0 h 1569660"/>
              <a:gd name="connsiteX5" fmla="*/ 2716544 w 5373384"/>
              <a:gd name="connsiteY5" fmla="*/ 0 h 1569660"/>
              <a:gd name="connsiteX6" fmla="*/ 3259853 w 5373384"/>
              <a:gd name="connsiteY6" fmla="*/ 0 h 1569660"/>
              <a:gd name="connsiteX7" fmla="*/ 3695694 w 5373384"/>
              <a:gd name="connsiteY7" fmla="*/ 0 h 1569660"/>
              <a:gd name="connsiteX8" fmla="*/ 4239003 w 5373384"/>
              <a:gd name="connsiteY8" fmla="*/ 0 h 1569660"/>
              <a:gd name="connsiteX9" fmla="*/ 4782312 w 5373384"/>
              <a:gd name="connsiteY9" fmla="*/ 0 h 1569660"/>
              <a:gd name="connsiteX10" fmla="*/ 5373384 w 5373384"/>
              <a:gd name="connsiteY10" fmla="*/ 0 h 1569660"/>
              <a:gd name="connsiteX11" fmla="*/ 5373384 w 5373384"/>
              <a:gd name="connsiteY11" fmla="*/ 476130 h 1569660"/>
              <a:gd name="connsiteX12" fmla="*/ 5373384 w 5373384"/>
              <a:gd name="connsiteY12" fmla="*/ 999350 h 1569660"/>
              <a:gd name="connsiteX13" fmla="*/ 5373384 w 5373384"/>
              <a:gd name="connsiteY13" fmla="*/ 1569660 h 1569660"/>
              <a:gd name="connsiteX14" fmla="*/ 4722607 w 5373384"/>
              <a:gd name="connsiteY14" fmla="*/ 1569660 h 1569660"/>
              <a:gd name="connsiteX15" fmla="*/ 4179299 w 5373384"/>
              <a:gd name="connsiteY15" fmla="*/ 1569660 h 1569660"/>
              <a:gd name="connsiteX16" fmla="*/ 3582256 w 5373384"/>
              <a:gd name="connsiteY16" fmla="*/ 1569660 h 1569660"/>
              <a:gd name="connsiteX17" fmla="*/ 2931479 w 5373384"/>
              <a:gd name="connsiteY17" fmla="*/ 1569660 h 1569660"/>
              <a:gd name="connsiteX18" fmla="*/ 2334437 w 5373384"/>
              <a:gd name="connsiteY18" fmla="*/ 1569660 h 1569660"/>
              <a:gd name="connsiteX19" fmla="*/ 1844862 w 5373384"/>
              <a:gd name="connsiteY19" fmla="*/ 1569660 h 1569660"/>
              <a:gd name="connsiteX20" fmla="*/ 1140351 w 5373384"/>
              <a:gd name="connsiteY20" fmla="*/ 1569660 h 1569660"/>
              <a:gd name="connsiteX21" fmla="*/ 650777 w 5373384"/>
              <a:gd name="connsiteY21" fmla="*/ 1569660 h 1569660"/>
              <a:gd name="connsiteX22" fmla="*/ 0 w 5373384"/>
              <a:gd name="connsiteY22" fmla="*/ 1569660 h 1569660"/>
              <a:gd name="connsiteX23" fmla="*/ 0 w 5373384"/>
              <a:gd name="connsiteY23" fmla="*/ 1062137 h 1569660"/>
              <a:gd name="connsiteX24" fmla="*/ 0 w 5373384"/>
              <a:gd name="connsiteY24" fmla="*/ 570310 h 1569660"/>
              <a:gd name="connsiteX25" fmla="*/ 0 w 5373384"/>
              <a:gd name="connsiteY25"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73384" h="1569660" fill="none" extrusionOk="0">
                <a:moveTo>
                  <a:pt x="0" y="0"/>
                </a:moveTo>
                <a:cubicBezTo>
                  <a:pt x="201460" y="-52556"/>
                  <a:pt x="427161" y="70251"/>
                  <a:pt x="650777" y="0"/>
                </a:cubicBezTo>
                <a:cubicBezTo>
                  <a:pt x="874393" y="-70251"/>
                  <a:pt x="918810" y="46639"/>
                  <a:pt x="1140351" y="0"/>
                </a:cubicBezTo>
                <a:cubicBezTo>
                  <a:pt x="1361892" y="-46639"/>
                  <a:pt x="1478094" y="62924"/>
                  <a:pt x="1737394" y="0"/>
                </a:cubicBezTo>
                <a:cubicBezTo>
                  <a:pt x="1996694" y="-62924"/>
                  <a:pt x="2085213" y="57006"/>
                  <a:pt x="2226969" y="0"/>
                </a:cubicBezTo>
                <a:cubicBezTo>
                  <a:pt x="2368725" y="-57006"/>
                  <a:pt x="2569820" y="32374"/>
                  <a:pt x="2716544" y="0"/>
                </a:cubicBezTo>
                <a:cubicBezTo>
                  <a:pt x="2863268" y="-32374"/>
                  <a:pt x="2988301" y="4237"/>
                  <a:pt x="3259853" y="0"/>
                </a:cubicBezTo>
                <a:cubicBezTo>
                  <a:pt x="3531405" y="-4237"/>
                  <a:pt x="3481847" y="43495"/>
                  <a:pt x="3695694" y="0"/>
                </a:cubicBezTo>
                <a:cubicBezTo>
                  <a:pt x="3909541" y="-43495"/>
                  <a:pt x="4095649" y="58736"/>
                  <a:pt x="4239003" y="0"/>
                </a:cubicBezTo>
                <a:cubicBezTo>
                  <a:pt x="4382357" y="-58736"/>
                  <a:pt x="4637979" y="59628"/>
                  <a:pt x="4782312" y="0"/>
                </a:cubicBezTo>
                <a:cubicBezTo>
                  <a:pt x="4926645" y="-59628"/>
                  <a:pt x="5174570" y="9295"/>
                  <a:pt x="5373384" y="0"/>
                </a:cubicBezTo>
                <a:cubicBezTo>
                  <a:pt x="5428591" y="98747"/>
                  <a:pt x="5345555" y="240445"/>
                  <a:pt x="5373384" y="476130"/>
                </a:cubicBezTo>
                <a:cubicBezTo>
                  <a:pt x="5401213" y="711815"/>
                  <a:pt x="5371137" y="807924"/>
                  <a:pt x="5373384" y="999350"/>
                </a:cubicBezTo>
                <a:cubicBezTo>
                  <a:pt x="5375631" y="1190776"/>
                  <a:pt x="5331885" y="1408054"/>
                  <a:pt x="5373384" y="1569660"/>
                </a:cubicBezTo>
                <a:cubicBezTo>
                  <a:pt x="5174566" y="1587561"/>
                  <a:pt x="4900786" y="1502738"/>
                  <a:pt x="4722607" y="1569660"/>
                </a:cubicBezTo>
                <a:cubicBezTo>
                  <a:pt x="4544428" y="1636582"/>
                  <a:pt x="4393421" y="1521737"/>
                  <a:pt x="4179299" y="1569660"/>
                </a:cubicBezTo>
                <a:cubicBezTo>
                  <a:pt x="3965177" y="1617583"/>
                  <a:pt x="3729087" y="1505735"/>
                  <a:pt x="3582256" y="1569660"/>
                </a:cubicBezTo>
                <a:cubicBezTo>
                  <a:pt x="3435425" y="1633585"/>
                  <a:pt x="3090259" y="1568898"/>
                  <a:pt x="2931479" y="1569660"/>
                </a:cubicBezTo>
                <a:cubicBezTo>
                  <a:pt x="2772699" y="1570422"/>
                  <a:pt x="2597866" y="1561698"/>
                  <a:pt x="2334437" y="1569660"/>
                </a:cubicBezTo>
                <a:cubicBezTo>
                  <a:pt x="2071008" y="1577622"/>
                  <a:pt x="1990806" y="1512498"/>
                  <a:pt x="1844862" y="1569660"/>
                </a:cubicBezTo>
                <a:cubicBezTo>
                  <a:pt x="1698918" y="1626822"/>
                  <a:pt x="1288524" y="1554701"/>
                  <a:pt x="1140351" y="1569660"/>
                </a:cubicBezTo>
                <a:cubicBezTo>
                  <a:pt x="992178" y="1584619"/>
                  <a:pt x="809829" y="1527911"/>
                  <a:pt x="650777" y="1569660"/>
                </a:cubicBezTo>
                <a:cubicBezTo>
                  <a:pt x="491725" y="1611409"/>
                  <a:pt x="286371" y="1533793"/>
                  <a:pt x="0" y="1569660"/>
                </a:cubicBezTo>
                <a:cubicBezTo>
                  <a:pt x="-28505" y="1382797"/>
                  <a:pt x="10309" y="1177907"/>
                  <a:pt x="0" y="1062137"/>
                </a:cubicBezTo>
                <a:cubicBezTo>
                  <a:pt x="-10309" y="946367"/>
                  <a:pt x="21191" y="756310"/>
                  <a:pt x="0" y="570310"/>
                </a:cubicBezTo>
                <a:cubicBezTo>
                  <a:pt x="-21191" y="384310"/>
                  <a:pt x="11062" y="180614"/>
                  <a:pt x="0" y="0"/>
                </a:cubicBezTo>
                <a:close/>
              </a:path>
              <a:path w="5373384" h="1569660" stroke="0" extrusionOk="0">
                <a:moveTo>
                  <a:pt x="0" y="0"/>
                </a:moveTo>
                <a:cubicBezTo>
                  <a:pt x="200877" y="-26496"/>
                  <a:pt x="368692" y="30194"/>
                  <a:pt x="489575" y="0"/>
                </a:cubicBezTo>
                <a:cubicBezTo>
                  <a:pt x="610458" y="-30194"/>
                  <a:pt x="833985" y="20297"/>
                  <a:pt x="1086618" y="0"/>
                </a:cubicBezTo>
                <a:cubicBezTo>
                  <a:pt x="1339251" y="-20297"/>
                  <a:pt x="1415884" y="15118"/>
                  <a:pt x="1576193" y="0"/>
                </a:cubicBezTo>
                <a:cubicBezTo>
                  <a:pt x="1736503" y="-15118"/>
                  <a:pt x="1983838" y="72298"/>
                  <a:pt x="2280703" y="0"/>
                </a:cubicBezTo>
                <a:cubicBezTo>
                  <a:pt x="2577568" y="-72298"/>
                  <a:pt x="2631260" y="70905"/>
                  <a:pt x="2931479" y="0"/>
                </a:cubicBezTo>
                <a:cubicBezTo>
                  <a:pt x="3231698" y="-70905"/>
                  <a:pt x="3219864" y="44455"/>
                  <a:pt x="3367321" y="0"/>
                </a:cubicBezTo>
                <a:cubicBezTo>
                  <a:pt x="3514778" y="-44455"/>
                  <a:pt x="3722841" y="70995"/>
                  <a:pt x="4071831" y="0"/>
                </a:cubicBezTo>
                <a:cubicBezTo>
                  <a:pt x="4420821" y="-70995"/>
                  <a:pt x="4311351" y="3523"/>
                  <a:pt x="4507672" y="0"/>
                </a:cubicBezTo>
                <a:cubicBezTo>
                  <a:pt x="4703993" y="-3523"/>
                  <a:pt x="5176945" y="103745"/>
                  <a:pt x="5373384" y="0"/>
                </a:cubicBezTo>
                <a:cubicBezTo>
                  <a:pt x="5423447" y="220325"/>
                  <a:pt x="5322824" y="379932"/>
                  <a:pt x="5373384" y="476130"/>
                </a:cubicBezTo>
                <a:cubicBezTo>
                  <a:pt x="5423944" y="572328"/>
                  <a:pt x="5359493" y="890730"/>
                  <a:pt x="5373384" y="1015047"/>
                </a:cubicBezTo>
                <a:cubicBezTo>
                  <a:pt x="5387275" y="1139364"/>
                  <a:pt x="5351333" y="1410857"/>
                  <a:pt x="5373384" y="1569660"/>
                </a:cubicBezTo>
                <a:cubicBezTo>
                  <a:pt x="5239294" y="1591232"/>
                  <a:pt x="5046253" y="1536829"/>
                  <a:pt x="4883809" y="1569660"/>
                </a:cubicBezTo>
                <a:cubicBezTo>
                  <a:pt x="4721365" y="1602491"/>
                  <a:pt x="4551055" y="1535051"/>
                  <a:pt x="4394234" y="1569660"/>
                </a:cubicBezTo>
                <a:cubicBezTo>
                  <a:pt x="4237414" y="1604269"/>
                  <a:pt x="3944223" y="1536003"/>
                  <a:pt x="3797191" y="1569660"/>
                </a:cubicBezTo>
                <a:cubicBezTo>
                  <a:pt x="3650159" y="1603317"/>
                  <a:pt x="3471039" y="1543931"/>
                  <a:pt x="3200149" y="1569660"/>
                </a:cubicBezTo>
                <a:cubicBezTo>
                  <a:pt x="2929259" y="1595389"/>
                  <a:pt x="2876569" y="1555811"/>
                  <a:pt x="2656840" y="1569660"/>
                </a:cubicBezTo>
                <a:cubicBezTo>
                  <a:pt x="2437111" y="1583509"/>
                  <a:pt x="2246261" y="1538959"/>
                  <a:pt x="2059797" y="1569660"/>
                </a:cubicBezTo>
                <a:cubicBezTo>
                  <a:pt x="1873333" y="1600361"/>
                  <a:pt x="1781913" y="1518132"/>
                  <a:pt x="1570222" y="1569660"/>
                </a:cubicBezTo>
                <a:cubicBezTo>
                  <a:pt x="1358532" y="1621188"/>
                  <a:pt x="1309605" y="1546068"/>
                  <a:pt x="1134381" y="1569660"/>
                </a:cubicBezTo>
                <a:cubicBezTo>
                  <a:pt x="959157" y="1593252"/>
                  <a:pt x="862764" y="1535627"/>
                  <a:pt x="644806" y="1569660"/>
                </a:cubicBezTo>
                <a:cubicBezTo>
                  <a:pt x="426848" y="1603693"/>
                  <a:pt x="166041" y="1526748"/>
                  <a:pt x="0" y="1569660"/>
                </a:cubicBezTo>
                <a:cubicBezTo>
                  <a:pt x="-25104" y="1454165"/>
                  <a:pt x="16950" y="1214656"/>
                  <a:pt x="0" y="1093530"/>
                </a:cubicBezTo>
                <a:cubicBezTo>
                  <a:pt x="-16950" y="972404"/>
                  <a:pt x="17692" y="744795"/>
                  <a:pt x="0" y="617400"/>
                </a:cubicBezTo>
                <a:cubicBezTo>
                  <a:pt x="-17692" y="490005"/>
                  <a:pt x="27145" y="160210"/>
                  <a:pt x="0" y="0"/>
                </a:cubicBezTo>
                <a:close/>
              </a:path>
            </a:pathLst>
          </a:custGeom>
          <a:solidFill>
            <a:srgbClr val="FFFF00"/>
          </a:solidFill>
          <a:ln>
            <a:solidFill>
              <a:schemeClr val="accent1"/>
            </a:solidFill>
            <a:extLst>
              <a:ext uri="{C807C97D-BFC1-408E-A445-0C87EB9F89A2}">
                <ask:lineSketchStyleProps xmlns:ask="http://schemas.microsoft.com/office/drawing/2018/sketchyshapes" xmln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a:solidFill>
                  <a:srgbClr val="333333"/>
                </a:solidFill>
                <a:latin typeface="Times New Roman" panose="02020603050405020304" pitchFamily="18" charset="0"/>
                <a:cs typeface="Times New Roman" panose="02020603050405020304" pitchFamily="18" charset="0"/>
              </a:rPr>
              <a:t>Tính cách của nhân vật thể hiện qua những mặt nào? </a:t>
            </a:r>
          </a:p>
          <a:p>
            <a:pPr algn="ctr"/>
            <a:r>
              <a:rPr lang="en-US" sz="3200">
                <a:solidFill>
                  <a:srgbClr val="333333"/>
                </a:solidFill>
                <a:latin typeface="Times New Roman" panose="02020603050405020304" pitchFamily="18" charset="0"/>
                <a:cs typeface="Times New Roman" panose="02020603050405020304" pitchFamily="18" charset="0"/>
              </a:rPr>
              <a:t>(Chọn 3 đáp án)</a:t>
            </a:r>
          </a:p>
        </p:txBody>
      </p:sp>
      <p:pic>
        <p:nvPicPr>
          <p:cNvPr id="175" name="Picture 6" descr="Káº¿t quáº£ hÃ¬nh áº£nh cho right wrong tick icon">
            <a:extLst>
              <a:ext uri="{FF2B5EF4-FFF2-40B4-BE49-F238E27FC236}">
                <a16:creationId xmlns:a16="http://schemas.microsoft.com/office/drawing/2014/main" xmlns="" id="{00354B4F-CCEC-40C6-92E2-442422E9E9D6}"/>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1207935" y="3615755"/>
            <a:ext cx="896862" cy="788228"/>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6" descr="Káº¿t quáº£ hÃ¬nh áº£nh cho right wrong tick icon">
            <a:extLst>
              <a:ext uri="{FF2B5EF4-FFF2-40B4-BE49-F238E27FC236}">
                <a16:creationId xmlns:a16="http://schemas.microsoft.com/office/drawing/2014/main" xmlns="" id="{C6279B1B-AE4C-4340-9BA2-CF60BC2625C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1207935" y="4700240"/>
            <a:ext cx="896862" cy="788228"/>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6" descr="Káº¿t quáº£ hÃ¬nh áº£nh cho right wrong tick icon">
            <a:extLst>
              <a:ext uri="{FF2B5EF4-FFF2-40B4-BE49-F238E27FC236}">
                <a16:creationId xmlns:a16="http://schemas.microsoft.com/office/drawing/2014/main" xmlns="" id="{AA66AEDF-9D0F-40BE-826E-F38798120D00}"/>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1207935" y="5741278"/>
            <a:ext cx="896862" cy="788228"/>
          </a:xfrm>
          <a:prstGeom prst="rect">
            <a:avLst/>
          </a:prstGeom>
          <a:noFill/>
          <a:extLst>
            <a:ext uri="{909E8E84-426E-40DD-AFC4-6F175D3DCCD1}">
              <a14:hiddenFill xmlns:a14="http://schemas.microsoft.com/office/drawing/2010/main">
                <a:solidFill>
                  <a:srgbClr val="FFFFFF"/>
                </a:solidFill>
              </a14:hiddenFill>
            </a:ext>
          </a:extLst>
        </p:spPr>
      </p:pic>
      <p:grpSp>
        <p:nvGrpSpPr>
          <p:cNvPr id="178" name="Google Shape;4915;p68">
            <a:extLst>
              <a:ext uri="{FF2B5EF4-FFF2-40B4-BE49-F238E27FC236}">
                <a16:creationId xmlns:a16="http://schemas.microsoft.com/office/drawing/2014/main" xmlns="" id="{6AD89385-7EE3-4504-B5BB-1B4AB4EE95BA}"/>
              </a:ext>
            </a:extLst>
          </p:cNvPr>
          <p:cNvGrpSpPr/>
          <p:nvPr/>
        </p:nvGrpSpPr>
        <p:grpSpPr>
          <a:xfrm flipH="1">
            <a:off x="0" y="2144103"/>
            <a:ext cx="4552950" cy="5257031"/>
            <a:chOff x="4776153" y="2989327"/>
            <a:chExt cx="1507844" cy="1601211"/>
          </a:xfrm>
        </p:grpSpPr>
        <p:sp>
          <p:nvSpPr>
            <p:cNvPr id="179" name="Google Shape;4916;p68">
              <a:extLst>
                <a:ext uri="{FF2B5EF4-FFF2-40B4-BE49-F238E27FC236}">
                  <a16:creationId xmlns:a16="http://schemas.microsoft.com/office/drawing/2014/main" xmlns="" id="{CCB6D011-D524-4879-8F49-AC28F2D3F48A}"/>
                </a:ext>
              </a:extLst>
            </p:cNvPr>
            <p:cNvSpPr/>
            <p:nvPr/>
          </p:nvSpPr>
          <p:spPr>
            <a:xfrm rot="-1131636">
              <a:off x="5177600" y="3856726"/>
              <a:ext cx="737366" cy="631585"/>
            </a:xfrm>
            <a:custGeom>
              <a:avLst/>
              <a:gdLst/>
              <a:ahLst/>
              <a:cxnLst/>
              <a:rect l="l" t="t" r="r" b="b"/>
              <a:pathLst>
                <a:path w="12373" h="10598" extrusionOk="0">
                  <a:moveTo>
                    <a:pt x="6050" y="0"/>
                  </a:moveTo>
                  <a:cubicBezTo>
                    <a:pt x="5350" y="0"/>
                    <a:pt x="4662" y="190"/>
                    <a:pt x="4026" y="687"/>
                  </a:cubicBezTo>
                  <a:cubicBezTo>
                    <a:pt x="2386" y="2029"/>
                    <a:pt x="671" y="4713"/>
                    <a:pt x="0" y="6723"/>
                  </a:cubicBezTo>
                  <a:lnTo>
                    <a:pt x="10584" y="10597"/>
                  </a:lnTo>
                  <a:cubicBezTo>
                    <a:pt x="11030" y="8660"/>
                    <a:pt x="12372" y="7170"/>
                    <a:pt x="12296" y="5086"/>
                  </a:cubicBezTo>
                  <a:cubicBezTo>
                    <a:pt x="12223" y="2998"/>
                    <a:pt x="11552" y="1881"/>
                    <a:pt x="9537" y="1061"/>
                  </a:cubicBezTo>
                  <a:cubicBezTo>
                    <a:pt x="8460" y="544"/>
                    <a:pt x="7236" y="0"/>
                    <a:pt x="605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4917;p68">
              <a:extLst>
                <a:ext uri="{FF2B5EF4-FFF2-40B4-BE49-F238E27FC236}">
                  <a16:creationId xmlns:a16="http://schemas.microsoft.com/office/drawing/2014/main" xmlns="" id="{CF54CAE3-2E55-465A-B8ED-E1480C7165B5}"/>
                </a:ext>
              </a:extLst>
            </p:cNvPr>
            <p:cNvSpPr/>
            <p:nvPr/>
          </p:nvSpPr>
          <p:spPr>
            <a:xfrm rot="-1131636">
              <a:off x="5834773" y="3821927"/>
              <a:ext cx="379797" cy="492610"/>
            </a:xfrm>
            <a:custGeom>
              <a:avLst/>
              <a:gdLst/>
              <a:ahLst/>
              <a:cxnLst/>
              <a:rect l="l" t="t" r="r" b="b"/>
              <a:pathLst>
                <a:path w="6373" h="8266" extrusionOk="0">
                  <a:moveTo>
                    <a:pt x="531" y="0"/>
                  </a:moveTo>
                  <a:lnTo>
                    <a:pt x="0" y="3495"/>
                  </a:lnTo>
                  <a:cubicBezTo>
                    <a:pt x="0" y="3495"/>
                    <a:pt x="2457" y="3953"/>
                    <a:pt x="2493" y="5039"/>
                  </a:cubicBezTo>
                  <a:cubicBezTo>
                    <a:pt x="2513" y="5691"/>
                    <a:pt x="1906" y="5822"/>
                    <a:pt x="1416" y="5822"/>
                  </a:cubicBezTo>
                  <a:cubicBezTo>
                    <a:pt x="1088" y="5822"/>
                    <a:pt x="812" y="5764"/>
                    <a:pt x="811" y="5764"/>
                  </a:cubicBezTo>
                  <a:lnTo>
                    <a:pt x="811" y="5764"/>
                  </a:lnTo>
                  <a:cubicBezTo>
                    <a:pt x="837" y="6794"/>
                    <a:pt x="1030" y="7939"/>
                    <a:pt x="1207" y="8068"/>
                  </a:cubicBezTo>
                  <a:cubicBezTo>
                    <a:pt x="1399" y="8207"/>
                    <a:pt x="1669" y="8265"/>
                    <a:pt x="1972" y="8265"/>
                  </a:cubicBezTo>
                  <a:cubicBezTo>
                    <a:pt x="2808" y="8265"/>
                    <a:pt x="3897" y="7818"/>
                    <a:pt x="4307" y="7352"/>
                  </a:cubicBezTo>
                  <a:cubicBezTo>
                    <a:pt x="6373" y="5129"/>
                    <a:pt x="5500" y="39"/>
                    <a:pt x="53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4918;p68">
              <a:extLst>
                <a:ext uri="{FF2B5EF4-FFF2-40B4-BE49-F238E27FC236}">
                  <a16:creationId xmlns:a16="http://schemas.microsoft.com/office/drawing/2014/main" xmlns="" id="{1E83AAF0-6009-48B0-98DF-90C644B1E7D4}"/>
                </a:ext>
              </a:extLst>
            </p:cNvPr>
            <p:cNvSpPr/>
            <p:nvPr/>
          </p:nvSpPr>
          <p:spPr>
            <a:xfrm rot="-1131636">
              <a:off x="4852465" y="3625551"/>
              <a:ext cx="561383" cy="565376"/>
            </a:xfrm>
            <a:custGeom>
              <a:avLst/>
              <a:gdLst/>
              <a:ahLst/>
              <a:cxnLst/>
              <a:rect l="l" t="t" r="r" b="b"/>
              <a:pathLst>
                <a:path w="9420" h="9487" extrusionOk="0">
                  <a:moveTo>
                    <a:pt x="1432" y="0"/>
                  </a:moveTo>
                  <a:cubicBezTo>
                    <a:pt x="1" y="3815"/>
                    <a:pt x="2679" y="8212"/>
                    <a:pt x="6177" y="9486"/>
                  </a:cubicBezTo>
                  <a:lnTo>
                    <a:pt x="9419" y="5329"/>
                  </a:lnTo>
                  <a:lnTo>
                    <a:pt x="9419" y="5329"/>
                  </a:lnTo>
                  <a:cubicBezTo>
                    <a:pt x="9124" y="5378"/>
                    <a:pt x="8819" y="5403"/>
                    <a:pt x="8511" y="5403"/>
                  </a:cubicBezTo>
                  <a:cubicBezTo>
                    <a:pt x="6821" y="5403"/>
                    <a:pt x="5031" y="4662"/>
                    <a:pt x="4293" y="3181"/>
                  </a:cubicBezTo>
                  <a:cubicBezTo>
                    <a:pt x="3816" y="2384"/>
                    <a:pt x="3894" y="1629"/>
                    <a:pt x="3894" y="441"/>
                  </a:cubicBezTo>
                  <a:cubicBezTo>
                    <a:pt x="3894" y="20"/>
                    <a:pt x="2463" y="0"/>
                    <a:pt x="143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4919;p68">
              <a:extLst>
                <a:ext uri="{FF2B5EF4-FFF2-40B4-BE49-F238E27FC236}">
                  <a16:creationId xmlns:a16="http://schemas.microsoft.com/office/drawing/2014/main" xmlns="" id="{25091D21-4AB4-42E8-8372-CB4C9F231A92}"/>
                </a:ext>
              </a:extLst>
            </p:cNvPr>
            <p:cNvSpPr/>
            <p:nvPr/>
          </p:nvSpPr>
          <p:spPr>
            <a:xfrm rot="-1131636">
              <a:off x="4808970" y="3491264"/>
              <a:ext cx="206675" cy="211621"/>
            </a:xfrm>
            <a:custGeom>
              <a:avLst/>
              <a:gdLst/>
              <a:ahLst/>
              <a:cxnLst/>
              <a:rect l="l" t="t" r="r" b="b"/>
              <a:pathLst>
                <a:path w="3468" h="3551" extrusionOk="0">
                  <a:moveTo>
                    <a:pt x="1921" y="0"/>
                  </a:moveTo>
                  <a:cubicBezTo>
                    <a:pt x="1667" y="0"/>
                    <a:pt x="1484" y="735"/>
                    <a:pt x="1440" y="1299"/>
                  </a:cubicBezTo>
                  <a:cubicBezTo>
                    <a:pt x="1440" y="976"/>
                    <a:pt x="1244" y="103"/>
                    <a:pt x="960" y="97"/>
                  </a:cubicBezTo>
                  <a:cubicBezTo>
                    <a:pt x="725" y="139"/>
                    <a:pt x="722" y="987"/>
                    <a:pt x="753" y="1327"/>
                  </a:cubicBezTo>
                  <a:cubicBezTo>
                    <a:pt x="513" y="896"/>
                    <a:pt x="334" y="725"/>
                    <a:pt x="217" y="725"/>
                  </a:cubicBezTo>
                  <a:cubicBezTo>
                    <a:pt x="40" y="725"/>
                    <a:pt x="0" y="1111"/>
                    <a:pt x="93" y="1582"/>
                  </a:cubicBezTo>
                  <a:cubicBezTo>
                    <a:pt x="284" y="2554"/>
                    <a:pt x="278" y="3255"/>
                    <a:pt x="1062" y="3472"/>
                  </a:cubicBezTo>
                  <a:lnTo>
                    <a:pt x="2005" y="3550"/>
                  </a:lnTo>
                  <a:cubicBezTo>
                    <a:pt x="2712" y="3376"/>
                    <a:pt x="3467" y="2427"/>
                    <a:pt x="3296" y="1928"/>
                  </a:cubicBezTo>
                  <a:cubicBezTo>
                    <a:pt x="3253" y="1886"/>
                    <a:pt x="3204" y="1868"/>
                    <a:pt x="3150" y="1868"/>
                  </a:cubicBezTo>
                  <a:cubicBezTo>
                    <a:pt x="2977" y="1868"/>
                    <a:pt x="2760" y="2049"/>
                    <a:pt x="2580" y="2214"/>
                  </a:cubicBezTo>
                  <a:cubicBezTo>
                    <a:pt x="2763" y="1509"/>
                    <a:pt x="3218" y="572"/>
                    <a:pt x="2855" y="361"/>
                  </a:cubicBezTo>
                  <a:cubicBezTo>
                    <a:pt x="2846" y="359"/>
                    <a:pt x="2836" y="358"/>
                    <a:pt x="2826" y="358"/>
                  </a:cubicBezTo>
                  <a:cubicBezTo>
                    <a:pt x="2591" y="358"/>
                    <a:pt x="2289" y="866"/>
                    <a:pt x="2103" y="1397"/>
                  </a:cubicBezTo>
                  <a:cubicBezTo>
                    <a:pt x="2224" y="698"/>
                    <a:pt x="2193" y="92"/>
                    <a:pt x="1940" y="2"/>
                  </a:cubicBezTo>
                  <a:cubicBezTo>
                    <a:pt x="1934" y="1"/>
                    <a:pt x="1927" y="0"/>
                    <a:pt x="1921" y="0"/>
                  </a:cubicBezTo>
                  <a:close/>
                </a:path>
              </a:pathLst>
            </a:custGeom>
            <a:solidFill>
              <a:srgbClr val="B273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4920;p68">
              <a:extLst>
                <a:ext uri="{FF2B5EF4-FFF2-40B4-BE49-F238E27FC236}">
                  <a16:creationId xmlns:a16="http://schemas.microsoft.com/office/drawing/2014/main" xmlns="" id="{778C1F3C-FFC0-49A0-8CEB-A3AED5C23814}"/>
                </a:ext>
              </a:extLst>
            </p:cNvPr>
            <p:cNvSpPr/>
            <p:nvPr/>
          </p:nvSpPr>
          <p:spPr>
            <a:xfrm rot="-1131636">
              <a:off x="4829960" y="3661413"/>
              <a:ext cx="194934" cy="58105"/>
            </a:xfrm>
            <a:custGeom>
              <a:avLst/>
              <a:gdLst/>
              <a:ahLst/>
              <a:cxnLst/>
              <a:rect l="l" t="t" r="r" b="b"/>
              <a:pathLst>
                <a:path w="3271" h="975" extrusionOk="0">
                  <a:moveTo>
                    <a:pt x="431" y="0"/>
                  </a:moveTo>
                  <a:cubicBezTo>
                    <a:pt x="170" y="0"/>
                    <a:pt x="0" y="391"/>
                    <a:pt x="278" y="557"/>
                  </a:cubicBezTo>
                  <a:cubicBezTo>
                    <a:pt x="924" y="938"/>
                    <a:pt x="1645" y="974"/>
                    <a:pt x="2371" y="974"/>
                  </a:cubicBezTo>
                  <a:cubicBezTo>
                    <a:pt x="2543" y="974"/>
                    <a:pt x="2716" y="972"/>
                    <a:pt x="2889" y="972"/>
                  </a:cubicBezTo>
                  <a:cubicBezTo>
                    <a:pt x="3270" y="972"/>
                    <a:pt x="3270" y="374"/>
                    <a:pt x="2889" y="374"/>
                  </a:cubicBezTo>
                  <a:cubicBezTo>
                    <a:pt x="2669" y="374"/>
                    <a:pt x="2445" y="381"/>
                    <a:pt x="2220" y="381"/>
                  </a:cubicBezTo>
                  <a:cubicBezTo>
                    <a:pt x="1653" y="381"/>
                    <a:pt x="1084" y="339"/>
                    <a:pt x="581" y="43"/>
                  </a:cubicBezTo>
                  <a:cubicBezTo>
                    <a:pt x="529" y="13"/>
                    <a:pt x="478" y="0"/>
                    <a:pt x="43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4921;p68">
              <a:extLst>
                <a:ext uri="{FF2B5EF4-FFF2-40B4-BE49-F238E27FC236}">
                  <a16:creationId xmlns:a16="http://schemas.microsoft.com/office/drawing/2014/main" xmlns="" id="{17CBBAD3-BDCB-4B52-8A48-144CCE69B73A}"/>
                </a:ext>
              </a:extLst>
            </p:cNvPr>
            <p:cNvSpPr/>
            <p:nvPr/>
          </p:nvSpPr>
          <p:spPr>
            <a:xfrm rot="-1131636">
              <a:off x="5762928" y="4195452"/>
              <a:ext cx="212515" cy="203695"/>
            </a:xfrm>
            <a:custGeom>
              <a:avLst/>
              <a:gdLst/>
              <a:ahLst/>
              <a:cxnLst/>
              <a:rect l="l" t="t" r="r" b="b"/>
              <a:pathLst>
                <a:path w="3566" h="3418" extrusionOk="0">
                  <a:moveTo>
                    <a:pt x="1929" y="0"/>
                  </a:moveTo>
                  <a:cubicBezTo>
                    <a:pt x="1828" y="0"/>
                    <a:pt x="1737" y="19"/>
                    <a:pt x="1662" y="60"/>
                  </a:cubicBezTo>
                  <a:cubicBezTo>
                    <a:pt x="1528" y="265"/>
                    <a:pt x="1811" y="523"/>
                    <a:pt x="2067" y="717"/>
                  </a:cubicBezTo>
                  <a:cubicBezTo>
                    <a:pt x="1620" y="681"/>
                    <a:pt x="1071" y="557"/>
                    <a:pt x="680" y="557"/>
                  </a:cubicBezTo>
                  <a:cubicBezTo>
                    <a:pt x="435" y="557"/>
                    <a:pt x="252" y="606"/>
                    <a:pt x="197" y="756"/>
                  </a:cubicBezTo>
                  <a:cubicBezTo>
                    <a:pt x="191" y="998"/>
                    <a:pt x="770" y="1222"/>
                    <a:pt x="1342" y="1323"/>
                  </a:cubicBezTo>
                  <a:cubicBezTo>
                    <a:pt x="635" y="1323"/>
                    <a:pt x="43" y="1458"/>
                    <a:pt x="1" y="1719"/>
                  </a:cubicBezTo>
                  <a:cubicBezTo>
                    <a:pt x="3" y="1929"/>
                    <a:pt x="482" y="2012"/>
                    <a:pt x="968" y="2012"/>
                  </a:cubicBezTo>
                  <a:cubicBezTo>
                    <a:pt x="1100" y="2012"/>
                    <a:pt x="1233" y="2006"/>
                    <a:pt x="1356" y="1994"/>
                  </a:cubicBezTo>
                  <a:lnTo>
                    <a:pt x="1356" y="1994"/>
                  </a:lnTo>
                  <a:cubicBezTo>
                    <a:pt x="1039" y="2047"/>
                    <a:pt x="211" y="2387"/>
                    <a:pt x="256" y="2671"/>
                  </a:cubicBezTo>
                  <a:cubicBezTo>
                    <a:pt x="289" y="2763"/>
                    <a:pt x="443" y="2796"/>
                    <a:pt x="637" y="2796"/>
                  </a:cubicBezTo>
                  <a:cubicBezTo>
                    <a:pt x="926" y="2796"/>
                    <a:pt x="1304" y="2723"/>
                    <a:pt x="1502" y="2668"/>
                  </a:cubicBezTo>
                  <a:lnTo>
                    <a:pt x="1502" y="2668"/>
                  </a:lnTo>
                  <a:cubicBezTo>
                    <a:pt x="846" y="3194"/>
                    <a:pt x="905" y="3418"/>
                    <a:pt x="1246" y="3418"/>
                  </a:cubicBezTo>
                  <a:cubicBezTo>
                    <a:pt x="1405" y="3418"/>
                    <a:pt x="1626" y="3369"/>
                    <a:pt x="1865" y="3280"/>
                  </a:cubicBezTo>
                  <a:cubicBezTo>
                    <a:pt x="2794" y="2929"/>
                    <a:pt x="3482" y="2817"/>
                    <a:pt x="3566" y="2008"/>
                  </a:cubicBezTo>
                  <a:lnTo>
                    <a:pt x="3482" y="1062"/>
                  </a:lnTo>
                  <a:cubicBezTo>
                    <a:pt x="3237" y="504"/>
                    <a:pt x="2450" y="0"/>
                    <a:pt x="1929" y="0"/>
                  </a:cubicBezTo>
                  <a:close/>
                </a:path>
              </a:pathLst>
            </a:custGeom>
            <a:solidFill>
              <a:srgbClr val="B273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4922;p68">
              <a:extLst>
                <a:ext uri="{FF2B5EF4-FFF2-40B4-BE49-F238E27FC236}">
                  <a16:creationId xmlns:a16="http://schemas.microsoft.com/office/drawing/2014/main" xmlns="" id="{FD63004D-F3D6-4F5C-AF4D-930DC7C7C2D5}"/>
                </a:ext>
              </a:extLst>
            </p:cNvPr>
            <p:cNvSpPr/>
            <p:nvPr/>
          </p:nvSpPr>
          <p:spPr>
            <a:xfrm rot="-1131636">
              <a:off x="5916621" y="4162042"/>
              <a:ext cx="90882" cy="197616"/>
            </a:xfrm>
            <a:custGeom>
              <a:avLst/>
              <a:gdLst/>
              <a:ahLst/>
              <a:cxnLst/>
              <a:rect l="l" t="t" r="r" b="b"/>
              <a:pathLst>
                <a:path w="1525" h="3316" extrusionOk="0">
                  <a:moveTo>
                    <a:pt x="449" y="0"/>
                  </a:moveTo>
                  <a:cubicBezTo>
                    <a:pt x="211" y="0"/>
                    <a:pt x="1" y="301"/>
                    <a:pt x="224" y="502"/>
                  </a:cubicBezTo>
                  <a:cubicBezTo>
                    <a:pt x="567" y="814"/>
                    <a:pt x="704" y="1249"/>
                    <a:pt x="707" y="1698"/>
                  </a:cubicBezTo>
                  <a:cubicBezTo>
                    <a:pt x="707" y="1934"/>
                    <a:pt x="685" y="2102"/>
                    <a:pt x="615" y="2330"/>
                  </a:cubicBezTo>
                  <a:cubicBezTo>
                    <a:pt x="578" y="2453"/>
                    <a:pt x="567" y="2490"/>
                    <a:pt x="513" y="2588"/>
                  </a:cubicBezTo>
                  <a:cubicBezTo>
                    <a:pt x="494" y="2630"/>
                    <a:pt x="469" y="2672"/>
                    <a:pt x="440" y="2714"/>
                  </a:cubicBezTo>
                  <a:cubicBezTo>
                    <a:pt x="429" y="2733"/>
                    <a:pt x="415" y="2752"/>
                    <a:pt x="403" y="2772"/>
                  </a:cubicBezTo>
                  <a:lnTo>
                    <a:pt x="403" y="2772"/>
                  </a:lnTo>
                  <a:cubicBezTo>
                    <a:pt x="396" y="2780"/>
                    <a:pt x="380" y="2802"/>
                    <a:pt x="373" y="2807"/>
                  </a:cubicBezTo>
                  <a:cubicBezTo>
                    <a:pt x="269" y="2931"/>
                    <a:pt x="255" y="3110"/>
                    <a:pt x="373" y="3228"/>
                  </a:cubicBezTo>
                  <a:cubicBezTo>
                    <a:pt x="429" y="3284"/>
                    <a:pt x="512" y="3316"/>
                    <a:pt x="593" y="3316"/>
                  </a:cubicBezTo>
                  <a:cubicBezTo>
                    <a:pt x="669" y="3316"/>
                    <a:pt x="744" y="3288"/>
                    <a:pt x="794" y="3228"/>
                  </a:cubicBezTo>
                  <a:cubicBezTo>
                    <a:pt x="1524" y="2372"/>
                    <a:pt x="1485" y="845"/>
                    <a:pt x="648" y="81"/>
                  </a:cubicBezTo>
                  <a:cubicBezTo>
                    <a:pt x="586" y="24"/>
                    <a:pt x="516" y="0"/>
                    <a:pt x="44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4923;p68">
              <a:extLst>
                <a:ext uri="{FF2B5EF4-FFF2-40B4-BE49-F238E27FC236}">
                  <a16:creationId xmlns:a16="http://schemas.microsoft.com/office/drawing/2014/main" xmlns="" id="{C3D6E0F7-898D-45E1-AECC-619E610E718F}"/>
                </a:ext>
              </a:extLst>
            </p:cNvPr>
            <p:cNvSpPr/>
            <p:nvPr/>
          </p:nvSpPr>
          <p:spPr>
            <a:xfrm rot="-1131636">
              <a:off x="5200758" y="3404666"/>
              <a:ext cx="788558" cy="634088"/>
            </a:xfrm>
            <a:custGeom>
              <a:avLst/>
              <a:gdLst/>
              <a:ahLst/>
              <a:cxnLst/>
              <a:rect l="l" t="t" r="r" b="b"/>
              <a:pathLst>
                <a:path w="13232" h="10640" extrusionOk="0">
                  <a:moveTo>
                    <a:pt x="4052" y="0"/>
                  </a:moveTo>
                  <a:lnTo>
                    <a:pt x="4052" y="0"/>
                  </a:lnTo>
                  <a:cubicBezTo>
                    <a:pt x="1" y="4789"/>
                    <a:pt x="655" y="9225"/>
                    <a:pt x="5843" y="10373"/>
                  </a:cubicBezTo>
                  <a:cubicBezTo>
                    <a:pt x="6641" y="10550"/>
                    <a:pt x="7350" y="10639"/>
                    <a:pt x="7982" y="10639"/>
                  </a:cubicBezTo>
                  <a:cubicBezTo>
                    <a:pt x="11471" y="10639"/>
                    <a:pt x="12595" y="7910"/>
                    <a:pt x="13232" y="2027"/>
                  </a:cubicBezTo>
                  <a:lnTo>
                    <a:pt x="4052" y="0"/>
                  </a:lnTo>
                  <a:close/>
                </a:path>
              </a:pathLst>
            </a:custGeom>
            <a:solidFill>
              <a:srgbClr val="B273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4924;p68">
              <a:extLst>
                <a:ext uri="{FF2B5EF4-FFF2-40B4-BE49-F238E27FC236}">
                  <a16:creationId xmlns:a16="http://schemas.microsoft.com/office/drawing/2014/main" xmlns="" id="{B6EAA0B0-C088-4AF5-A56F-B20968FEAFC8}"/>
                </a:ext>
              </a:extLst>
            </p:cNvPr>
            <p:cNvSpPr/>
            <p:nvPr/>
          </p:nvSpPr>
          <p:spPr>
            <a:xfrm rot="-1131636">
              <a:off x="5896011" y="3706919"/>
              <a:ext cx="166627" cy="130274"/>
            </a:xfrm>
            <a:custGeom>
              <a:avLst/>
              <a:gdLst/>
              <a:ahLst/>
              <a:cxnLst/>
              <a:rect l="l" t="t" r="r" b="b"/>
              <a:pathLst>
                <a:path w="2796" h="2186" extrusionOk="0">
                  <a:moveTo>
                    <a:pt x="1010" y="1"/>
                  </a:moveTo>
                  <a:cubicBezTo>
                    <a:pt x="977" y="1"/>
                    <a:pt x="944" y="2"/>
                    <a:pt x="913" y="6"/>
                  </a:cubicBezTo>
                  <a:lnTo>
                    <a:pt x="0" y="1437"/>
                  </a:lnTo>
                  <a:cubicBezTo>
                    <a:pt x="301" y="1787"/>
                    <a:pt x="845" y="2185"/>
                    <a:pt x="1369" y="2185"/>
                  </a:cubicBezTo>
                  <a:cubicBezTo>
                    <a:pt x="1679" y="2185"/>
                    <a:pt x="1982" y="2046"/>
                    <a:pt x="2224" y="1676"/>
                  </a:cubicBezTo>
                  <a:cubicBezTo>
                    <a:pt x="2796" y="804"/>
                    <a:pt x="1730" y="1"/>
                    <a:pt x="1010" y="1"/>
                  </a:cubicBezTo>
                  <a:close/>
                </a:path>
              </a:pathLst>
            </a:custGeom>
            <a:solidFill>
              <a:srgbClr val="B273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4925;p68">
              <a:extLst>
                <a:ext uri="{FF2B5EF4-FFF2-40B4-BE49-F238E27FC236}">
                  <a16:creationId xmlns:a16="http://schemas.microsoft.com/office/drawing/2014/main" xmlns="" id="{5D7D1DAF-24A4-44BA-85F6-E76FD6FFF677}"/>
                </a:ext>
              </a:extLst>
            </p:cNvPr>
            <p:cNvSpPr/>
            <p:nvPr/>
          </p:nvSpPr>
          <p:spPr>
            <a:xfrm rot="-1131636">
              <a:off x="5618881" y="3672895"/>
              <a:ext cx="145590" cy="142253"/>
            </a:xfrm>
            <a:custGeom>
              <a:avLst/>
              <a:gdLst/>
              <a:ahLst/>
              <a:cxnLst/>
              <a:rect l="l" t="t" r="r" b="b"/>
              <a:pathLst>
                <a:path w="2443" h="2387" extrusionOk="0">
                  <a:moveTo>
                    <a:pt x="1222" y="1"/>
                  </a:moveTo>
                  <a:cubicBezTo>
                    <a:pt x="596" y="1"/>
                    <a:pt x="0" y="548"/>
                    <a:pt x="29" y="1194"/>
                  </a:cubicBezTo>
                  <a:cubicBezTo>
                    <a:pt x="57" y="1839"/>
                    <a:pt x="551" y="2387"/>
                    <a:pt x="1222" y="2387"/>
                  </a:cubicBezTo>
                  <a:cubicBezTo>
                    <a:pt x="1845" y="2387"/>
                    <a:pt x="2443" y="1839"/>
                    <a:pt x="2415" y="1194"/>
                  </a:cubicBezTo>
                  <a:cubicBezTo>
                    <a:pt x="2387" y="548"/>
                    <a:pt x="1893" y="1"/>
                    <a:pt x="122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4926;p68">
              <a:extLst>
                <a:ext uri="{FF2B5EF4-FFF2-40B4-BE49-F238E27FC236}">
                  <a16:creationId xmlns:a16="http://schemas.microsoft.com/office/drawing/2014/main" xmlns="" id="{27569BEB-82C6-489E-9F88-BA4FD422A949}"/>
                </a:ext>
              </a:extLst>
            </p:cNvPr>
            <p:cNvSpPr/>
            <p:nvPr/>
          </p:nvSpPr>
          <p:spPr>
            <a:xfrm rot="-1131567">
              <a:off x="5589343" y="3682719"/>
              <a:ext cx="171278" cy="132791"/>
            </a:xfrm>
            <a:custGeom>
              <a:avLst/>
              <a:gdLst/>
              <a:ahLst/>
              <a:cxnLst/>
              <a:rect l="l" t="t" r="r" b="b"/>
              <a:pathLst>
                <a:path w="3075" h="2384" extrusionOk="0">
                  <a:moveTo>
                    <a:pt x="1536" y="0"/>
                  </a:moveTo>
                  <a:cubicBezTo>
                    <a:pt x="0" y="0"/>
                    <a:pt x="0" y="2384"/>
                    <a:pt x="1536" y="2384"/>
                  </a:cubicBezTo>
                  <a:cubicBezTo>
                    <a:pt x="3074" y="2384"/>
                    <a:pt x="3074" y="0"/>
                    <a:pt x="1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4927;p68">
              <a:extLst>
                <a:ext uri="{FF2B5EF4-FFF2-40B4-BE49-F238E27FC236}">
                  <a16:creationId xmlns:a16="http://schemas.microsoft.com/office/drawing/2014/main" xmlns="" id="{E3228141-F28E-4F66-AB39-E59D78836660}"/>
                </a:ext>
              </a:extLst>
            </p:cNvPr>
            <p:cNvSpPr/>
            <p:nvPr/>
          </p:nvSpPr>
          <p:spPr>
            <a:xfrm rot="-1131636">
              <a:off x="5426469" y="3673759"/>
              <a:ext cx="145590" cy="142253"/>
            </a:xfrm>
            <a:custGeom>
              <a:avLst/>
              <a:gdLst/>
              <a:ahLst/>
              <a:cxnLst/>
              <a:rect l="l" t="t" r="r" b="b"/>
              <a:pathLst>
                <a:path w="2443" h="2387" extrusionOk="0">
                  <a:moveTo>
                    <a:pt x="1222" y="0"/>
                  </a:moveTo>
                  <a:cubicBezTo>
                    <a:pt x="596" y="0"/>
                    <a:pt x="0" y="548"/>
                    <a:pt x="29" y="1193"/>
                  </a:cubicBezTo>
                  <a:cubicBezTo>
                    <a:pt x="57" y="1839"/>
                    <a:pt x="551" y="2387"/>
                    <a:pt x="1222" y="2387"/>
                  </a:cubicBezTo>
                  <a:cubicBezTo>
                    <a:pt x="1845" y="2387"/>
                    <a:pt x="2443" y="1839"/>
                    <a:pt x="2415" y="1193"/>
                  </a:cubicBezTo>
                  <a:cubicBezTo>
                    <a:pt x="2387" y="548"/>
                    <a:pt x="1893" y="0"/>
                    <a:pt x="12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4928;p68">
              <a:extLst>
                <a:ext uri="{FF2B5EF4-FFF2-40B4-BE49-F238E27FC236}">
                  <a16:creationId xmlns:a16="http://schemas.microsoft.com/office/drawing/2014/main" xmlns="" id="{25F5BF95-E03A-4840-8767-8B5D7C15CD27}"/>
                </a:ext>
              </a:extLst>
            </p:cNvPr>
            <p:cNvSpPr/>
            <p:nvPr/>
          </p:nvSpPr>
          <p:spPr>
            <a:xfrm rot="-1131567">
              <a:off x="5402078" y="3690452"/>
              <a:ext cx="171278" cy="132680"/>
            </a:xfrm>
            <a:custGeom>
              <a:avLst/>
              <a:gdLst/>
              <a:ahLst/>
              <a:cxnLst/>
              <a:rect l="l" t="t" r="r" b="b"/>
              <a:pathLst>
                <a:path w="3075" h="2382" extrusionOk="0">
                  <a:moveTo>
                    <a:pt x="1541" y="1"/>
                  </a:moveTo>
                  <a:cubicBezTo>
                    <a:pt x="1539" y="1"/>
                    <a:pt x="1538" y="1"/>
                    <a:pt x="1536" y="1"/>
                  </a:cubicBezTo>
                  <a:cubicBezTo>
                    <a:pt x="0" y="1"/>
                    <a:pt x="0" y="2381"/>
                    <a:pt x="1536" y="2381"/>
                  </a:cubicBezTo>
                  <a:cubicBezTo>
                    <a:pt x="3072" y="2381"/>
                    <a:pt x="3074" y="1"/>
                    <a:pt x="154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4929;p68">
              <a:extLst>
                <a:ext uri="{FF2B5EF4-FFF2-40B4-BE49-F238E27FC236}">
                  <a16:creationId xmlns:a16="http://schemas.microsoft.com/office/drawing/2014/main" xmlns="" id="{34D38ED5-FF4A-4CCE-A1F2-839468548745}"/>
                </a:ext>
              </a:extLst>
            </p:cNvPr>
            <p:cNvSpPr/>
            <p:nvPr/>
          </p:nvSpPr>
          <p:spPr>
            <a:xfrm rot="-1131636">
              <a:off x="5363413" y="3798919"/>
              <a:ext cx="94756" cy="92372"/>
            </a:xfrm>
            <a:custGeom>
              <a:avLst/>
              <a:gdLst/>
              <a:ahLst/>
              <a:cxnLst/>
              <a:rect l="l" t="t" r="r" b="b"/>
              <a:pathLst>
                <a:path w="1590" h="1550" extrusionOk="0">
                  <a:moveTo>
                    <a:pt x="795" y="0"/>
                  </a:moveTo>
                  <a:cubicBezTo>
                    <a:pt x="388" y="0"/>
                    <a:pt x="1" y="357"/>
                    <a:pt x="21" y="775"/>
                  </a:cubicBezTo>
                  <a:cubicBezTo>
                    <a:pt x="37" y="1196"/>
                    <a:pt x="360" y="1550"/>
                    <a:pt x="795" y="1550"/>
                  </a:cubicBezTo>
                  <a:cubicBezTo>
                    <a:pt x="1202" y="1550"/>
                    <a:pt x="1590" y="1193"/>
                    <a:pt x="1570" y="775"/>
                  </a:cubicBezTo>
                  <a:cubicBezTo>
                    <a:pt x="1553" y="354"/>
                    <a:pt x="1231" y="0"/>
                    <a:pt x="79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4930;p68">
              <a:extLst>
                <a:ext uri="{FF2B5EF4-FFF2-40B4-BE49-F238E27FC236}">
                  <a16:creationId xmlns:a16="http://schemas.microsoft.com/office/drawing/2014/main" xmlns="" id="{F7D77FC6-D344-4C34-8F29-022978B415B6}"/>
                </a:ext>
              </a:extLst>
            </p:cNvPr>
            <p:cNvSpPr/>
            <p:nvPr/>
          </p:nvSpPr>
          <p:spPr>
            <a:xfrm rot="-1131636">
              <a:off x="5733543" y="3812513"/>
              <a:ext cx="94577" cy="92610"/>
            </a:xfrm>
            <a:custGeom>
              <a:avLst/>
              <a:gdLst/>
              <a:ahLst/>
              <a:cxnLst/>
              <a:rect l="l" t="t" r="r" b="b"/>
              <a:pathLst>
                <a:path w="1587" h="1554" extrusionOk="0">
                  <a:moveTo>
                    <a:pt x="792" y="1"/>
                  </a:moveTo>
                  <a:cubicBezTo>
                    <a:pt x="385" y="1"/>
                    <a:pt x="1" y="360"/>
                    <a:pt x="17" y="778"/>
                  </a:cubicBezTo>
                  <a:cubicBezTo>
                    <a:pt x="40" y="1199"/>
                    <a:pt x="357" y="1553"/>
                    <a:pt x="792" y="1553"/>
                  </a:cubicBezTo>
                  <a:cubicBezTo>
                    <a:pt x="1199" y="1553"/>
                    <a:pt x="1587" y="1194"/>
                    <a:pt x="1570" y="778"/>
                  </a:cubicBezTo>
                  <a:cubicBezTo>
                    <a:pt x="1550" y="357"/>
                    <a:pt x="1227" y="1"/>
                    <a:pt x="79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4931;p68">
              <a:extLst>
                <a:ext uri="{FF2B5EF4-FFF2-40B4-BE49-F238E27FC236}">
                  <a16:creationId xmlns:a16="http://schemas.microsoft.com/office/drawing/2014/main" xmlns="" id="{8E662FA2-8230-439E-B236-D9AF28347083}"/>
                </a:ext>
              </a:extLst>
            </p:cNvPr>
            <p:cNvSpPr/>
            <p:nvPr/>
          </p:nvSpPr>
          <p:spPr>
            <a:xfrm rot="-1131636">
              <a:off x="5547730" y="3801031"/>
              <a:ext cx="83850" cy="54112"/>
            </a:xfrm>
            <a:custGeom>
              <a:avLst/>
              <a:gdLst/>
              <a:ahLst/>
              <a:cxnLst/>
              <a:rect l="l" t="t" r="r" b="b"/>
              <a:pathLst>
                <a:path w="1407" h="908" extrusionOk="0">
                  <a:moveTo>
                    <a:pt x="737" y="0"/>
                  </a:moveTo>
                  <a:cubicBezTo>
                    <a:pt x="645" y="0"/>
                    <a:pt x="552" y="19"/>
                    <a:pt x="466" y="52"/>
                  </a:cubicBezTo>
                  <a:cubicBezTo>
                    <a:pt x="323" y="108"/>
                    <a:pt x="197" y="192"/>
                    <a:pt x="82" y="290"/>
                  </a:cubicBezTo>
                  <a:cubicBezTo>
                    <a:pt x="0" y="357"/>
                    <a:pt x="68" y="456"/>
                    <a:pt x="146" y="456"/>
                  </a:cubicBezTo>
                  <a:cubicBezTo>
                    <a:pt x="168" y="456"/>
                    <a:pt x="190" y="448"/>
                    <a:pt x="211" y="431"/>
                  </a:cubicBezTo>
                  <a:cubicBezTo>
                    <a:pt x="312" y="344"/>
                    <a:pt x="433" y="268"/>
                    <a:pt x="556" y="226"/>
                  </a:cubicBezTo>
                  <a:cubicBezTo>
                    <a:pt x="616" y="206"/>
                    <a:pt x="674" y="195"/>
                    <a:pt x="731" y="195"/>
                  </a:cubicBezTo>
                  <a:cubicBezTo>
                    <a:pt x="773" y="195"/>
                    <a:pt x="815" y="201"/>
                    <a:pt x="857" y="215"/>
                  </a:cubicBezTo>
                  <a:cubicBezTo>
                    <a:pt x="944" y="243"/>
                    <a:pt x="1019" y="304"/>
                    <a:pt x="1076" y="389"/>
                  </a:cubicBezTo>
                  <a:cubicBezTo>
                    <a:pt x="1157" y="515"/>
                    <a:pt x="1188" y="664"/>
                    <a:pt x="1208" y="810"/>
                  </a:cubicBezTo>
                  <a:cubicBezTo>
                    <a:pt x="1210" y="863"/>
                    <a:pt x="1250" y="908"/>
                    <a:pt x="1306" y="908"/>
                  </a:cubicBezTo>
                  <a:cubicBezTo>
                    <a:pt x="1354" y="908"/>
                    <a:pt x="1407" y="863"/>
                    <a:pt x="1404" y="810"/>
                  </a:cubicBezTo>
                  <a:cubicBezTo>
                    <a:pt x="1379" y="551"/>
                    <a:pt x="1303" y="274"/>
                    <a:pt x="1081" y="108"/>
                  </a:cubicBezTo>
                  <a:cubicBezTo>
                    <a:pt x="979" y="33"/>
                    <a:pt x="859" y="0"/>
                    <a:pt x="7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4932;p68">
              <a:extLst>
                <a:ext uri="{FF2B5EF4-FFF2-40B4-BE49-F238E27FC236}">
                  <a16:creationId xmlns:a16="http://schemas.microsoft.com/office/drawing/2014/main" xmlns="" id="{FCD3BE42-3AE0-42DB-829C-BCB97199FCD8}"/>
                </a:ext>
              </a:extLst>
            </p:cNvPr>
            <p:cNvSpPr/>
            <p:nvPr/>
          </p:nvSpPr>
          <p:spPr>
            <a:xfrm rot="-1131636">
              <a:off x="5486438" y="3838303"/>
              <a:ext cx="214720" cy="123659"/>
            </a:xfrm>
            <a:custGeom>
              <a:avLst/>
              <a:gdLst/>
              <a:ahLst/>
              <a:cxnLst/>
              <a:rect l="l" t="t" r="r" b="b"/>
              <a:pathLst>
                <a:path w="3603" h="2075" extrusionOk="0">
                  <a:moveTo>
                    <a:pt x="784" y="1"/>
                  </a:moveTo>
                  <a:cubicBezTo>
                    <a:pt x="652" y="1"/>
                    <a:pt x="521" y="77"/>
                    <a:pt x="387" y="283"/>
                  </a:cubicBezTo>
                  <a:cubicBezTo>
                    <a:pt x="0" y="881"/>
                    <a:pt x="685" y="1692"/>
                    <a:pt x="1581" y="1953"/>
                  </a:cubicBezTo>
                  <a:cubicBezTo>
                    <a:pt x="1857" y="2035"/>
                    <a:pt x="2122" y="2074"/>
                    <a:pt x="2364" y="2074"/>
                  </a:cubicBezTo>
                  <a:cubicBezTo>
                    <a:pt x="3093" y="2074"/>
                    <a:pt x="3603" y="1715"/>
                    <a:pt x="3529" y="1080"/>
                  </a:cubicBezTo>
                  <a:cubicBezTo>
                    <a:pt x="3484" y="711"/>
                    <a:pt x="3302" y="621"/>
                    <a:pt x="3057" y="621"/>
                  </a:cubicBezTo>
                  <a:cubicBezTo>
                    <a:pt x="2825" y="621"/>
                    <a:pt x="2536" y="702"/>
                    <a:pt x="2254" y="702"/>
                  </a:cubicBezTo>
                  <a:cubicBezTo>
                    <a:pt x="2132" y="702"/>
                    <a:pt x="2010" y="686"/>
                    <a:pt x="1895" y="642"/>
                  </a:cubicBezTo>
                  <a:cubicBezTo>
                    <a:pt x="1503" y="564"/>
                    <a:pt x="1143" y="1"/>
                    <a:pt x="7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4933;p68">
              <a:extLst>
                <a:ext uri="{FF2B5EF4-FFF2-40B4-BE49-F238E27FC236}">
                  <a16:creationId xmlns:a16="http://schemas.microsoft.com/office/drawing/2014/main" xmlns="" id="{D4C8AFBD-82EF-4142-A200-C013CB0FC223}"/>
                </a:ext>
              </a:extLst>
            </p:cNvPr>
            <p:cNvSpPr/>
            <p:nvPr/>
          </p:nvSpPr>
          <p:spPr>
            <a:xfrm rot="-1131636">
              <a:off x="5536259" y="3895768"/>
              <a:ext cx="135280" cy="64362"/>
            </a:xfrm>
            <a:custGeom>
              <a:avLst/>
              <a:gdLst/>
              <a:ahLst/>
              <a:cxnLst/>
              <a:rect l="l" t="t" r="r" b="b"/>
              <a:pathLst>
                <a:path w="2270" h="1080" extrusionOk="0">
                  <a:moveTo>
                    <a:pt x="679" y="1"/>
                  </a:moveTo>
                  <a:cubicBezTo>
                    <a:pt x="430" y="1"/>
                    <a:pt x="158" y="174"/>
                    <a:pt x="1" y="445"/>
                  </a:cubicBezTo>
                  <a:cubicBezTo>
                    <a:pt x="234" y="670"/>
                    <a:pt x="551" y="858"/>
                    <a:pt x="902" y="959"/>
                  </a:cubicBezTo>
                  <a:cubicBezTo>
                    <a:pt x="1177" y="1041"/>
                    <a:pt x="1440" y="1079"/>
                    <a:pt x="1680" y="1079"/>
                  </a:cubicBezTo>
                  <a:cubicBezTo>
                    <a:pt x="1868" y="1079"/>
                    <a:pt x="2043" y="1056"/>
                    <a:pt x="2196" y="1010"/>
                  </a:cubicBezTo>
                  <a:cubicBezTo>
                    <a:pt x="2269" y="571"/>
                    <a:pt x="2000" y="159"/>
                    <a:pt x="1623" y="159"/>
                  </a:cubicBezTo>
                  <a:cubicBezTo>
                    <a:pt x="1479" y="159"/>
                    <a:pt x="1320" y="219"/>
                    <a:pt x="1157" y="361"/>
                  </a:cubicBezTo>
                  <a:cubicBezTo>
                    <a:pt x="1058" y="109"/>
                    <a:pt x="876" y="1"/>
                    <a:pt x="67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4934;p68">
              <a:extLst>
                <a:ext uri="{FF2B5EF4-FFF2-40B4-BE49-F238E27FC236}">
                  <a16:creationId xmlns:a16="http://schemas.microsoft.com/office/drawing/2014/main" xmlns="" id="{2868AA63-72B4-4E9F-B8B6-63579CCBC037}"/>
                </a:ext>
              </a:extLst>
            </p:cNvPr>
            <p:cNvSpPr/>
            <p:nvPr/>
          </p:nvSpPr>
          <p:spPr>
            <a:xfrm rot="-1131636">
              <a:off x="5462215" y="3629079"/>
              <a:ext cx="84923" cy="42074"/>
            </a:xfrm>
            <a:custGeom>
              <a:avLst/>
              <a:gdLst/>
              <a:ahLst/>
              <a:cxnLst/>
              <a:rect l="l" t="t" r="r" b="b"/>
              <a:pathLst>
                <a:path w="1425" h="706" extrusionOk="0">
                  <a:moveTo>
                    <a:pt x="280" y="0"/>
                  </a:moveTo>
                  <a:cubicBezTo>
                    <a:pt x="220" y="0"/>
                    <a:pt x="159" y="4"/>
                    <a:pt x="99" y="9"/>
                  </a:cubicBezTo>
                  <a:cubicBezTo>
                    <a:pt x="45" y="18"/>
                    <a:pt x="0" y="51"/>
                    <a:pt x="0" y="108"/>
                  </a:cubicBezTo>
                  <a:cubicBezTo>
                    <a:pt x="3" y="156"/>
                    <a:pt x="44" y="206"/>
                    <a:pt x="94" y="206"/>
                  </a:cubicBezTo>
                  <a:cubicBezTo>
                    <a:pt x="96" y="206"/>
                    <a:pt x="99" y="206"/>
                    <a:pt x="101" y="206"/>
                  </a:cubicBezTo>
                  <a:cubicBezTo>
                    <a:pt x="160" y="200"/>
                    <a:pt x="219" y="196"/>
                    <a:pt x="278" y="196"/>
                  </a:cubicBezTo>
                  <a:cubicBezTo>
                    <a:pt x="432" y="196"/>
                    <a:pt x="586" y="219"/>
                    <a:pt x="727" y="276"/>
                  </a:cubicBezTo>
                  <a:cubicBezTo>
                    <a:pt x="927" y="360"/>
                    <a:pt x="1087" y="509"/>
                    <a:pt x="1224" y="675"/>
                  </a:cubicBezTo>
                  <a:cubicBezTo>
                    <a:pt x="1244" y="697"/>
                    <a:pt x="1266" y="706"/>
                    <a:pt x="1288" y="706"/>
                  </a:cubicBezTo>
                  <a:cubicBezTo>
                    <a:pt x="1359" y="706"/>
                    <a:pt x="1424" y="610"/>
                    <a:pt x="1362" y="537"/>
                  </a:cubicBezTo>
                  <a:cubicBezTo>
                    <a:pt x="1208" y="352"/>
                    <a:pt x="1022" y="192"/>
                    <a:pt x="800" y="99"/>
                  </a:cubicBezTo>
                  <a:cubicBezTo>
                    <a:pt x="635" y="28"/>
                    <a:pt x="458" y="0"/>
                    <a:pt x="28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4935;p68">
              <a:extLst>
                <a:ext uri="{FF2B5EF4-FFF2-40B4-BE49-F238E27FC236}">
                  <a16:creationId xmlns:a16="http://schemas.microsoft.com/office/drawing/2014/main" xmlns="" id="{B097513C-22C7-4C89-8E40-59C8E00A1298}"/>
                </a:ext>
              </a:extLst>
            </p:cNvPr>
            <p:cNvSpPr/>
            <p:nvPr/>
          </p:nvSpPr>
          <p:spPr>
            <a:xfrm rot="-1131636">
              <a:off x="5651219" y="3632761"/>
              <a:ext cx="85221" cy="41001"/>
            </a:xfrm>
            <a:custGeom>
              <a:avLst/>
              <a:gdLst/>
              <a:ahLst/>
              <a:cxnLst/>
              <a:rect l="l" t="t" r="r" b="b"/>
              <a:pathLst>
                <a:path w="1430" h="688" extrusionOk="0">
                  <a:moveTo>
                    <a:pt x="327" y="1"/>
                  </a:moveTo>
                  <a:cubicBezTo>
                    <a:pt x="245" y="1"/>
                    <a:pt x="163" y="7"/>
                    <a:pt x="82" y="19"/>
                  </a:cubicBezTo>
                  <a:cubicBezTo>
                    <a:pt x="29" y="28"/>
                    <a:pt x="1" y="95"/>
                    <a:pt x="17" y="140"/>
                  </a:cubicBezTo>
                  <a:cubicBezTo>
                    <a:pt x="29" y="189"/>
                    <a:pt x="64" y="213"/>
                    <a:pt x="107" y="213"/>
                  </a:cubicBezTo>
                  <a:cubicBezTo>
                    <a:pt x="115" y="213"/>
                    <a:pt x="124" y="212"/>
                    <a:pt x="132" y="210"/>
                  </a:cubicBezTo>
                  <a:cubicBezTo>
                    <a:pt x="201" y="199"/>
                    <a:pt x="271" y="193"/>
                    <a:pt x="341" y="193"/>
                  </a:cubicBezTo>
                  <a:cubicBezTo>
                    <a:pt x="686" y="193"/>
                    <a:pt x="1027" y="334"/>
                    <a:pt x="1216" y="642"/>
                  </a:cubicBezTo>
                  <a:cubicBezTo>
                    <a:pt x="1237" y="674"/>
                    <a:pt x="1266" y="687"/>
                    <a:pt x="1296" y="687"/>
                  </a:cubicBezTo>
                  <a:cubicBezTo>
                    <a:pt x="1363" y="687"/>
                    <a:pt x="1429" y="618"/>
                    <a:pt x="1385" y="544"/>
                  </a:cubicBezTo>
                  <a:cubicBezTo>
                    <a:pt x="1154" y="168"/>
                    <a:pt x="747" y="1"/>
                    <a:pt x="3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4936;p68">
              <a:extLst>
                <a:ext uri="{FF2B5EF4-FFF2-40B4-BE49-F238E27FC236}">
                  <a16:creationId xmlns:a16="http://schemas.microsoft.com/office/drawing/2014/main" xmlns="" id="{AB6FC2B2-E418-4254-B7A8-055FD23B5489}"/>
                </a:ext>
              </a:extLst>
            </p:cNvPr>
            <p:cNvSpPr/>
            <p:nvPr/>
          </p:nvSpPr>
          <p:spPr>
            <a:xfrm rot="-1131636">
              <a:off x="5183826" y="3118086"/>
              <a:ext cx="920978" cy="748749"/>
            </a:xfrm>
            <a:custGeom>
              <a:avLst/>
              <a:gdLst/>
              <a:ahLst/>
              <a:cxnLst/>
              <a:rect l="l" t="t" r="r" b="b"/>
              <a:pathLst>
                <a:path w="15454" h="12564" extrusionOk="0">
                  <a:moveTo>
                    <a:pt x="6894" y="0"/>
                  </a:moveTo>
                  <a:cubicBezTo>
                    <a:pt x="6351" y="0"/>
                    <a:pt x="5836" y="75"/>
                    <a:pt x="5405" y="203"/>
                  </a:cubicBezTo>
                  <a:cubicBezTo>
                    <a:pt x="3086" y="888"/>
                    <a:pt x="1907" y="3622"/>
                    <a:pt x="1" y="4972"/>
                  </a:cubicBezTo>
                  <a:cubicBezTo>
                    <a:pt x="733" y="5547"/>
                    <a:pt x="1753" y="5779"/>
                    <a:pt x="2833" y="5779"/>
                  </a:cubicBezTo>
                  <a:cubicBezTo>
                    <a:pt x="3393" y="5779"/>
                    <a:pt x="3971" y="5716"/>
                    <a:pt x="4532" y="5607"/>
                  </a:cubicBezTo>
                  <a:lnTo>
                    <a:pt x="4532" y="5607"/>
                  </a:lnTo>
                  <a:cubicBezTo>
                    <a:pt x="4136" y="6006"/>
                    <a:pt x="3577" y="6323"/>
                    <a:pt x="3100" y="6721"/>
                  </a:cubicBezTo>
                  <a:cubicBezTo>
                    <a:pt x="4106" y="7590"/>
                    <a:pt x="6044" y="7998"/>
                    <a:pt x="7821" y="7998"/>
                  </a:cubicBezTo>
                  <a:cubicBezTo>
                    <a:pt x="9129" y="7998"/>
                    <a:pt x="10349" y="7777"/>
                    <a:pt x="11048" y="7356"/>
                  </a:cubicBezTo>
                  <a:lnTo>
                    <a:pt x="11048" y="7356"/>
                  </a:lnTo>
                  <a:cubicBezTo>
                    <a:pt x="11048" y="9133"/>
                    <a:pt x="10728" y="10812"/>
                    <a:pt x="10489" y="12563"/>
                  </a:cubicBezTo>
                  <a:cubicBezTo>
                    <a:pt x="12547" y="11359"/>
                    <a:pt x="14200" y="9762"/>
                    <a:pt x="14700" y="7594"/>
                  </a:cubicBezTo>
                  <a:cubicBezTo>
                    <a:pt x="15454" y="4356"/>
                    <a:pt x="13999" y="2436"/>
                    <a:pt x="12219" y="2436"/>
                  </a:cubicBezTo>
                  <a:cubicBezTo>
                    <a:pt x="11837" y="2436"/>
                    <a:pt x="11441" y="2525"/>
                    <a:pt x="11048" y="2707"/>
                  </a:cubicBezTo>
                  <a:cubicBezTo>
                    <a:pt x="10479" y="699"/>
                    <a:pt x="8555" y="0"/>
                    <a:pt x="6894" y="0"/>
                  </a:cubicBezTo>
                  <a:close/>
                </a:path>
              </a:pathLst>
            </a:custGeom>
            <a:solidFill>
              <a:srgbClr val="4A38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4937;p68">
              <a:extLst>
                <a:ext uri="{FF2B5EF4-FFF2-40B4-BE49-F238E27FC236}">
                  <a16:creationId xmlns:a16="http://schemas.microsoft.com/office/drawing/2014/main" xmlns="" id="{209656CC-F553-4641-A30D-950CF9F06138}"/>
                </a:ext>
              </a:extLst>
            </p:cNvPr>
            <p:cNvSpPr/>
            <p:nvPr/>
          </p:nvSpPr>
          <p:spPr>
            <a:xfrm rot="-1131636">
              <a:off x="5309420" y="3336777"/>
              <a:ext cx="498749" cy="210906"/>
            </a:xfrm>
            <a:custGeom>
              <a:avLst/>
              <a:gdLst/>
              <a:ahLst/>
              <a:cxnLst/>
              <a:rect l="l" t="t" r="r" b="b"/>
              <a:pathLst>
                <a:path w="8369" h="3539" extrusionOk="0">
                  <a:moveTo>
                    <a:pt x="1059" y="1"/>
                  </a:moveTo>
                  <a:lnTo>
                    <a:pt x="1059" y="1"/>
                  </a:lnTo>
                  <a:cubicBezTo>
                    <a:pt x="930" y="225"/>
                    <a:pt x="764" y="422"/>
                    <a:pt x="590" y="604"/>
                  </a:cubicBezTo>
                  <a:cubicBezTo>
                    <a:pt x="413" y="792"/>
                    <a:pt x="225" y="961"/>
                    <a:pt x="34" y="1135"/>
                  </a:cubicBezTo>
                  <a:cubicBezTo>
                    <a:pt x="26" y="1146"/>
                    <a:pt x="14" y="1160"/>
                    <a:pt x="12" y="1177"/>
                  </a:cubicBezTo>
                  <a:cubicBezTo>
                    <a:pt x="0" y="1219"/>
                    <a:pt x="28" y="1261"/>
                    <a:pt x="70" y="1269"/>
                  </a:cubicBezTo>
                  <a:lnTo>
                    <a:pt x="76" y="1269"/>
                  </a:lnTo>
                  <a:cubicBezTo>
                    <a:pt x="333" y="1324"/>
                    <a:pt x="596" y="1351"/>
                    <a:pt x="858" y="1351"/>
                  </a:cubicBezTo>
                  <a:cubicBezTo>
                    <a:pt x="905" y="1351"/>
                    <a:pt x="952" y="1350"/>
                    <a:pt x="1000" y="1348"/>
                  </a:cubicBezTo>
                  <a:cubicBezTo>
                    <a:pt x="1309" y="1340"/>
                    <a:pt x="1617" y="1300"/>
                    <a:pt x="1920" y="1247"/>
                  </a:cubicBezTo>
                  <a:cubicBezTo>
                    <a:pt x="2403" y="1160"/>
                    <a:pt x="2878" y="1045"/>
                    <a:pt x="3352" y="969"/>
                  </a:cubicBezTo>
                  <a:lnTo>
                    <a:pt x="3352" y="969"/>
                  </a:lnTo>
                  <a:cubicBezTo>
                    <a:pt x="3285" y="1059"/>
                    <a:pt x="3203" y="1143"/>
                    <a:pt x="3114" y="1227"/>
                  </a:cubicBezTo>
                  <a:cubicBezTo>
                    <a:pt x="2937" y="1390"/>
                    <a:pt x="2723" y="1567"/>
                    <a:pt x="2561" y="1808"/>
                  </a:cubicBezTo>
                  <a:cubicBezTo>
                    <a:pt x="2544" y="1834"/>
                    <a:pt x="2532" y="1865"/>
                    <a:pt x="2530" y="1901"/>
                  </a:cubicBezTo>
                  <a:cubicBezTo>
                    <a:pt x="2518" y="2008"/>
                    <a:pt x="2597" y="2112"/>
                    <a:pt x="2709" y="2120"/>
                  </a:cubicBezTo>
                  <a:cubicBezTo>
                    <a:pt x="2845" y="2135"/>
                    <a:pt x="2981" y="2143"/>
                    <a:pt x="3117" y="2143"/>
                  </a:cubicBezTo>
                  <a:cubicBezTo>
                    <a:pt x="3359" y="2143"/>
                    <a:pt x="3600" y="2119"/>
                    <a:pt x="3835" y="2072"/>
                  </a:cubicBezTo>
                  <a:cubicBezTo>
                    <a:pt x="4004" y="2041"/>
                    <a:pt x="4169" y="1994"/>
                    <a:pt x="4329" y="1935"/>
                  </a:cubicBezTo>
                  <a:lnTo>
                    <a:pt x="4329" y="1935"/>
                  </a:lnTo>
                  <a:cubicBezTo>
                    <a:pt x="4228" y="2086"/>
                    <a:pt x="4116" y="2230"/>
                    <a:pt x="3992" y="2370"/>
                  </a:cubicBezTo>
                  <a:cubicBezTo>
                    <a:pt x="3734" y="2659"/>
                    <a:pt x="3442" y="2926"/>
                    <a:pt x="3128" y="3131"/>
                  </a:cubicBezTo>
                  <a:lnTo>
                    <a:pt x="3119" y="3136"/>
                  </a:lnTo>
                  <a:cubicBezTo>
                    <a:pt x="3077" y="3164"/>
                    <a:pt x="3046" y="3209"/>
                    <a:pt x="3038" y="3265"/>
                  </a:cubicBezTo>
                  <a:cubicBezTo>
                    <a:pt x="3024" y="3367"/>
                    <a:pt x="3094" y="3459"/>
                    <a:pt x="3198" y="3473"/>
                  </a:cubicBezTo>
                  <a:cubicBezTo>
                    <a:pt x="3543" y="3519"/>
                    <a:pt x="3888" y="3539"/>
                    <a:pt x="4233" y="3539"/>
                  </a:cubicBezTo>
                  <a:cubicBezTo>
                    <a:pt x="4351" y="3539"/>
                    <a:pt x="4469" y="3536"/>
                    <a:pt x="4587" y="3532"/>
                  </a:cubicBezTo>
                  <a:cubicBezTo>
                    <a:pt x="5048" y="3515"/>
                    <a:pt x="5505" y="3468"/>
                    <a:pt x="5960" y="3378"/>
                  </a:cubicBezTo>
                  <a:cubicBezTo>
                    <a:pt x="6412" y="3291"/>
                    <a:pt x="6859" y="3164"/>
                    <a:pt x="7280" y="2973"/>
                  </a:cubicBezTo>
                  <a:cubicBezTo>
                    <a:pt x="7695" y="2785"/>
                    <a:pt x="8097" y="2524"/>
                    <a:pt x="8369" y="2157"/>
                  </a:cubicBezTo>
                  <a:lnTo>
                    <a:pt x="8369" y="2157"/>
                  </a:lnTo>
                  <a:cubicBezTo>
                    <a:pt x="8054" y="2491"/>
                    <a:pt x="7647" y="2693"/>
                    <a:pt x="7226" y="2844"/>
                  </a:cubicBezTo>
                  <a:cubicBezTo>
                    <a:pt x="6805" y="2993"/>
                    <a:pt x="6362" y="3080"/>
                    <a:pt x="5921" y="3139"/>
                  </a:cubicBezTo>
                  <a:cubicBezTo>
                    <a:pt x="5477" y="3195"/>
                    <a:pt x="5028" y="3218"/>
                    <a:pt x="4585" y="3218"/>
                  </a:cubicBezTo>
                  <a:cubicBezTo>
                    <a:pt x="4295" y="3212"/>
                    <a:pt x="4012" y="3198"/>
                    <a:pt x="3728" y="3170"/>
                  </a:cubicBezTo>
                  <a:cubicBezTo>
                    <a:pt x="3765" y="3139"/>
                    <a:pt x="3804" y="3111"/>
                    <a:pt x="3841" y="3080"/>
                  </a:cubicBezTo>
                  <a:cubicBezTo>
                    <a:pt x="4001" y="2943"/>
                    <a:pt x="4152" y="2799"/>
                    <a:pt x="4295" y="2645"/>
                  </a:cubicBezTo>
                  <a:cubicBezTo>
                    <a:pt x="4436" y="2491"/>
                    <a:pt x="4571" y="2322"/>
                    <a:pt x="4689" y="2143"/>
                  </a:cubicBezTo>
                  <a:cubicBezTo>
                    <a:pt x="4806" y="1963"/>
                    <a:pt x="4913" y="1772"/>
                    <a:pt x="4986" y="1556"/>
                  </a:cubicBezTo>
                  <a:cubicBezTo>
                    <a:pt x="5006" y="1500"/>
                    <a:pt x="5000" y="1438"/>
                    <a:pt x="4969" y="1382"/>
                  </a:cubicBezTo>
                  <a:cubicBezTo>
                    <a:pt x="4931" y="1318"/>
                    <a:pt x="4864" y="1284"/>
                    <a:pt x="4795" y="1284"/>
                  </a:cubicBezTo>
                  <a:cubicBezTo>
                    <a:pt x="4758" y="1284"/>
                    <a:pt x="4720" y="1294"/>
                    <a:pt x="4686" y="1314"/>
                  </a:cubicBezTo>
                  <a:lnTo>
                    <a:pt x="4680" y="1317"/>
                  </a:lnTo>
                  <a:cubicBezTo>
                    <a:pt x="4405" y="1486"/>
                    <a:pt x="4085" y="1606"/>
                    <a:pt x="3759" y="1671"/>
                  </a:cubicBezTo>
                  <a:cubicBezTo>
                    <a:pt x="3557" y="1713"/>
                    <a:pt x="3355" y="1735"/>
                    <a:pt x="3150" y="1738"/>
                  </a:cubicBezTo>
                  <a:cubicBezTo>
                    <a:pt x="3226" y="1662"/>
                    <a:pt x="3305" y="1587"/>
                    <a:pt x="3386" y="1508"/>
                  </a:cubicBezTo>
                  <a:cubicBezTo>
                    <a:pt x="3481" y="1415"/>
                    <a:pt x="3577" y="1314"/>
                    <a:pt x="3655" y="1194"/>
                  </a:cubicBezTo>
                  <a:cubicBezTo>
                    <a:pt x="3740" y="1076"/>
                    <a:pt x="3807" y="938"/>
                    <a:pt x="3846" y="795"/>
                  </a:cubicBezTo>
                  <a:lnTo>
                    <a:pt x="3846" y="792"/>
                  </a:lnTo>
                  <a:cubicBezTo>
                    <a:pt x="3852" y="770"/>
                    <a:pt x="3852" y="744"/>
                    <a:pt x="3849" y="722"/>
                  </a:cubicBezTo>
                  <a:cubicBezTo>
                    <a:pt x="3836" y="632"/>
                    <a:pt x="3760" y="566"/>
                    <a:pt x="3672" y="566"/>
                  </a:cubicBezTo>
                  <a:cubicBezTo>
                    <a:pt x="3664" y="566"/>
                    <a:pt x="3655" y="566"/>
                    <a:pt x="3647" y="568"/>
                  </a:cubicBezTo>
                  <a:cubicBezTo>
                    <a:pt x="3024" y="652"/>
                    <a:pt x="2445" y="840"/>
                    <a:pt x="1864" y="975"/>
                  </a:cubicBezTo>
                  <a:cubicBezTo>
                    <a:pt x="1443" y="1077"/>
                    <a:pt x="1014" y="1146"/>
                    <a:pt x="586" y="1146"/>
                  </a:cubicBezTo>
                  <a:cubicBezTo>
                    <a:pt x="476" y="1146"/>
                    <a:pt x="366" y="1142"/>
                    <a:pt x="256" y="1132"/>
                  </a:cubicBezTo>
                  <a:cubicBezTo>
                    <a:pt x="393" y="980"/>
                    <a:pt x="531" y="826"/>
                    <a:pt x="657" y="666"/>
                  </a:cubicBezTo>
                  <a:cubicBezTo>
                    <a:pt x="817" y="461"/>
                    <a:pt x="958" y="239"/>
                    <a:pt x="105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anim calcmode="lin" valueType="num">
                                      <p:cBhvr>
                                        <p:cTn id="8" dur="1000" fill="hold"/>
                                        <p:tgtEl>
                                          <p:spTgt spid="174"/>
                                        </p:tgtEl>
                                        <p:attrNameLst>
                                          <p:attrName>ppt_x</p:attrName>
                                        </p:attrNameLst>
                                      </p:cBhvr>
                                      <p:tavLst>
                                        <p:tav tm="0">
                                          <p:val>
                                            <p:strVal val="#ppt_x"/>
                                          </p:val>
                                        </p:tav>
                                        <p:tav tm="100000">
                                          <p:val>
                                            <p:strVal val="#ppt_x"/>
                                          </p:val>
                                        </p:tav>
                                      </p:tavLst>
                                    </p:anim>
                                    <p:anim calcmode="lin" valueType="num">
                                      <p:cBhvr>
                                        <p:cTn id="9" dur="1000" fill="hold"/>
                                        <p:tgtEl>
                                          <p:spTgt spid="1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16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0" nodeType="clickEffect">
                                  <p:stCondLst>
                                    <p:cond delay="0"/>
                                  </p:stCondLst>
                                  <p:childTnLst>
                                    <p:set>
                                      <p:cBhvr>
                                        <p:cTn id="29" dur="1" fill="hold">
                                          <p:stCondLst>
                                            <p:cond delay="0"/>
                                          </p:stCondLst>
                                        </p:cTn>
                                        <p:tgtEl>
                                          <p:spTgt spid="16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7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par>
                                <p:cTn id="34" presetID="1" presetClass="entr" presetSubtype="0" fill="hold" nodeType="withEffect">
                                  <p:stCondLst>
                                    <p:cond delay="0"/>
                                  </p:stCondLst>
                                  <p:childTnLst>
                                    <p:set>
                                      <p:cBhvr>
                                        <p:cTn id="35" dur="1" fill="hold">
                                          <p:stCondLst>
                                            <p:cond delay="0"/>
                                          </p:stCondLst>
                                        </p:cTn>
                                        <p:tgtEl>
                                          <p:spTgt spid="17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par>
                                <p:cTn id="36" presetID="1" presetClass="entr" presetSubtype="0" fill="hold" nodeType="withEffect">
                                  <p:stCondLst>
                                    <p:cond delay="0"/>
                                  </p:stCondLst>
                                  <p:childTnLst>
                                    <p:set>
                                      <p:cBhvr>
                                        <p:cTn id="37" dur="1" fill="hold">
                                          <p:stCondLst>
                                            <p:cond delay="0"/>
                                          </p:stCondLst>
                                        </p:cTn>
                                        <p:tgtEl>
                                          <p:spTgt spid="177"/>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P spid="167" grpId="1" animBg="1"/>
      <p:bldP spid="169" grpId="0" animBg="1"/>
      <p:bldP spid="171" grpId="0" animBg="1"/>
      <p:bldP spid="173" grpId="0" animBg="1"/>
      <p:bldP spid="1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9"/>
        <p:cNvGrpSpPr/>
        <p:nvPr/>
      </p:nvGrpSpPr>
      <p:grpSpPr>
        <a:xfrm>
          <a:off x="0" y="0"/>
          <a:ext cx="0" cy="0"/>
          <a:chOff x="0" y="0"/>
          <a:chExt cx="0" cy="0"/>
        </a:xfrm>
      </p:grpSpPr>
      <p:grpSp>
        <p:nvGrpSpPr>
          <p:cNvPr id="3" name="Google Shape;3752;p60">
            <a:extLst>
              <a:ext uri="{FF2B5EF4-FFF2-40B4-BE49-F238E27FC236}">
                <a16:creationId xmlns:a16="http://schemas.microsoft.com/office/drawing/2014/main" xmlns="" id="{5E98B66A-142D-4A75-A8ED-7844439DE9C8}"/>
              </a:ext>
            </a:extLst>
          </p:cNvPr>
          <p:cNvGrpSpPr/>
          <p:nvPr/>
        </p:nvGrpSpPr>
        <p:grpSpPr>
          <a:xfrm>
            <a:off x="271" y="1619172"/>
            <a:ext cx="2718017" cy="4796065"/>
            <a:chOff x="1441500" y="1108025"/>
            <a:chExt cx="1139372" cy="2072584"/>
          </a:xfrm>
        </p:grpSpPr>
        <p:sp>
          <p:nvSpPr>
            <p:cNvPr id="4" name="Google Shape;3753;p60">
              <a:extLst>
                <a:ext uri="{FF2B5EF4-FFF2-40B4-BE49-F238E27FC236}">
                  <a16:creationId xmlns:a16="http://schemas.microsoft.com/office/drawing/2014/main" xmlns="" id="{0C053F1A-9FFB-4B04-B9E3-563FADF30D25}"/>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3754;p60">
              <a:extLst>
                <a:ext uri="{FF2B5EF4-FFF2-40B4-BE49-F238E27FC236}">
                  <a16:creationId xmlns:a16="http://schemas.microsoft.com/office/drawing/2014/main" xmlns="" id="{1654B786-EAE2-45C9-8239-46695CE6C147}"/>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3755;p60">
              <a:extLst>
                <a:ext uri="{FF2B5EF4-FFF2-40B4-BE49-F238E27FC236}">
                  <a16:creationId xmlns:a16="http://schemas.microsoft.com/office/drawing/2014/main" xmlns="" id="{82F97F38-29F0-4439-A7D7-627711153437}"/>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3756;p60">
              <a:extLst>
                <a:ext uri="{FF2B5EF4-FFF2-40B4-BE49-F238E27FC236}">
                  <a16:creationId xmlns:a16="http://schemas.microsoft.com/office/drawing/2014/main" xmlns="" id="{C498A0B9-09D3-4B10-BD9C-EC57F05C5D79}"/>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3757;p60">
              <a:extLst>
                <a:ext uri="{FF2B5EF4-FFF2-40B4-BE49-F238E27FC236}">
                  <a16:creationId xmlns:a16="http://schemas.microsoft.com/office/drawing/2014/main" xmlns="" id="{FC7CE310-8B52-4817-9DC5-EA88634B7931}"/>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3758;p60">
              <a:extLst>
                <a:ext uri="{FF2B5EF4-FFF2-40B4-BE49-F238E27FC236}">
                  <a16:creationId xmlns:a16="http://schemas.microsoft.com/office/drawing/2014/main" xmlns="" id="{B5D36AE5-BAEF-4710-90E6-17641B4479C5}"/>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3759;p60">
              <a:extLst>
                <a:ext uri="{FF2B5EF4-FFF2-40B4-BE49-F238E27FC236}">
                  <a16:creationId xmlns:a16="http://schemas.microsoft.com/office/drawing/2014/main" xmlns="" id="{DA849EFE-6ACD-4F5B-BED2-43F045343CC9}"/>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3760;p60">
              <a:extLst>
                <a:ext uri="{FF2B5EF4-FFF2-40B4-BE49-F238E27FC236}">
                  <a16:creationId xmlns:a16="http://schemas.microsoft.com/office/drawing/2014/main" xmlns="" id="{67A972DB-99B0-451B-ABA6-A0E4FF799DF8}"/>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761;p60">
              <a:extLst>
                <a:ext uri="{FF2B5EF4-FFF2-40B4-BE49-F238E27FC236}">
                  <a16:creationId xmlns:a16="http://schemas.microsoft.com/office/drawing/2014/main" xmlns="" id="{04F92B66-27A3-4469-A0A9-D5EA6477F0E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762;p60">
              <a:extLst>
                <a:ext uri="{FF2B5EF4-FFF2-40B4-BE49-F238E27FC236}">
                  <a16:creationId xmlns:a16="http://schemas.microsoft.com/office/drawing/2014/main" xmlns="" id="{CDB8D029-AF6F-443D-A1B6-1B7AB95E5407}"/>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763;p60">
              <a:extLst>
                <a:ext uri="{FF2B5EF4-FFF2-40B4-BE49-F238E27FC236}">
                  <a16:creationId xmlns:a16="http://schemas.microsoft.com/office/drawing/2014/main" xmlns="" id="{75C8D2A2-9242-49B0-80C7-19BB03D4C158}"/>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764;p60">
              <a:extLst>
                <a:ext uri="{FF2B5EF4-FFF2-40B4-BE49-F238E27FC236}">
                  <a16:creationId xmlns:a16="http://schemas.microsoft.com/office/drawing/2014/main" xmlns="" id="{939AED10-7B8F-4397-8998-B7F875EA4865}"/>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765;p60">
              <a:extLst>
                <a:ext uri="{FF2B5EF4-FFF2-40B4-BE49-F238E27FC236}">
                  <a16:creationId xmlns:a16="http://schemas.microsoft.com/office/drawing/2014/main" xmlns="" id="{123D0BB5-349F-456C-888B-4C4D0C212ED0}"/>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766;p60">
              <a:extLst>
                <a:ext uri="{FF2B5EF4-FFF2-40B4-BE49-F238E27FC236}">
                  <a16:creationId xmlns:a16="http://schemas.microsoft.com/office/drawing/2014/main" xmlns="" id="{9FA42DEF-3EE4-4513-AA6F-E63D68FE2C5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767;p60">
              <a:extLst>
                <a:ext uri="{FF2B5EF4-FFF2-40B4-BE49-F238E27FC236}">
                  <a16:creationId xmlns:a16="http://schemas.microsoft.com/office/drawing/2014/main" xmlns="" id="{497C5FAF-9503-4673-B059-AE9A6023FFC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768;p60">
              <a:extLst>
                <a:ext uri="{FF2B5EF4-FFF2-40B4-BE49-F238E27FC236}">
                  <a16:creationId xmlns:a16="http://schemas.microsoft.com/office/drawing/2014/main" xmlns="" id="{F11F83B4-A011-405F-BF08-303609D0C952}"/>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769;p60">
              <a:extLst>
                <a:ext uri="{FF2B5EF4-FFF2-40B4-BE49-F238E27FC236}">
                  <a16:creationId xmlns:a16="http://schemas.microsoft.com/office/drawing/2014/main" xmlns="" id="{1CAD7986-D823-4FF7-B104-0631706B3CDA}"/>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770;p60">
              <a:extLst>
                <a:ext uri="{FF2B5EF4-FFF2-40B4-BE49-F238E27FC236}">
                  <a16:creationId xmlns:a16="http://schemas.microsoft.com/office/drawing/2014/main" xmlns="" id="{4AF1C1BD-22B0-43CA-AA0B-B3311A6CB5D6}"/>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771;p60">
              <a:extLst>
                <a:ext uri="{FF2B5EF4-FFF2-40B4-BE49-F238E27FC236}">
                  <a16:creationId xmlns:a16="http://schemas.microsoft.com/office/drawing/2014/main" xmlns="" id="{D94ACC8A-590E-4F10-8D1B-8EC868CA50D3}"/>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3772;p60">
              <a:extLst>
                <a:ext uri="{FF2B5EF4-FFF2-40B4-BE49-F238E27FC236}">
                  <a16:creationId xmlns:a16="http://schemas.microsoft.com/office/drawing/2014/main" xmlns="" id="{605D2C07-EB1C-4E69-9EF2-6C40CE4D3F1C}"/>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3773;p60">
              <a:extLst>
                <a:ext uri="{FF2B5EF4-FFF2-40B4-BE49-F238E27FC236}">
                  <a16:creationId xmlns:a16="http://schemas.microsoft.com/office/drawing/2014/main" xmlns="" id="{6EC18742-1AE8-43B8-B26E-D53E7CA5B7AC}"/>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774;p60">
              <a:extLst>
                <a:ext uri="{FF2B5EF4-FFF2-40B4-BE49-F238E27FC236}">
                  <a16:creationId xmlns:a16="http://schemas.microsoft.com/office/drawing/2014/main" xmlns="" id="{197CA65B-056A-4B4C-ABEF-3574D7DF4AA3}"/>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775;p60">
              <a:extLst>
                <a:ext uri="{FF2B5EF4-FFF2-40B4-BE49-F238E27FC236}">
                  <a16:creationId xmlns:a16="http://schemas.microsoft.com/office/drawing/2014/main" xmlns="" id="{688CC203-1CC5-4B93-B467-E22658C17194}"/>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776;p60">
              <a:extLst>
                <a:ext uri="{FF2B5EF4-FFF2-40B4-BE49-F238E27FC236}">
                  <a16:creationId xmlns:a16="http://schemas.microsoft.com/office/drawing/2014/main" xmlns="" id="{FBFCA5E0-3E78-4B77-B796-CD3BD0B23EC0}"/>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777;p60">
              <a:extLst>
                <a:ext uri="{FF2B5EF4-FFF2-40B4-BE49-F238E27FC236}">
                  <a16:creationId xmlns:a16="http://schemas.microsoft.com/office/drawing/2014/main" xmlns="" id="{6EDD3674-8E93-4931-8AE1-09BDDC55FC0C}"/>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778;p60">
              <a:extLst>
                <a:ext uri="{FF2B5EF4-FFF2-40B4-BE49-F238E27FC236}">
                  <a16:creationId xmlns:a16="http://schemas.microsoft.com/office/drawing/2014/main" xmlns="" id="{A014EB78-9496-4858-92B4-73D22E1CF974}"/>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779;p60">
              <a:extLst>
                <a:ext uri="{FF2B5EF4-FFF2-40B4-BE49-F238E27FC236}">
                  <a16:creationId xmlns:a16="http://schemas.microsoft.com/office/drawing/2014/main" xmlns="" id="{7CC25F08-5357-402A-8B00-4F22C0E81B34}"/>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780;p60">
              <a:extLst>
                <a:ext uri="{FF2B5EF4-FFF2-40B4-BE49-F238E27FC236}">
                  <a16:creationId xmlns:a16="http://schemas.microsoft.com/office/drawing/2014/main" xmlns="" id="{9401E4CA-9F1D-4904-A5CF-EAD096C1111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781;p60">
              <a:extLst>
                <a:ext uri="{FF2B5EF4-FFF2-40B4-BE49-F238E27FC236}">
                  <a16:creationId xmlns:a16="http://schemas.microsoft.com/office/drawing/2014/main" xmlns="" id="{57F53CF5-3C03-4A5C-8D5A-8C589BEE1F43}"/>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782;p60">
              <a:extLst>
                <a:ext uri="{FF2B5EF4-FFF2-40B4-BE49-F238E27FC236}">
                  <a16:creationId xmlns:a16="http://schemas.microsoft.com/office/drawing/2014/main" xmlns="" id="{63EEAEFE-9F77-4B6B-98B7-1E4B979B7454}"/>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783;p60">
              <a:extLst>
                <a:ext uri="{FF2B5EF4-FFF2-40B4-BE49-F238E27FC236}">
                  <a16:creationId xmlns:a16="http://schemas.microsoft.com/office/drawing/2014/main" xmlns="" id="{6E3670F9-09B0-4D55-8951-D5C73FAC191F}"/>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784;p60">
              <a:extLst>
                <a:ext uri="{FF2B5EF4-FFF2-40B4-BE49-F238E27FC236}">
                  <a16:creationId xmlns:a16="http://schemas.microsoft.com/office/drawing/2014/main" xmlns="" id="{4A736446-F3C6-4733-A313-ED20246439F0}"/>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785;p60">
              <a:extLst>
                <a:ext uri="{FF2B5EF4-FFF2-40B4-BE49-F238E27FC236}">
                  <a16:creationId xmlns:a16="http://schemas.microsoft.com/office/drawing/2014/main" xmlns="" id="{D150198C-9501-4531-8494-EC0D5390A00A}"/>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786;p60">
              <a:extLst>
                <a:ext uri="{FF2B5EF4-FFF2-40B4-BE49-F238E27FC236}">
                  <a16:creationId xmlns:a16="http://schemas.microsoft.com/office/drawing/2014/main" xmlns="" id="{705A179F-7D9A-42EB-8971-BE024F033185}"/>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787;p60">
              <a:extLst>
                <a:ext uri="{FF2B5EF4-FFF2-40B4-BE49-F238E27FC236}">
                  <a16:creationId xmlns:a16="http://schemas.microsoft.com/office/drawing/2014/main" xmlns="" id="{F09F3FA8-3955-430A-8D34-23F1F4682219}"/>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788;p60">
              <a:extLst>
                <a:ext uri="{FF2B5EF4-FFF2-40B4-BE49-F238E27FC236}">
                  <a16:creationId xmlns:a16="http://schemas.microsoft.com/office/drawing/2014/main" xmlns="" id="{7CCB27BF-7960-41E2-9EA8-856F23E226EE}"/>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789;p60">
              <a:extLst>
                <a:ext uri="{FF2B5EF4-FFF2-40B4-BE49-F238E27FC236}">
                  <a16:creationId xmlns:a16="http://schemas.microsoft.com/office/drawing/2014/main" xmlns="" id="{85A743F7-5887-44B4-9F7E-F796D30D33E8}"/>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790;p60">
              <a:extLst>
                <a:ext uri="{FF2B5EF4-FFF2-40B4-BE49-F238E27FC236}">
                  <a16:creationId xmlns:a16="http://schemas.microsoft.com/office/drawing/2014/main" xmlns="" id="{DCC01D90-CACA-4223-B7FC-C0EA807790DF}"/>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3791;p60">
              <a:extLst>
                <a:ext uri="{FF2B5EF4-FFF2-40B4-BE49-F238E27FC236}">
                  <a16:creationId xmlns:a16="http://schemas.microsoft.com/office/drawing/2014/main" xmlns="" id="{F371F3A4-C440-43AA-877C-BC6EB9F68FA3}"/>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3792;p60">
              <a:extLst>
                <a:ext uri="{FF2B5EF4-FFF2-40B4-BE49-F238E27FC236}">
                  <a16:creationId xmlns:a16="http://schemas.microsoft.com/office/drawing/2014/main" xmlns="" id="{06DBDFCF-0EBE-4E1F-B671-A269C0CF570B}"/>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3793;p60">
              <a:extLst>
                <a:ext uri="{FF2B5EF4-FFF2-40B4-BE49-F238E27FC236}">
                  <a16:creationId xmlns:a16="http://schemas.microsoft.com/office/drawing/2014/main" xmlns="" id="{F54000C0-154B-41D4-B8B5-6C928AB823FA}"/>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3794;p60">
              <a:extLst>
                <a:ext uri="{FF2B5EF4-FFF2-40B4-BE49-F238E27FC236}">
                  <a16:creationId xmlns:a16="http://schemas.microsoft.com/office/drawing/2014/main" xmlns="" id="{CC7E7332-02C4-4D9B-BA31-3663B882F8D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3795;p60">
              <a:extLst>
                <a:ext uri="{FF2B5EF4-FFF2-40B4-BE49-F238E27FC236}">
                  <a16:creationId xmlns:a16="http://schemas.microsoft.com/office/drawing/2014/main" xmlns="" id="{1BB9180B-B533-4A92-B3D9-D5E7FF4B18C8}"/>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3796;p60">
              <a:extLst>
                <a:ext uri="{FF2B5EF4-FFF2-40B4-BE49-F238E27FC236}">
                  <a16:creationId xmlns:a16="http://schemas.microsoft.com/office/drawing/2014/main" xmlns="" id="{F19FD0F7-8986-4CC0-AD37-2F691129DF88}"/>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8" name="Google Shape;3797;p60">
              <a:extLst>
                <a:ext uri="{FF2B5EF4-FFF2-40B4-BE49-F238E27FC236}">
                  <a16:creationId xmlns:a16="http://schemas.microsoft.com/office/drawing/2014/main" xmlns="" id="{11DB4829-AF8D-4B00-A89C-01300F1F8E6D}"/>
                </a:ext>
              </a:extLst>
            </p:cNvPr>
            <p:cNvGrpSpPr/>
            <p:nvPr/>
          </p:nvGrpSpPr>
          <p:grpSpPr>
            <a:xfrm>
              <a:off x="1711384" y="1559076"/>
              <a:ext cx="656667" cy="315068"/>
              <a:chOff x="1711534" y="1552901"/>
              <a:chExt cx="656667" cy="315068"/>
            </a:xfrm>
          </p:grpSpPr>
          <p:sp>
            <p:nvSpPr>
              <p:cNvPr id="89" name="Google Shape;3798;p60">
                <a:extLst>
                  <a:ext uri="{FF2B5EF4-FFF2-40B4-BE49-F238E27FC236}">
                    <a16:creationId xmlns:a16="http://schemas.microsoft.com/office/drawing/2014/main" xmlns="" id="{3797651A-9CAB-4371-9A56-C93E59F12BC8}"/>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3799;p60">
                <a:extLst>
                  <a:ext uri="{FF2B5EF4-FFF2-40B4-BE49-F238E27FC236}">
                    <a16:creationId xmlns:a16="http://schemas.microsoft.com/office/drawing/2014/main" xmlns="" id="{9E4C8F7D-5515-431C-B456-7F124F718FA7}"/>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3800;p60">
                <a:extLst>
                  <a:ext uri="{FF2B5EF4-FFF2-40B4-BE49-F238E27FC236}">
                    <a16:creationId xmlns:a16="http://schemas.microsoft.com/office/drawing/2014/main" xmlns="" id="{AD2D9920-4161-443E-A5DA-1E11B4F70CC0}"/>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9" name="Google Shape;3801;p60">
              <a:extLst>
                <a:ext uri="{FF2B5EF4-FFF2-40B4-BE49-F238E27FC236}">
                  <a16:creationId xmlns:a16="http://schemas.microsoft.com/office/drawing/2014/main" xmlns="" id="{62D4223A-1109-4480-A868-8C3C21B9E295}"/>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0" name="Google Shape;3802;p60">
              <a:extLst>
                <a:ext uri="{FF2B5EF4-FFF2-40B4-BE49-F238E27FC236}">
                  <a16:creationId xmlns:a16="http://schemas.microsoft.com/office/drawing/2014/main" xmlns="" id="{764C35E8-4F01-4B60-B8E3-B03282D76B9C}"/>
                </a:ext>
              </a:extLst>
            </p:cNvPr>
            <p:cNvGrpSpPr/>
            <p:nvPr/>
          </p:nvGrpSpPr>
          <p:grpSpPr>
            <a:xfrm>
              <a:off x="1706216" y="2077251"/>
              <a:ext cx="670239" cy="527010"/>
              <a:chOff x="1706216" y="2077251"/>
              <a:chExt cx="670239" cy="527010"/>
            </a:xfrm>
          </p:grpSpPr>
          <p:sp>
            <p:nvSpPr>
              <p:cNvPr id="51" name="Google Shape;3803;p60">
                <a:extLst>
                  <a:ext uri="{FF2B5EF4-FFF2-40B4-BE49-F238E27FC236}">
                    <a16:creationId xmlns:a16="http://schemas.microsoft.com/office/drawing/2014/main" xmlns="" id="{DC34A8C0-3DE5-4DE5-8881-3C09BD4F1BBB}"/>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3804;p60">
                <a:extLst>
                  <a:ext uri="{FF2B5EF4-FFF2-40B4-BE49-F238E27FC236}">
                    <a16:creationId xmlns:a16="http://schemas.microsoft.com/office/drawing/2014/main" xmlns="" id="{4D8D0410-D995-4418-819B-52700A79677C}"/>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3805;p60">
                <a:extLst>
                  <a:ext uri="{FF2B5EF4-FFF2-40B4-BE49-F238E27FC236}">
                    <a16:creationId xmlns:a16="http://schemas.microsoft.com/office/drawing/2014/main" xmlns="" id="{77843232-E17D-4AF4-B1E9-C874759469D2}"/>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3806;p60">
                <a:extLst>
                  <a:ext uri="{FF2B5EF4-FFF2-40B4-BE49-F238E27FC236}">
                    <a16:creationId xmlns:a16="http://schemas.microsoft.com/office/drawing/2014/main" xmlns="" id="{02FF523F-589E-4B32-848D-CD8C8B354499}"/>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3807;p60">
                <a:extLst>
                  <a:ext uri="{FF2B5EF4-FFF2-40B4-BE49-F238E27FC236}">
                    <a16:creationId xmlns:a16="http://schemas.microsoft.com/office/drawing/2014/main" xmlns="" id="{F757D0B2-350D-4E3A-A33F-6449F18D42E6}"/>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3808;p60">
                <a:extLst>
                  <a:ext uri="{FF2B5EF4-FFF2-40B4-BE49-F238E27FC236}">
                    <a16:creationId xmlns:a16="http://schemas.microsoft.com/office/drawing/2014/main" xmlns="" id="{B8AD1E6F-399F-4860-BC57-01F2A2EC701F}"/>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3809;p60">
                <a:extLst>
                  <a:ext uri="{FF2B5EF4-FFF2-40B4-BE49-F238E27FC236}">
                    <a16:creationId xmlns:a16="http://schemas.microsoft.com/office/drawing/2014/main" xmlns="" id="{9DF95E9A-0539-4AFE-90D9-E0B0EA5082B8}"/>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3810;p60">
                <a:extLst>
                  <a:ext uri="{FF2B5EF4-FFF2-40B4-BE49-F238E27FC236}">
                    <a16:creationId xmlns:a16="http://schemas.microsoft.com/office/drawing/2014/main" xmlns="" id="{8B385A48-5FC8-4FF3-A8D0-D2E1A0FD53F9}"/>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3811;p60">
                <a:extLst>
                  <a:ext uri="{FF2B5EF4-FFF2-40B4-BE49-F238E27FC236}">
                    <a16:creationId xmlns:a16="http://schemas.microsoft.com/office/drawing/2014/main" xmlns="" id="{892DBC65-0B48-40D8-A47E-8D4D74E25BA9}"/>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3812;p60">
                <a:extLst>
                  <a:ext uri="{FF2B5EF4-FFF2-40B4-BE49-F238E27FC236}">
                    <a16:creationId xmlns:a16="http://schemas.microsoft.com/office/drawing/2014/main" xmlns="" id="{E57BF1DB-2425-4EE7-B0B0-7C69916D1D83}"/>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3813;p60">
                <a:extLst>
                  <a:ext uri="{FF2B5EF4-FFF2-40B4-BE49-F238E27FC236}">
                    <a16:creationId xmlns:a16="http://schemas.microsoft.com/office/drawing/2014/main" xmlns="" id="{5972F40A-7096-434B-8059-831B274C0D22}"/>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3814;p60">
                <a:extLst>
                  <a:ext uri="{FF2B5EF4-FFF2-40B4-BE49-F238E27FC236}">
                    <a16:creationId xmlns:a16="http://schemas.microsoft.com/office/drawing/2014/main" xmlns="" id="{FB77C8E6-76F5-492F-B159-4B0A206D351F}"/>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3815;p60">
                <a:extLst>
                  <a:ext uri="{FF2B5EF4-FFF2-40B4-BE49-F238E27FC236}">
                    <a16:creationId xmlns:a16="http://schemas.microsoft.com/office/drawing/2014/main" xmlns="" id="{332A4D73-E3FF-4358-B9B9-8655FB5F7F49}"/>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3816;p60">
                <a:extLst>
                  <a:ext uri="{FF2B5EF4-FFF2-40B4-BE49-F238E27FC236}">
                    <a16:creationId xmlns:a16="http://schemas.microsoft.com/office/drawing/2014/main" xmlns="" id="{78D0A97D-42E6-4778-B4B8-6731605BD634}"/>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3817;p60">
                <a:extLst>
                  <a:ext uri="{FF2B5EF4-FFF2-40B4-BE49-F238E27FC236}">
                    <a16:creationId xmlns:a16="http://schemas.microsoft.com/office/drawing/2014/main" xmlns="" id="{292CCFB4-685D-46D2-B1A4-568EA5E8BBD9}"/>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3818;p60">
                <a:extLst>
                  <a:ext uri="{FF2B5EF4-FFF2-40B4-BE49-F238E27FC236}">
                    <a16:creationId xmlns:a16="http://schemas.microsoft.com/office/drawing/2014/main" xmlns="" id="{C911B8E1-637A-4829-8FD3-41D5B728E8C6}"/>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3819;p60">
                <a:extLst>
                  <a:ext uri="{FF2B5EF4-FFF2-40B4-BE49-F238E27FC236}">
                    <a16:creationId xmlns:a16="http://schemas.microsoft.com/office/drawing/2014/main" xmlns="" id="{13C65824-0B18-4B7F-83F9-C8D802D7967E}"/>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3820;p60">
                <a:extLst>
                  <a:ext uri="{FF2B5EF4-FFF2-40B4-BE49-F238E27FC236}">
                    <a16:creationId xmlns:a16="http://schemas.microsoft.com/office/drawing/2014/main" xmlns="" id="{90AD74C4-8444-4184-82F4-44EFA8C8F5DC}"/>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3821;p60">
                <a:extLst>
                  <a:ext uri="{FF2B5EF4-FFF2-40B4-BE49-F238E27FC236}">
                    <a16:creationId xmlns:a16="http://schemas.microsoft.com/office/drawing/2014/main" xmlns="" id="{CD03177E-C599-4706-AACA-E4E09DC70C54}"/>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3822;p60">
                <a:extLst>
                  <a:ext uri="{FF2B5EF4-FFF2-40B4-BE49-F238E27FC236}">
                    <a16:creationId xmlns:a16="http://schemas.microsoft.com/office/drawing/2014/main" xmlns="" id="{4476795D-4413-488C-B947-682623273647}"/>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3823;p60">
                <a:extLst>
                  <a:ext uri="{FF2B5EF4-FFF2-40B4-BE49-F238E27FC236}">
                    <a16:creationId xmlns:a16="http://schemas.microsoft.com/office/drawing/2014/main" xmlns="" id="{0832DCDC-05B5-4E64-876F-3EFCA18CB431}"/>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3824;p60">
                <a:extLst>
                  <a:ext uri="{FF2B5EF4-FFF2-40B4-BE49-F238E27FC236}">
                    <a16:creationId xmlns:a16="http://schemas.microsoft.com/office/drawing/2014/main" xmlns="" id="{0C0CC70A-6188-4342-AABC-9D9D4156558D}"/>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3825;p60">
                <a:extLst>
                  <a:ext uri="{FF2B5EF4-FFF2-40B4-BE49-F238E27FC236}">
                    <a16:creationId xmlns:a16="http://schemas.microsoft.com/office/drawing/2014/main" xmlns="" id="{9B71FCCE-1E12-4AB5-87EF-7534DF9905F5}"/>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3826;p60">
                <a:extLst>
                  <a:ext uri="{FF2B5EF4-FFF2-40B4-BE49-F238E27FC236}">
                    <a16:creationId xmlns:a16="http://schemas.microsoft.com/office/drawing/2014/main" xmlns="" id="{996E414B-75EF-4653-98FD-FC861E9F9011}"/>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3827;p60">
                <a:extLst>
                  <a:ext uri="{FF2B5EF4-FFF2-40B4-BE49-F238E27FC236}">
                    <a16:creationId xmlns:a16="http://schemas.microsoft.com/office/drawing/2014/main" xmlns="" id="{82AF78BA-AF99-48BE-AC04-2753E9BF9FF1}"/>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3828;p60">
                <a:extLst>
                  <a:ext uri="{FF2B5EF4-FFF2-40B4-BE49-F238E27FC236}">
                    <a16:creationId xmlns:a16="http://schemas.microsoft.com/office/drawing/2014/main" xmlns="" id="{78B3622F-9814-461A-A2F2-777C60F16F7E}"/>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3829;p60">
                <a:extLst>
                  <a:ext uri="{FF2B5EF4-FFF2-40B4-BE49-F238E27FC236}">
                    <a16:creationId xmlns:a16="http://schemas.microsoft.com/office/drawing/2014/main" xmlns="" id="{01B9A7B4-3E41-4A55-8F98-8D6CD70B1EDB}"/>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3830;p60">
                <a:extLst>
                  <a:ext uri="{FF2B5EF4-FFF2-40B4-BE49-F238E27FC236}">
                    <a16:creationId xmlns:a16="http://schemas.microsoft.com/office/drawing/2014/main" xmlns="" id="{08D1114A-F2B8-49D5-9F74-16D3192BD858}"/>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3831;p60">
                <a:extLst>
                  <a:ext uri="{FF2B5EF4-FFF2-40B4-BE49-F238E27FC236}">
                    <a16:creationId xmlns:a16="http://schemas.microsoft.com/office/drawing/2014/main" xmlns="" id="{AD1726A2-0D62-41EE-8F59-474226516DE7}"/>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3832;p60">
                <a:extLst>
                  <a:ext uri="{FF2B5EF4-FFF2-40B4-BE49-F238E27FC236}">
                    <a16:creationId xmlns:a16="http://schemas.microsoft.com/office/drawing/2014/main" xmlns="" id="{85B4E426-D994-4126-891B-D991864BE38D}"/>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3833;p60">
                <a:extLst>
                  <a:ext uri="{FF2B5EF4-FFF2-40B4-BE49-F238E27FC236}">
                    <a16:creationId xmlns:a16="http://schemas.microsoft.com/office/drawing/2014/main" xmlns="" id="{EC2E52F7-ACE2-46C7-B079-8244F9B06713}"/>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3834;p60">
                <a:extLst>
                  <a:ext uri="{FF2B5EF4-FFF2-40B4-BE49-F238E27FC236}">
                    <a16:creationId xmlns:a16="http://schemas.microsoft.com/office/drawing/2014/main" xmlns="" id="{3E34F9EE-882B-4B71-AE79-55ED1749B297}"/>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3835;p60">
                <a:extLst>
                  <a:ext uri="{FF2B5EF4-FFF2-40B4-BE49-F238E27FC236}">
                    <a16:creationId xmlns:a16="http://schemas.microsoft.com/office/drawing/2014/main" xmlns="" id="{4B6504AA-A649-459B-8B8D-F85B590BCAF7}"/>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3836;p60">
                <a:extLst>
                  <a:ext uri="{FF2B5EF4-FFF2-40B4-BE49-F238E27FC236}">
                    <a16:creationId xmlns:a16="http://schemas.microsoft.com/office/drawing/2014/main" xmlns="" id="{2C2D82E4-0D1B-42C1-9C31-ECB9527BAA3D}"/>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3837;p60">
                <a:extLst>
                  <a:ext uri="{FF2B5EF4-FFF2-40B4-BE49-F238E27FC236}">
                    <a16:creationId xmlns:a16="http://schemas.microsoft.com/office/drawing/2014/main" xmlns="" id="{9ED6412A-1E31-4850-9098-4A87F62ABD81}"/>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3838;p60">
                <a:extLst>
                  <a:ext uri="{FF2B5EF4-FFF2-40B4-BE49-F238E27FC236}">
                    <a16:creationId xmlns:a16="http://schemas.microsoft.com/office/drawing/2014/main" xmlns="" id="{8C656039-8305-4F57-B877-70D2C4C0CA5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3839;p60">
                <a:extLst>
                  <a:ext uri="{FF2B5EF4-FFF2-40B4-BE49-F238E27FC236}">
                    <a16:creationId xmlns:a16="http://schemas.microsoft.com/office/drawing/2014/main" xmlns="" id="{5E297769-DE73-49B5-8421-1609E2F6A7F1}"/>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3840;p60">
                <a:extLst>
                  <a:ext uri="{FF2B5EF4-FFF2-40B4-BE49-F238E27FC236}">
                    <a16:creationId xmlns:a16="http://schemas.microsoft.com/office/drawing/2014/main" xmlns="" id="{18A3B02D-5860-4B5D-936B-288C040B37F3}"/>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95" name="TextBox 94">
            <a:extLst>
              <a:ext uri="{FF2B5EF4-FFF2-40B4-BE49-F238E27FC236}">
                <a16:creationId xmlns:a16="http://schemas.microsoft.com/office/drawing/2014/main" xmlns="" id="{8CEECD61-08C2-4DB6-8CC9-7BFD68EB7DF2}"/>
              </a:ext>
            </a:extLst>
          </p:cNvPr>
          <p:cNvSpPr txBox="1"/>
          <p:nvPr/>
        </p:nvSpPr>
        <p:spPr>
          <a:xfrm>
            <a:off x="2726255" y="2684424"/>
            <a:ext cx="8009105" cy="2862322"/>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3 </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a:t>
            </a:r>
          </a:p>
          <a:p>
            <a:pPr marL="457200" indent="-457200">
              <a:buFontTx/>
              <a:buChar char="-"/>
            </a:pPr>
            <a:r>
              <a:rPr lang="en-US" sz="3600" dirty="0" err="1">
                <a:latin typeface="Times New Roman" panose="02020603050405020304" pitchFamily="18" charset="0"/>
                <a:cs typeface="Times New Roman" panose="02020603050405020304" pitchFamily="18" charset="0"/>
              </a:rPr>
              <a:t>Mở</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Mở</a:t>
            </a:r>
            <a:r>
              <a:rPr lang="en-US" sz="3600" dirty="0">
                <a:latin typeface="Times New Roman" panose="02020603050405020304" pitchFamily="18" charset="0"/>
                <a:cs typeface="Times New Roman" panose="02020603050405020304" pitchFamily="18" charset="0"/>
              </a:rPr>
              <a:t> </a:t>
            </a:r>
            <a:r>
              <a:rPr lang="en-US" sz="3600" err="1">
                <a:latin typeface="Times New Roman" panose="02020603050405020304" pitchFamily="18" charset="0"/>
                <a:cs typeface="Times New Roman" panose="02020603050405020304" pitchFamily="18" charset="0"/>
              </a:rPr>
              <a:t>bài</a:t>
            </a:r>
            <a:r>
              <a:rPr lang="en-US" sz="3600">
                <a:latin typeface="Times New Roman" panose="02020603050405020304" pitchFamily="18" charset="0"/>
                <a:cs typeface="Times New Roman" panose="02020603050405020304" pitchFamily="18" charset="0"/>
              </a:rPr>
              <a:t>): Trực tiếp và gián tiếp</a:t>
            </a:r>
            <a:endParaRPr lang="en-US" sz="3600" dirty="0">
              <a:latin typeface="Times New Roman" panose="02020603050405020304" pitchFamily="18" charset="0"/>
              <a:cs typeface="Times New Roman" panose="02020603050405020304" pitchFamily="18" charset="0"/>
            </a:endParaRPr>
          </a:p>
          <a:p>
            <a:pPr marL="457200" indent="-457200">
              <a:buFontTx/>
              <a:buChar char="-"/>
            </a:pPr>
            <a:r>
              <a:rPr lang="en-US" sz="3600" dirty="0" err="1">
                <a:latin typeface="Times New Roman" panose="02020603050405020304" pitchFamily="18" charset="0"/>
                <a:cs typeface="Times New Roman" panose="02020603050405020304" pitchFamily="18" charset="0"/>
              </a:rPr>
              <a:t>Diễn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a:t>
            </a:r>
          </a:p>
          <a:p>
            <a:pPr marL="457200" indent="-457200">
              <a:buFontTx/>
              <a:buChar char="-"/>
            </a:pP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err="1">
                <a:latin typeface="Times New Roman" panose="02020603050405020304" pitchFamily="18" charset="0"/>
                <a:cs typeface="Times New Roman" panose="02020603050405020304" pitchFamily="18" charset="0"/>
              </a:rPr>
              <a:t>bài</a:t>
            </a:r>
            <a:r>
              <a:rPr lang="en-US" sz="3600">
                <a:latin typeface="Times New Roman" panose="02020603050405020304" pitchFamily="18" charset="0"/>
                <a:cs typeface="Times New Roman" panose="02020603050405020304" pitchFamily="18" charset="0"/>
              </a:rPr>
              <a:t>): Không mở rộng hoặc mở rộng.</a:t>
            </a:r>
            <a:endParaRPr lang="en-US" sz="3600" dirty="0">
              <a:latin typeface="Times New Roman" panose="02020603050405020304" pitchFamily="18" charset="0"/>
              <a:cs typeface="Times New Roman" panose="02020603050405020304" pitchFamily="18" charset="0"/>
            </a:endParaRPr>
          </a:p>
        </p:txBody>
      </p:sp>
      <p:sp>
        <p:nvSpPr>
          <p:cNvPr id="96" name="TextBox 95">
            <a:extLst>
              <a:ext uri="{FF2B5EF4-FFF2-40B4-BE49-F238E27FC236}">
                <a16:creationId xmlns:a16="http://schemas.microsoft.com/office/drawing/2014/main" xmlns="" id="{132102DF-725B-41E3-84D9-F18E058BB060}"/>
              </a:ext>
            </a:extLst>
          </p:cNvPr>
          <p:cNvSpPr txBox="1"/>
          <p:nvPr/>
        </p:nvSpPr>
        <p:spPr>
          <a:xfrm>
            <a:off x="3828408" y="832377"/>
            <a:ext cx="5373384" cy="1077218"/>
          </a:xfrm>
          <a:custGeom>
            <a:avLst/>
            <a:gdLst>
              <a:gd name="connsiteX0" fmla="*/ 0 w 5373384"/>
              <a:gd name="connsiteY0" fmla="*/ 0 h 1077218"/>
              <a:gd name="connsiteX1" fmla="*/ 435841 w 5373384"/>
              <a:gd name="connsiteY1" fmla="*/ 0 h 1077218"/>
              <a:gd name="connsiteX2" fmla="*/ 925416 w 5373384"/>
              <a:gd name="connsiteY2" fmla="*/ 0 h 1077218"/>
              <a:gd name="connsiteX3" fmla="*/ 1361257 w 5373384"/>
              <a:gd name="connsiteY3" fmla="*/ 0 h 1077218"/>
              <a:gd name="connsiteX4" fmla="*/ 1850832 w 5373384"/>
              <a:gd name="connsiteY4" fmla="*/ 0 h 1077218"/>
              <a:gd name="connsiteX5" fmla="*/ 2447875 w 5373384"/>
              <a:gd name="connsiteY5" fmla="*/ 0 h 1077218"/>
              <a:gd name="connsiteX6" fmla="*/ 2937450 w 5373384"/>
              <a:gd name="connsiteY6" fmla="*/ 0 h 1077218"/>
              <a:gd name="connsiteX7" fmla="*/ 3427025 w 5373384"/>
              <a:gd name="connsiteY7" fmla="*/ 0 h 1077218"/>
              <a:gd name="connsiteX8" fmla="*/ 3970334 w 5373384"/>
              <a:gd name="connsiteY8" fmla="*/ 0 h 1077218"/>
              <a:gd name="connsiteX9" fmla="*/ 4406175 w 5373384"/>
              <a:gd name="connsiteY9" fmla="*/ 0 h 1077218"/>
              <a:gd name="connsiteX10" fmla="*/ 5373384 w 5373384"/>
              <a:gd name="connsiteY10" fmla="*/ 0 h 1077218"/>
              <a:gd name="connsiteX11" fmla="*/ 5373384 w 5373384"/>
              <a:gd name="connsiteY11" fmla="*/ 527837 h 1077218"/>
              <a:gd name="connsiteX12" fmla="*/ 5373384 w 5373384"/>
              <a:gd name="connsiteY12" fmla="*/ 1077218 h 1077218"/>
              <a:gd name="connsiteX13" fmla="*/ 4668874 w 5373384"/>
              <a:gd name="connsiteY13" fmla="*/ 1077218 h 1077218"/>
              <a:gd name="connsiteX14" fmla="*/ 4125565 w 5373384"/>
              <a:gd name="connsiteY14" fmla="*/ 1077218 h 1077218"/>
              <a:gd name="connsiteX15" fmla="*/ 3635990 w 5373384"/>
              <a:gd name="connsiteY15" fmla="*/ 1077218 h 1077218"/>
              <a:gd name="connsiteX16" fmla="*/ 3038947 w 5373384"/>
              <a:gd name="connsiteY16" fmla="*/ 1077218 h 1077218"/>
              <a:gd name="connsiteX17" fmla="*/ 2495638 w 5373384"/>
              <a:gd name="connsiteY17" fmla="*/ 1077218 h 1077218"/>
              <a:gd name="connsiteX18" fmla="*/ 1898596 w 5373384"/>
              <a:gd name="connsiteY18" fmla="*/ 1077218 h 1077218"/>
              <a:gd name="connsiteX19" fmla="*/ 1247819 w 5373384"/>
              <a:gd name="connsiteY19" fmla="*/ 1077218 h 1077218"/>
              <a:gd name="connsiteX20" fmla="*/ 650777 w 5373384"/>
              <a:gd name="connsiteY20" fmla="*/ 1077218 h 1077218"/>
              <a:gd name="connsiteX21" fmla="*/ 0 w 5373384"/>
              <a:gd name="connsiteY21" fmla="*/ 1077218 h 1077218"/>
              <a:gd name="connsiteX22" fmla="*/ 0 w 5373384"/>
              <a:gd name="connsiteY22" fmla="*/ 517065 h 1077218"/>
              <a:gd name="connsiteX23" fmla="*/ 0 w 5373384"/>
              <a:gd name="connsiteY23"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73384" h="1077218" fill="none" extrusionOk="0">
                <a:moveTo>
                  <a:pt x="0" y="0"/>
                </a:moveTo>
                <a:cubicBezTo>
                  <a:pt x="94048" y="-8094"/>
                  <a:pt x="260936" y="1952"/>
                  <a:pt x="435841" y="0"/>
                </a:cubicBezTo>
                <a:cubicBezTo>
                  <a:pt x="610746" y="-1952"/>
                  <a:pt x="709816" y="15828"/>
                  <a:pt x="925416" y="0"/>
                </a:cubicBezTo>
                <a:cubicBezTo>
                  <a:pt x="1141017" y="-15828"/>
                  <a:pt x="1260595" y="29553"/>
                  <a:pt x="1361257" y="0"/>
                </a:cubicBezTo>
                <a:cubicBezTo>
                  <a:pt x="1461919" y="-29553"/>
                  <a:pt x="1628004" y="43693"/>
                  <a:pt x="1850832" y="0"/>
                </a:cubicBezTo>
                <a:cubicBezTo>
                  <a:pt x="2073660" y="-43693"/>
                  <a:pt x="2188575" y="62924"/>
                  <a:pt x="2447875" y="0"/>
                </a:cubicBezTo>
                <a:cubicBezTo>
                  <a:pt x="2707175" y="-62924"/>
                  <a:pt x="2795694" y="57006"/>
                  <a:pt x="2937450" y="0"/>
                </a:cubicBezTo>
                <a:cubicBezTo>
                  <a:pt x="3079206" y="-57006"/>
                  <a:pt x="3280301" y="32374"/>
                  <a:pt x="3427025" y="0"/>
                </a:cubicBezTo>
                <a:cubicBezTo>
                  <a:pt x="3573749" y="-32374"/>
                  <a:pt x="3698782" y="4237"/>
                  <a:pt x="3970334" y="0"/>
                </a:cubicBezTo>
                <a:cubicBezTo>
                  <a:pt x="4241886" y="-4237"/>
                  <a:pt x="4192328" y="43495"/>
                  <a:pt x="4406175" y="0"/>
                </a:cubicBezTo>
                <a:cubicBezTo>
                  <a:pt x="4620022" y="-43495"/>
                  <a:pt x="5157664" y="74834"/>
                  <a:pt x="5373384" y="0"/>
                </a:cubicBezTo>
                <a:cubicBezTo>
                  <a:pt x="5392999" y="196277"/>
                  <a:pt x="5326377" y="344068"/>
                  <a:pt x="5373384" y="527837"/>
                </a:cubicBezTo>
                <a:cubicBezTo>
                  <a:pt x="5420391" y="711606"/>
                  <a:pt x="5366956" y="926036"/>
                  <a:pt x="5373384" y="1077218"/>
                </a:cubicBezTo>
                <a:cubicBezTo>
                  <a:pt x="5038184" y="1159230"/>
                  <a:pt x="4983394" y="1008549"/>
                  <a:pt x="4668874" y="1077218"/>
                </a:cubicBezTo>
                <a:cubicBezTo>
                  <a:pt x="4354354" y="1145887"/>
                  <a:pt x="4256505" y="1044512"/>
                  <a:pt x="4125565" y="1077218"/>
                </a:cubicBezTo>
                <a:cubicBezTo>
                  <a:pt x="3994625" y="1109924"/>
                  <a:pt x="3773658" y="1061841"/>
                  <a:pt x="3635990" y="1077218"/>
                </a:cubicBezTo>
                <a:cubicBezTo>
                  <a:pt x="3498322" y="1092595"/>
                  <a:pt x="3224521" y="1008791"/>
                  <a:pt x="3038947" y="1077218"/>
                </a:cubicBezTo>
                <a:cubicBezTo>
                  <a:pt x="2853373" y="1145645"/>
                  <a:pt x="2715164" y="1033755"/>
                  <a:pt x="2495638" y="1077218"/>
                </a:cubicBezTo>
                <a:cubicBezTo>
                  <a:pt x="2276112" y="1120681"/>
                  <a:pt x="2039518" y="1007250"/>
                  <a:pt x="1898596" y="1077218"/>
                </a:cubicBezTo>
                <a:cubicBezTo>
                  <a:pt x="1757674" y="1147186"/>
                  <a:pt x="1406599" y="1076456"/>
                  <a:pt x="1247819" y="1077218"/>
                </a:cubicBezTo>
                <a:cubicBezTo>
                  <a:pt x="1089039" y="1077980"/>
                  <a:pt x="914206" y="1069256"/>
                  <a:pt x="650777" y="1077218"/>
                </a:cubicBezTo>
                <a:cubicBezTo>
                  <a:pt x="387348" y="1085180"/>
                  <a:pt x="202520" y="1067419"/>
                  <a:pt x="0" y="1077218"/>
                </a:cubicBezTo>
                <a:cubicBezTo>
                  <a:pt x="-32462" y="870958"/>
                  <a:pt x="39655" y="770492"/>
                  <a:pt x="0" y="517065"/>
                </a:cubicBezTo>
                <a:cubicBezTo>
                  <a:pt x="-39655" y="263638"/>
                  <a:pt x="47078" y="223946"/>
                  <a:pt x="0" y="0"/>
                </a:cubicBezTo>
                <a:close/>
              </a:path>
              <a:path w="5373384" h="1077218" stroke="0" extrusionOk="0">
                <a:moveTo>
                  <a:pt x="0" y="0"/>
                </a:moveTo>
                <a:cubicBezTo>
                  <a:pt x="200877" y="-26496"/>
                  <a:pt x="368692" y="30194"/>
                  <a:pt x="489575" y="0"/>
                </a:cubicBezTo>
                <a:cubicBezTo>
                  <a:pt x="610458" y="-30194"/>
                  <a:pt x="833985" y="20297"/>
                  <a:pt x="1086618" y="0"/>
                </a:cubicBezTo>
                <a:cubicBezTo>
                  <a:pt x="1339251" y="-20297"/>
                  <a:pt x="1415884" y="15118"/>
                  <a:pt x="1576193" y="0"/>
                </a:cubicBezTo>
                <a:cubicBezTo>
                  <a:pt x="1736503" y="-15118"/>
                  <a:pt x="1983838" y="72298"/>
                  <a:pt x="2280703" y="0"/>
                </a:cubicBezTo>
                <a:cubicBezTo>
                  <a:pt x="2577568" y="-72298"/>
                  <a:pt x="2631260" y="70905"/>
                  <a:pt x="2931479" y="0"/>
                </a:cubicBezTo>
                <a:cubicBezTo>
                  <a:pt x="3231698" y="-70905"/>
                  <a:pt x="3219864" y="44455"/>
                  <a:pt x="3367321" y="0"/>
                </a:cubicBezTo>
                <a:cubicBezTo>
                  <a:pt x="3514778" y="-44455"/>
                  <a:pt x="3722841" y="70995"/>
                  <a:pt x="4071831" y="0"/>
                </a:cubicBezTo>
                <a:cubicBezTo>
                  <a:pt x="4420821" y="-70995"/>
                  <a:pt x="4311351" y="3523"/>
                  <a:pt x="4507672" y="0"/>
                </a:cubicBezTo>
                <a:cubicBezTo>
                  <a:pt x="4703993" y="-3523"/>
                  <a:pt x="5176945" y="103745"/>
                  <a:pt x="5373384" y="0"/>
                </a:cubicBezTo>
                <a:cubicBezTo>
                  <a:pt x="5413382" y="241589"/>
                  <a:pt x="5366839" y="258045"/>
                  <a:pt x="5373384" y="506292"/>
                </a:cubicBezTo>
                <a:cubicBezTo>
                  <a:pt x="5379929" y="754539"/>
                  <a:pt x="5330514" y="934314"/>
                  <a:pt x="5373384" y="1077218"/>
                </a:cubicBezTo>
                <a:cubicBezTo>
                  <a:pt x="5250614" y="1099171"/>
                  <a:pt x="5057126" y="1053905"/>
                  <a:pt x="4830075" y="1077218"/>
                </a:cubicBezTo>
                <a:cubicBezTo>
                  <a:pt x="4603024" y="1100531"/>
                  <a:pt x="4502944" y="1044387"/>
                  <a:pt x="4340500" y="1077218"/>
                </a:cubicBezTo>
                <a:cubicBezTo>
                  <a:pt x="4178056" y="1110049"/>
                  <a:pt x="4007746" y="1042609"/>
                  <a:pt x="3850925" y="1077218"/>
                </a:cubicBezTo>
                <a:cubicBezTo>
                  <a:pt x="3694105" y="1111827"/>
                  <a:pt x="3395965" y="1037743"/>
                  <a:pt x="3253883" y="1077218"/>
                </a:cubicBezTo>
                <a:cubicBezTo>
                  <a:pt x="3111801" y="1116693"/>
                  <a:pt x="2931088" y="1053492"/>
                  <a:pt x="2656840" y="1077218"/>
                </a:cubicBezTo>
                <a:cubicBezTo>
                  <a:pt x="2382592" y="1100944"/>
                  <a:pt x="2333260" y="1063369"/>
                  <a:pt x="2113531" y="1077218"/>
                </a:cubicBezTo>
                <a:cubicBezTo>
                  <a:pt x="1893802" y="1091067"/>
                  <a:pt x="1702952" y="1046517"/>
                  <a:pt x="1516488" y="1077218"/>
                </a:cubicBezTo>
                <a:cubicBezTo>
                  <a:pt x="1330024" y="1107919"/>
                  <a:pt x="1238604" y="1025690"/>
                  <a:pt x="1026913" y="1077218"/>
                </a:cubicBezTo>
                <a:cubicBezTo>
                  <a:pt x="815223" y="1128746"/>
                  <a:pt x="766296" y="1053626"/>
                  <a:pt x="591072" y="1077218"/>
                </a:cubicBezTo>
                <a:cubicBezTo>
                  <a:pt x="415848" y="1100810"/>
                  <a:pt x="196668" y="1041633"/>
                  <a:pt x="0" y="1077218"/>
                </a:cubicBezTo>
                <a:cubicBezTo>
                  <a:pt x="-45788" y="914334"/>
                  <a:pt x="53173" y="765188"/>
                  <a:pt x="0" y="538609"/>
                </a:cubicBezTo>
                <a:cubicBezTo>
                  <a:pt x="-53173" y="312030"/>
                  <a:pt x="2914" y="255565"/>
                  <a:pt x="0" y="0"/>
                </a:cubicBezTo>
                <a:close/>
              </a:path>
            </a:pathLst>
          </a:custGeom>
          <a:solidFill>
            <a:srgbClr val="FFFF00"/>
          </a:solidFill>
          <a:ln>
            <a:solidFill>
              <a:schemeClr val="accent1"/>
            </a:solidFill>
            <a:extLst>
              <a:ext uri="{C807C97D-BFC1-408E-A445-0C87EB9F89A2}">
                <ask:lineSketchStyleProps xmlns:ask="http://schemas.microsoft.com/office/drawing/2018/sketchyshapes" xmln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vi-VN" sz="3200">
                <a:solidFill>
                  <a:srgbClr val="333333"/>
                </a:solidFill>
                <a:latin typeface="Times New Roman" panose="02020603050405020304" pitchFamily="18" charset="0"/>
                <a:cs typeface="Times New Roman" panose="02020603050405020304" pitchFamily="18" charset="0"/>
              </a:rPr>
              <a:t>Bài văn kể chuyện </a:t>
            </a:r>
            <a:endParaRPr lang="en-US" sz="3200">
              <a:solidFill>
                <a:srgbClr val="333333"/>
              </a:solidFill>
              <a:latin typeface="Times New Roman" panose="02020603050405020304" pitchFamily="18" charset="0"/>
              <a:cs typeface="Times New Roman" panose="02020603050405020304" pitchFamily="18" charset="0"/>
            </a:endParaRPr>
          </a:p>
          <a:p>
            <a:pPr algn="ctr"/>
            <a:r>
              <a:rPr lang="vi-VN" sz="3200">
                <a:solidFill>
                  <a:srgbClr val="333333"/>
                </a:solidFill>
                <a:latin typeface="Times New Roman" panose="02020603050405020304" pitchFamily="18" charset="0"/>
                <a:cs typeface="Times New Roman" panose="02020603050405020304" pitchFamily="18" charset="0"/>
              </a:rPr>
              <a:t>có cấu tạo như thế nào?</a:t>
            </a:r>
            <a:endParaRPr lang="en-US" sz="3200">
              <a:solidFill>
                <a:srgbClr val="333333"/>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anim calcmode="lin" valueType="num">
                                      <p:cBhvr>
                                        <p:cTn id="8" dur="1000" fill="hold"/>
                                        <p:tgtEl>
                                          <p:spTgt spid="96"/>
                                        </p:tgtEl>
                                        <p:attrNameLst>
                                          <p:attrName>ppt_x</p:attrName>
                                        </p:attrNameLst>
                                      </p:cBhvr>
                                      <p:tavLst>
                                        <p:tav tm="0">
                                          <p:val>
                                            <p:strVal val="#ppt_x"/>
                                          </p:val>
                                        </p:tav>
                                        <p:tav tm="100000">
                                          <p:val>
                                            <p:strVal val="#ppt_x"/>
                                          </p:val>
                                        </p:tav>
                                      </p:tavLst>
                                    </p:anim>
                                    <p:anim calcmode="lin" valueType="num">
                                      <p:cBhvr>
                                        <p:cTn id="9"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5"/>
                                        </p:tgtEl>
                                        <p:attrNameLst>
                                          <p:attrName>style.visibility</p:attrName>
                                        </p:attrNameLst>
                                      </p:cBhvr>
                                      <p:to>
                                        <p:strVal val="visible"/>
                                      </p:to>
                                    </p:set>
                                    <p:anim calcmode="lin" valueType="num">
                                      <p:cBhvr additive="base">
                                        <p:cTn id="14" dur="500" fill="hold"/>
                                        <p:tgtEl>
                                          <p:spTgt spid="95"/>
                                        </p:tgtEl>
                                        <p:attrNameLst>
                                          <p:attrName>ppt_x</p:attrName>
                                        </p:attrNameLst>
                                      </p:cBhvr>
                                      <p:tavLst>
                                        <p:tav tm="0">
                                          <p:val>
                                            <p:strVal val="#ppt_x"/>
                                          </p:val>
                                        </p:tav>
                                        <p:tav tm="100000">
                                          <p:val>
                                            <p:strVal val="#ppt_x"/>
                                          </p:val>
                                        </p:tav>
                                      </p:tavLst>
                                    </p:anim>
                                    <p:anim calcmode="lin" valueType="num">
                                      <p:cBhvr additive="base">
                                        <p:cTn id="15"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26"/>
        <p:cNvGrpSpPr/>
        <p:nvPr/>
      </p:nvGrpSpPr>
      <p:grpSpPr>
        <a:xfrm>
          <a:off x="0" y="0"/>
          <a:ext cx="0" cy="0"/>
          <a:chOff x="0" y="0"/>
          <a:chExt cx="0" cy="0"/>
        </a:xfrm>
      </p:grpSpPr>
      <p:grpSp>
        <p:nvGrpSpPr>
          <p:cNvPr id="3701" name="Google Shape;3701;p60"/>
          <p:cNvGrpSpPr/>
          <p:nvPr/>
        </p:nvGrpSpPr>
        <p:grpSpPr>
          <a:xfrm>
            <a:off x="3998921" y="2152368"/>
            <a:ext cx="2758699" cy="3449568"/>
            <a:chOff x="2912400" y="1116297"/>
            <a:chExt cx="1452453" cy="2075302"/>
          </a:xfrm>
        </p:grpSpPr>
        <p:sp>
          <p:nvSpPr>
            <p:cNvPr id="3702" name="Google Shape;3702;p60"/>
            <p:cNvSpPr/>
            <p:nvPr/>
          </p:nvSpPr>
          <p:spPr>
            <a:xfrm>
              <a:off x="3645213" y="2516337"/>
              <a:ext cx="301004" cy="639945"/>
            </a:xfrm>
            <a:custGeom>
              <a:avLst/>
              <a:gdLst/>
              <a:ahLst/>
              <a:cxnLst/>
              <a:rect l="l" t="t" r="r" b="b"/>
              <a:pathLst>
                <a:path w="5094" h="10830" extrusionOk="0">
                  <a:moveTo>
                    <a:pt x="2353" y="0"/>
                  </a:moveTo>
                  <a:lnTo>
                    <a:pt x="1" y="677"/>
                  </a:lnTo>
                  <a:cubicBezTo>
                    <a:pt x="1" y="677"/>
                    <a:pt x="1955" y="10236"/>
                    <a:pt x="1966" y="10522"/>
                  </a:cubicBezTo>
                  <a:cubicBezTo>
                    <a:pt x="1972" y="10720"/>
                    <a:pt x="2948" y="10830"/>
                    <a:pt x="3732" y="10830"/>
                  </a:cubicBezTo>
                  <a:cubicBezTo>
                    <a:pt x="4106" y="10830"/>
                    <a:pt x="4436" y="10805"/>
                    <a:pt x="4596" y="10752"/>
                  </a:cubicBezTo>
                  <a:cubicBezTo>
                    <a:pt x="5093" y="10586"/>
                    <a:pt x="3457" y="9786"/>
                    <a:pt x="3457" y="9786"/>
                  </a:cubicBezTo>
                  <a:cubicBezTo>
                    <a:pt x="3681" y="6785"/>
                    <a:pt x="2353" y="0"/>
                    <a:pt x="2353"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3" name="Google Shape;3703;p60"/>
            <p:cNvSpPr/>
            <p:nvPr/>
          </p:nvSpPr>
          <p:spPr>
            <a:xfrm>
              <a:off x="3740641" y="3008306"/>
              <a:ext cx="163088" cy="147843"/>
            </a:xfrm>
            <a:custGeom>
              <a:avLst/>
              <a:gdLst/>
              <a:ahLst/>
              <a:cxnLst/>
              <a:rect l="l" t="t" r="r" b="b"/>
              <a:pathLst>
                <a:path w="2760" h="2502" extrusionOk="0">
                  <a:moveTo>
                    <a:pt x="1847" y="1"/>
                  </a:moveTo>
                  <a:cubicBezTo>
                    <a:pt x="1353" y="93"/>
                    <a:pt x="576" y="273"/>
                    <a:pt x="0" y="368"/>
                  </a:cubicBezTo>
                  <a:cubicBezTo>
                    <a:pt x="202" y="1393"/>
                    <a:pt x="340" y="2120"/>
                    <a:pt x="343" y="2196"/>
                  </a:cubicBezTo>
                  <a:cubicBezTo>
                    <a:pt x="351" y="2325"/>
                    <a:pt x="901" y="2423"/>
                    <a:pt x="1553" y="2485"/>
                  </a:cubicBezTo>
                  <a:cubicBezTo>
                    <a:pt x="1730" y="2496"/>
                    <a:pt x="1909" y="2502"/>
                    <a:pt x="2080" y="2502"/>
                  </a:cubicBezTo>
                  <a:cubicBezTo>
                    <a:pt x="2340" y="2502"/>
                    <a:pt x="2580" y="2489"/>
                    <a:pt x="2760" y="2465"/>
                  </a:cubicBezTo>
                  <a:lnTo>
                    <a:pt x="2729" y="1968"/>
                  </a:lnTo>
                  <a:cubicBezTo>
                    <a:pt x="2364" y="1716"/>
                    <a:pt x="1839" y="1460"/>
                    <a:pt x="1839" y="1460"/>
                  </a:cubicBezTo>
                  <a:cubicBezTo>
                    <a:pt x="1842" y="1410"/>
                    <a:pt x="1844" y="1359"/>
                    <a:pt x="1847" y="1309"/>
                  </a:cubicBezTo>
                  <a:cubicBezTo>
                    <a:pt x="1870" y="924"/>
                    <a:pt x="1870" y="478"/>
                    <a:pt x="184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4" name="Google Shape;3704;p60"/>
            <p:cNvSpPr/>
            <p:nvPr/>
          </p:nvSpPr>
          <p:spPr>
            <a:xfrm>
              <a:off x="3247431" y="2465225"/>
              <a:ext cx="350404" cy="722375"/>
            </a:xfrm>
            <a:custGeom>
              <a:avLst/>
              <a:gdLst/>
              <a:ahLst/>
              <a:cxnLst/>
              <a:rect l="l" t="t" r="r" b="b"/>
              <a:pathLst>
                <a:path w="5930" h="12225" extrusionOk="0">
                  <a:moveTo>
                    <a:pt x="3490" y="0"/>
                  </a:moveTo>
                  <a:cubicBezTo>
                    <a:pt x="3490" y="0"/>
                    <a:pt x="2415" y="9133"/>
                    <a:pt x="2474" y="10806"/>
                  </a:cubicBezTo>
                  <a:cubicBezTo>
                    <a:pt x="2474" y="10806"/>
                    <a:pt x="1" y="12159"/>
                    <a:pt x="520" y="12221"/>
                  </a:cubicBezTo>
                  <a:cubicBezTo>
                    <a:pt x="542" y="12223"/>
                    <a:pt x="568" y="12224"/>
                    <a:pt x="598" y="12224"/>
                  </a:cubicBezTo>
                  <a:cubicBezTo>
                    <a:pt x="1311" y="12224"/>
                    <a:pt x="4384" y="11586"/>
                    <a:pt x="4341" y="11311"/>
                  </a:cubicBezTo>
                  <a:cubicBezTo>
                    <a:pt x="4296" y="11028"/>
                    <a:pt x="5930" y="183"/>
                    <a:pt x="5930" y="183"/>
                  </a:cubicBezTo>
                  <a:lnTo>
                    <a:pt x="3490" y="0"/>
                  </a:ln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5" name="Google Shape;3705;p60"/>
            <p:cNvSpPr/>
            <p:nvPr/>
          </p:nvSpPr>
          <p:spPr>
            <a:xfrm>
              <a:off x="3350126" y="3017111"/>
              <a:ext cx="168584" cy="161966"/>
            </a:xfrm>
            <a:custGeom>
              <a:avLst/>
              <a:gdLst/>
              <a:ahLst/>
              <a:cxnLst/>
              <a:rect l="l" t="t" r="r" b="b"/>
              <a:pathLst>
                <a:path w="2853" h="2741" extrusionOk="0">
                  <a:moveTo>
                    <a:pt x="2853" y="0"/>
                  </a:moveTo>
                  <a:lnTo>
                    <a:pt x="2853" y="0"/>
                  </a:lnTo>
                  <a:cubicBezTo>
                    <a:pt x="2073" y="44"/>
                    <a:pt x="1188" y="133"/>
                    <a:pt x="821" y="133"/>
                  </a:cubicBezTo>
                  <a:cubicBezTo>
                    <a:pt x="810" y="133"/>
                    <a:pt x="800" y="132"/>
                    <a:pt x="789" y="132"/>
                  </a:cubicBezTo>
                  <a:cubicBezTo>
                    <a:pt x="753" y="666"/>
                    <a:pt x="733" y="1101"/>
                    <a:pt x="736" y="1382"/>
                  </a:cubicBezTo>
                  <a:cubicBezTo>
                    <a:pt x="736" y="1410"/>
                    <a:pt x="736" y="1440"/>
                    <a:pt x="739" y="1466"/>
                  </a:cubicBezTo>
                  <a:cubicBezTo>
                    <a:pt x="739" y="1466"/>
                    <a:pt x="733" y="1469"/>
                    <a:pt x="722" y="1477"/>
                  </a:cubicBezTo>
                  <a:cubicBezTo>
                    <a:pt x="660" y="1511"/>
                    <a:pt x="422" y="1640"/>
                    <a:pt x="130" y="1814"/>
                  </a:cubicBezTo>
                  <a:lnTo>
                    <a:pt x="1" y="2740"/>
                  </a:lnTo>
                  <a:cubicBezTo>
                    <a:pt x="105" y="2721"/>
                    <a:pt x="214" y="2701"/>
                    <a:pt x="326" y="2679"/>
                  </a:cubicBezTo>
                  <a:lnTo>
                    <a:pt x="332" y="2679"/>
                  </a:lnTo>
                  <a:cubicBezTo>
                    <a:pt x="439" y="2659"/>
                    <a:pt x="548" y="2636"/>
                    <a:pt x="655" y="2614"/>
                  </a:cubicBezTo>
                  <a:cubicBezTo>
                    <a:pt x="663" y="2614"/>
                    <a:pt x="674" y="2608"/>
                    <a:pt x="680" y="2608"/>
                  </a:cubicBezTo>
                  <a:cubicBezTo>
                    <a:pt x="781" y="2589"/>
                    <a:pt x="885" y="2566"/>
                    <a:pt x="983" y="2544"/>
                  </a:cubicBezTo>
                  <a:cubicBezTo>
                    <a:pt x="997" y="2538"/>
                    <a:pt x="1014" y="2535"/>
                    <a:pt x="1028" y="2533"/>
                  </a:cubicBezTo>
                  <a:cubicBezTo>
                    <a:pt x="1056" y="2524"/>
                    <a:pt x="1084" y="2518"/>
                    <a:pt x="1115" y="2510"/>
                  </a:cubicBezTo>
                  <a:cubicBezTo>
                    <a:pt x="1138" y="2507"/>
                    <a:pt x="1157" y="2502"/>
                    <a:pt x="1180" y="2496"/>
                  </a:cubicBezTo>
                  <a:cubicBezTo>
                    <a:pt x="1222" y="2488"/>
                    <a:pt x="1261" y="2479"/>
                    <a:pt x="1298" y="2468"/>
                  </a:cubicBezTo>
                  <a:cubicBezTo>
                    <a:pt x="1320" y="2462"/>
                    <a:pt x="1340" y="2460"/>
                    <a:pt x="1362" y="2451"/>
                  </a:cubicBezTo>
                  <a:cubicBezTo>
                    <a:pt x="1385" y="2446"/>
                    <a:pt x="1407" y="2440"/>
                    <a:pt x="1432" y="2434"/>
                  </a:cubicBezTo>
                  <a:cubicBezTo>
                    <a:pt x="1472" y="2423"/>
                    <a:pt x="1508" y="2417"/>
                    <a:pt x="1545" y="2406"/>
                  </a:cubicBezTo>
                  <a:cubicBezTo>
                    <a:pt x="1562" y="2403"/>
                    <a:pt x="1578" y="2395"/>
                    <a:pt x="1595" y="2392"/>
                  </a:cubicBezTo>
                  <a:cubicBezTo>
                    <a:pt x="1626" y="2384"/>
                    <a:pt x="1651" y="2378"/>
                    <a:pt x="1677" y="2370"/>
                  </a:cubicBezTo>
                  <a:cubicBezTo>
                    <a:pt x="1696" y="2367"/>
                    <a:pt x="1713" y="2361"/>
                    <a:pt x="1730" y="2356"/>
                  </a:cubicBezTo>
                  <a:cubicBezTo>
                    <a:pt x="1769" y="2344"/>
                    <a:pt x="1806" y="2336"/>
                    <a:pt x="1842" y="2325"/>
                  </a:cubicBezTo>
                  <a:lnTo>
                    <a:pt x="1873" y="2314"/>
                  </a:lnTo>
                  <a:cubicBezTo>
                    <a:pt x="1901" y="2308"/>
                    <a:pt x="1932" y="2297"/>
                    <a:pt x="1963" y="2291"/>
                  </a:cubicBezTo>
                  <a:cubicBezTo>
                    <a:pt x="1971" y="2285"/>
                    <a:pt x="1985" y="2283"/>
                    <a:pt x="1997" y="2280"/>
                  </a:cubicBezTo>
                  <a:lnTo>
                    <a:pt x="2103" y="2246"/>
                  </a:lnTo>
                  <a:cubicBezTo>
                    <a:pt x="2109" y="2243"/>
                    <a:pt x="2112" y="2243"/>
                    <a:pt x="2120" y="2241"/>
                  </a:cubicBezTo>
                  <a:cubicBezTo>
                    <a:pt x="2148" y="2229"/>
                    <a:pt x="2176" y="2224"/>
                    <a:pt x="2204" y="2212"/>
                  </a:cubicBezTo>
                  <a:cubicBezTo>
                    <a:pt x="2216" y="2210"/>
                    <a:pt x="2221" y="2204"/>
                    <a:pt x="2227" y="2201"/>
                  </a:cubicBezTo>
                  <a:cubicBezTo>
                    <a:pt x="2261" y="2190"/>
                    <a:pt x="2289" y="2182"/>
                    <a:pt x="2317" y="2170"/>
                  </a:cubicBezTo>
                  <a:cubicBezTo>
                    <a:pt x="2319" y="2170"/>
                    <a:pt x="2322" y="2168"/>
                    <a:pt x="2322" y="2168"/>
                  </a:cubicBezTo>
                  <a:cubicBezTo>
                    <a:pt x="2348" y="2156"/>
                    <a:pt x="2373" y="2145"/>
                    <a:pt x="2392" y="2140"/>
                  </a:cubicBezTo>
                  <a:cubicBezTo>
                    <a:pt x="2401" y="2134"/>
                    <a:pt x="2407" y="2131"/>
                    <a:pt x="2409" y="2131"/>
                  </a:cubicBezTo>
                  <a:cubicBezTo>
                    <a:pt x="2435" y="2120"/>
                    <a:pt x="2457" y="2111"/>
                    <a:pt x="2477" y="2100"/>
                  </a:cubicBezTo>
                  <a:cubicBezTo>
                    <a:pt x="2477" y="2100"/>
                    <a:pt x="2480" y="2100"/>
                    <a:pt x="2480" y="2097"/>
                  </a:cubicBezTo>
                  <a:cubicBezTo>
                    <a:pt x="2499" y="2086"/>
                    <a:pt x="2516" y="2078"/>
                    <a:pt x="2530" y="2069"/>
                  </a:cubicBezTo>
                  <a:cubicBezTo>
                    <a:pt x="2533" y="2064"/>
                    <a:pt x="2536" y="2064"/>
                    <a:pt x="2541" y="2061"/>
                  </a:cubicBezTo>
                  <a:cubicBezTo>
                    <a:pt x="2555" y="2050"/>
                    <a:pt x="2569" y="2044"/>
                    <a:pt x="2578" y="2033"/>
                  </a:cubicBezTo>
                  <a:cubicBezTo>
                    <a:pt x="2589" y="2022"/>
                    <a:pt x="2597" y="2016"/>
                    <a:pt x="2600" y="2008"/>
                  </a:cubicBezTo>
                  <a:cubicBezTo>
                    <a:pt x="2600" y="2005"/>
                    <a:pt x="2603" y="2005"/>
                    <a:pt x="2603" y="2002"/>
                  </a:cubicBezTo>
                  <a:cubicBezTo>
                    <a:pt x="2606" y="1994"/>
                    <a:pt x="2611" y="1985"/>
                    <a:pt x="2606" y="1977"/>
                  </a:cubicBezTo>
                  <a:cubicBezTo>
                    <a:pt x="2597" y="1904"/>
                    <a:pt x="2696" y="1120"/>
                    <a:pt x="285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6" name="Google Shape;3706;p60"/>
            <p:cNvSpPr/>
            <p:nvPr/>
          </p:nvSpPr>
          <p:spPr>
            <a:xfrm>
              <a:off x="3374175" y="2577375"/>
              <a:ext cx="471361" cy="216328"/>
            </a:xfrm>
            <a:custGeom>
              <a:avLst/>
              <a:gdLst/>
              <a:ahLst/>
              <a:cxnLst/>
              <a:rect l="l" t="t" r="r" b="b"/>
              <a:pathLst>
                <a:path w="7977" h="3661" extrusionOk="0">
                  <a:moveTo>
                    <a:pt x="7915" y="0"/>
                  </a:moveTo>
                  <a:lnTo>
                    <a:pt x="335" y="323"/>
                  </a:lnTo>
                  <a:lnTo>
                    <a:pt x="1" y="3532"/>
                  </a:lnTo>
                  <a:lnTo>
                    <a:pt x="3594" y="3571"/>
                  </a:lnTo>
                  <a:lnTo>
                    <a:pt x="4105" y="1637"/>
                  </a:lnTo>
                  <a:lnTo>
                    <a:pt x="4565" y="3661"/>
                  </a:lnTo>
                  <a:lnTo>
                    <a:pt x="7976" y="3546"/>
                  </a:lnTo>
                  <a:lnTo>
                    <a:pt x="7915"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7" name="Google Shape;3707;p60"/>
            <p:cNvSpPr/>
            <p:nvPr/>
          </p:nvSpPr>
          <p:spPr>
            <a:xfrm>
              <a:off x="3247312" y="3040628"/>
              <a:ext cx="275123" cy="146425"/>
            </a:xfrm>
            <a:custGeom>
              <a:avLst/>
              <a:gdLst/>
              <a:ahLst/>
              <a:cxnLst/>
              <a:rect l="l" t="t" r="r" b="b"/>
              <a:pathLst>
                <a:path w="4656" h="2478" extrusionOk="0">
                  <a:moveTo>
                    <a:pt x="2589" y="1"/>
                  </a:moveTo>
                  <a:cubicBezTo>
                    <a:pt x="2569" y="1"/>
                    <a:pt x="2549" y="2"/>
                    <a:pt x="2529" y="4"/>
                  </a:cubicBezTo>
                  <a:lnTo>
                    <a:pt x="2499" y="7"/>
                  </a:lnTo>
                  <a:cubicBezTo>
                    <a:pt x="2195" y="40"/>
                    <a:pt x="1965" y="296"/>
                    <a:pt x="1957" y="596"/>
                  </a:cubicBezTo>
                  <a:cubicBezTo>
                    <a:pt x="1954" y="756"/>
                    <a:pt x="1954" y="888"/>
                    <a:pt x="1962" y="995"/>
                  </a:cubicBezTo>
                  <a:cubicBezTo>
                    <a:pt x="1962" y="995"/>
                    <a:pt x="0" y="2415"/>
                    <a:pt x="522" y="2474"/>
                  </a:cubicBezTo>
                  <a:cubicBezTo>
                    <a:pt x="542" y="2476"/>
                    <a:pt x="567" y="2478"/>
                    <a:pt x="595" y="2478"/>
                  </a:cubicBezTo>
                  <a:cubicBezTo>
                    <a:pt x="1314" y="2478"/>
                    <a:pt x="4656" y="1784"/>
                    <a:pt x="4607" y="1509"/>
                  </a:cubicBezTo>
                  <a:cubicBezTo>
                    <a:pt x="4601" y="1466"/>
                    <a:pt x="4607" y="1200"/>
                    <a:pt x="4621" y="779"/>
                  </a:cubicBezTo>
                  <a:cubicBezTo>
                    <a:pt x="4634" y="581"/>
                    <a:pt x="4470" y="421"/>
                    <a:pt x="4277" y="421"/>
                  </a:cubicBezTo>
                  <a:cubicBezTo>
                    <a:pt x="4259" y="421"/>
                    <a:pt x="4241" y="422"/>
                    <a:pt x="4222" y="425"/>
                  </a:cubicBezTo>
                  <a:lnTo>
                    <a:pt x="3198" y="593"/>
                  </a:lnTo>
                  <a:cubicBezTo>
                    <a:pt x="3190" y="260"/>
                    <a:pt x="2914" y="1"/>
                    <a:pt x="258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8" name="Google Shape;3708;p60"/>
            <p:cNvSpPr/>
            <p:nvPr/>
          </p:nvSpPr>
          <p:spPr>
            <a:xfrm>
              <a:off x="3349653" y="3099539"/>
              <a:ext cx="32913" cy="13473"/>
            </a:xfrm>
            <a:custGeom>
              <a:avLst/>
              <a:gdLst/>
              <a:ahLst/>
              <a:cxnLst/>
              <a:rect l="l" t="t" r="r" b="b"/>
              <a:pathLst>
                <a:path w="557" h="228" fill="none" extrusionOk="0">
                  <a:moveTo>
                    <a:pt x="0" y="6"/>
                  </a:moveTo>
                  <a:cubicBezTo>
                    <a:pt x="0" y="6"/>
                    <a:pt x="393" y="1"/>
                    <a:pt x="556"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9" name="Google Shape;3709;p60"/>
            <p:cNvSpPr/>
            <p:nvPr/>
          </p:nvSpPr>
          <p:spPr>
            <a:xfrm>
              <a:off x="3333522" y="3115138"/>
              <a:ext cx="32736" cy="13473"/>
            </a:xfrm>
            <a:custGeom>
              <a:avLst/>
              <a:gdLst/>
              <a:ahLst/>
              <a:cxnLst/>
              <a:rect l="l" t="t" r="r" b="b"/>
              <a:pathLst>
                <a:path w="554" h="228" fill="none" extrusionOk="0">
                  <a:moveTo>
                    <a:pt x="1" y="6"/>
                  </a:moveTo>
                  <a:cubicBezTo>
                    <a:pt x="1" y="6"/>
                    <a:pt x="394" y="0"/>
                    <a:pt x="554"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0" name="Google Shape;3710;p60"/>
            <p:cNvSpPr/>
            <p:nvPr/>
          </p:nvSpPr>
          <p:spPr>
            <a:xfrm>
              <a:off x="3316446" y="3130383"/>
              <a:ext cx="32913" cy="13532"/>
            </a:xfrm>
            <a:custGeom>
              <a:avLst/>
              <a:gdLst/>
              <a:ahLst/>
              <a:cxnLst/>
              <a:rect l="l" t="t" r="r" b="b"/>
              <a:pathLst>
                <a:path w="557" h="229" fill="none" extrusionOk="0">
                  <a:moveTo>
                    <a:pt x="1" y="9"/>
                  </a:moveTo>
                  <a:cubicBezTo>
                    <a:pt x="1" y="9"/>
                    <a:pt x="394" y="1"/>
                    <a:pt x="557"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1" name="Google Shape;3711;p60"/>
            <p:cNvSpPr/>
            <p:nvPr/>
          </p:nvSpPr>
          <p:spPr>
            <a:xfrm>
              <a:off x="3271184" y="3122583"/>
              <a:ext cx="251251" cy="64644"/>
            </a:xfrm>
            <a:custGeom>
              <a:avLst/>
              <a:gdLst/>
              <a:ahLst/>
              <a:cxnLst/>
              <a:rect l="l" t="t" r="r" b="b"/>
              <a:pathLst>
                <a:path w="4252" h="1094" extrusionOk="0">
                  <a:moveTo>
                    <a:pt x="4203" y="1"/>
                  </a:moveTo>
                  <a:cubicBezTo>
                    <a:pt x="2802" y="366"/>
                    <a:pt x="1081" y="778"/>
                    <a:pt x="107" y="860"/>
                  </a:cubicBezTo>
                  <a:cubicBezTo>
                    <a:pt x="14" y="989"/>
                    <a:pt x="0" y="1076"/>
                    <a:pt x="121" y="1090"/>
                  </a:cubicBezTo>
                  <a:cubicBezTo>
                    <a:pt x="142" y="1092"/>
                    <a:pt x="168" y="1094"/>
                    <a:pt x="198" y="1094"/>
                  </a:cubicBezTo>
                  <a:cubicBezTo>
                    <a:pt x="927" y="1094"/>
                    <a:pt x="4252" y="399"/>
                    <a:pt x="4206" y="127"/>
                  </a:cubicBezTo>
                  <a:cubicBezTo>
                    <a:pt x="4206" y="113"/>
                    <a:pt x="4203" y="65"/>
                    <a:pt x="420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2" name="Google Shape;3712;p60"/>
            <p:cNvSpPr/>
            <p:nvPr/>
          </p:nvSpPr>
          <p:spPr>
            <a:xfrm>
              <a:off x="3741468" y="3055400"/>
              <a:ext cx="249833" cy="128048"/>
            </a:xfrm>
            <a:custGeom>
              <a:avLst/>
              <a:gdLst/>
              <a:ahLst/>
              <a:cxnLst/>
              <a:rect l="l" t="t" r="r" b="b"/>
              <a:pathLst>
                <a:path w="4228" h="2167" extrusionOk="0">
                  <a:moveTo>
                    <a:pt x="2342" y="1"/>
                  </a:moveTo>
                  <a:cubicBezTo>
                    <a:pt x="2339" y="1"/>
                    <a:pt x="2336" y="1"/>
                    <a:pt x="2333" y="1"/>
                  </a:cubicBezTo>
                  <a:lnTo>
                    <a:pt x="1715" y="9"/>
                  </a:lnTo>
                  <a:cubicBezTo>
                    <a:pt x="1508" y="15"/>
                    <a:pt x="1362" y="211"/>
                    <a:pt x="1412" y="411"/>
                  </a:cubicBezTo>
                  <a:lnTo>
                    <a:pt x="1522" y="823"/>
                  </a:lnTo>
                  <a:lnTo>
                    <a:pt x="494" y="719"/>
                  </a:lnTo>
                  <a:cubicBezTo>
                    <a:pt x="479" y="718"/>
                    <a:pt x="465" y="717"/>
                    <a:pt x="450" y="717"/>
                  </a:cubicBezTo>
                  <a:cubicBezTo>
                    <a:pt x="216" y="717"/>
                    <a:pt x="19" y="905"/>
                    <a:pt x="14" y="1143"/>
                  </a:cubicBezTo>
                  <a:cubicBezTo>
                    <a:pt x="6" y="1522"/>
                    <a:pt x="0" y="1764"/>
                    <a:pt x="0" y="1812"/>
                  </a:cubicBezTo>
                  <a:cubicBezTo>
                    <a:pt x="0" y="2025"/>
                    <a:pt x="1788" y="2167"/>
                    <a:pt x="2908" y="2167"/>
                  </a:cubicBezTo>
                  <a:cubicBezTo>
                    <a:pt x="3290" y="2167"/>
                    <a:pt x="3593" y="2150"/>
                    <a:pt x="3723" y="2115"/>
                  </a:cubicBezTo>
                  <a:cubicBezTo>
                    <a:pt x="4228" y="1969"/>
                    <a:pt x="2529" y="880"/>
                    <a:pt x="2529" y="880"/>
                  </a:cubicBezTo>
                  <a:cubicBezTo>
                    <a:pt x="2572" y="767"/>
                    <a:pt x="2611" y="571"/>
                    <a:pt x="2647" y="374"/>
                  </a:cubicBezTo>
                  <a:cubicBezTo>
                    <a:pt x="2686" y="181"/>
                    <a:pt x="2537" y="1"/>
                    <a:pt x="234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3" name="Google Shape;3713;p60"/>
            <p:cNvSpPr/>
            <p:nvPr/>
          </p:nvSpPr>
          <p:spPr>
            <a:xfrm>
              <a:off x="3741468" y="3155436"/>
              <a:ext cx="226492" cy="36163"/>
            </a:xfrm>
            <a:custGeom>
              <a:avLst/>
              <a:gdLst/>
              <a:ahLst/>
              <a:cxnLst/>
              <a:rect l="l" t="t" r="r" b="b"/>
              <a:pathLst>
                <a:path w="3833" h="612" extrusionOk="0">
                  <a:moveTo>
                    <a:pt x="3" y="1"/>
                  </a:moveTo>
                  <a:cubicBezTo>
                    <a:pt x="0" y="141"/>
                    <a:pt x="0" y="231"/>
                    <a:pt x="0" y="253"/>
                  </a:cubicBezTo>
                  <a:cubicBezTo>
                    <a:pt x="0" y="469"/>
                    <a:pt x="1790" y="611"/>
                    <a:pt x="2910" y="611"/>
                  </a:cubicBezTo>
                  <a:cubicBezTo>
                    <a:pt x="3290" y="611"/>
                    <a:pt x="3594" y="595"/>
                    <a:pt x="3723" y="559"/>
                  </a:cubicBezTo>
                  <a:cubicBezTo>
                    <a:pt x="3810" y="534"/>
                    <a:pt x="3832" y="483"/>
                    <a:pt x="3807" y="408"/>
                  </a:cubicBezTo>
                  <a:lnTo>
                    <a:pt x="3807" y="408"/>
                  </a:lnTo>
                  <a:cubicBezTo>
                    <a:pt x="3671" y="411"/>
                    <a:pt x="3518" y="413"/>
                    <a:pt x="3353" y="413"/>
                  </a:cubicBezTo>
                  <a:cubicBezTo>
                    <a:pt x="2393" y="413"/>
                    <a:pt x="1002" y="341"/>
                    <a:pt x="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4" name="Google Shape;3714;p60"/>
            <p:cNvSpPr/>
            <p:nvPr/>
          </p:nvSpPr>
          <p:spPr>
            <a:xfrm>
              <a:off x="3883753" y="3111475"/>
              <a:ext cx="33268" cy="13354"/>
            </a:xfrm>
            <a:custGeom>
              <a:avLst/>
              <a:gdLst/>
              <a:ahLst/>
              <a:cxnLst/>
              <a:rect l="l" t="t" r="r" b="b"/>
              <a:pathLst>
                <a:path w="563" h="226" fill="none" extrusionOk="0">
                  <a:moveTo>
                    <a:pt x="562" y="20"/>
                  </a:moveTo>
                  <a:cubicBezTo>
                    <a:pt x="562" y="20"/>
                    <a:pt x="175" y="1"/>
                    <a:pt x="1"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5" name="Google Shape;3715;p60"/>
            <p:cNvSpPr/>
            <p:nvPr/>
          </p:nvSpPr>
          <p:spPr>
            <a:xfrm>
              <a:off x="3899352" y="3127606"/>
              <a:ext cx="33268" cy="13295"/>
            </a:xfrm>
            <a:custGeom>
              <a:avLst/>
              <a:gdLst/>
              <a:ahLst/>
              <a:cxnLst/>
              <a:rect l="l" t="t" r="r" b="b"/>
              <a:pathLst>
                <a:path w="563" h="225" fill="none" extrusionOk="0">
                  <a:moveTo>
                    <a:pt x="562" y="17"/>
                  </a:moveTo>
                  <a:cubicBezTo>
                    <a:pt x="562" y="17"/>
                    <a:pt x="172" y="0"/>
                    <a:pt x="1"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6" name="Google Shape;3716;p60"/>
            <p:cNvSpPr/>
            <p:nvPr/>
          </p:nvSpPr>
          <p:spPr>
            <a:xfrm>
              <a:off x="3915956" y="3143501"/>
              <a:ext cx="33209" cy="13354"/>
            </a:xfrm>
            <a:custGeom>
              <a:avLst/>
              <a:gdLst/>
              <a:ahLst/>
              <a:cxnLst/>
              <a:rect l="l" t="t" r="r" b="b"/>
              <a:pathLst>
                <a:path w="562" h="226" fill="none" extrusionOk="0">
                  <a:moveTo>
                    <a:pt x="562" y="17"/>
                  </a:moveTo>
                  <a:cubicBezTo>
                    <a:pt x="562" y="17"/>
                    <a:pt x="172" y="1"/>
                    <a:pt x="0"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7" name="Google Shape;3717;p60"/>
            <p:cNvSpPr/>
            <p:nvPr/>
          </p:nvSpPr>
          <p:spPr>
            <a:xfrm>
              <a:off x="3816924" y="2051193"/>
              <a:ext cx="472011" cy="269037"/>
            </a:xfrm>
            <a:custGeom>
              <a:avLst/>
              <a:gdLst/>
              <a:ahLst/>
              <a:cxnLst/>
              <a:rect l="l" t="t" r="r" b="b"/>
              <a:pathLst>
                <a:path w="7988" h="4553" extrusionOk="0">
                  <a:moveTo>
                    <a:pt x="0" y="0"/>
                  </a:moveTo>
                  <a:lnTo>
                    <a:pt x="197" y="3027"/>
                  </a:lnTo>
                  <a:cubicBezTo>
                    <a:pt x="197" y="3027"/>
                    <a:pt x="2725" y="4553"/>
                    <a:pt x="4059" y="4553"/>
                  </a:cubicBezTo>
                  <a:cubicBezTo>
                    <a:pt x="4085" y="4553"/>
                    <a:pt x="4111" y="4552"/>
                    <a:pt x="4136" y="4551"/>
                  </a:cubicBezTo>
                  <a:cubicBezTo>
                    <a:pt x="6112" y="4455"/>
                    <a:pt x="7987" y="1255"/>
                    <a:pt x="7987" y="1255"/>
                  </a:cubicBezTo>
                  <a:lnTo>
                    <a:pt x="6359" y="539"/>
                  </a:lnTo>
                  <a:cubicBezTo>
                    <a:pt x="6359" y="539"/>
                    <a:pt x="5228" y="1791"/>
                    <a:pt x="4259" y="2078"/>
                  </a:cubicBezTo>
                  <a:cubicBezTo>
                    <a:pt x="4204" y="2094"/>
                    <a:pt x="4142" y="2101"/>
                    <a:pt x="4074" y="2101"/>
                  </a:cubicBezTo>
                  <a:cubicBezTo>
                    <a:pt x="2931" y="2101"/>
                    <a:pt x="1" y="0"/>
                    <a:pt x="0"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8" name="Google Shape;3718;p60"/>
            <p:cNvSpPr/>
            <p:nvPr/>
          </p:nvSpPr>
          <p:spPr>
            <a:xfrm>
              <a:off x="4178012" y="2034353"/>
              <a:ext cx="164329" cy="137739"/>
            </a:xfrm>
            <a:custGeom>
              <a:avLst/>
              <a:gdLst/>
              <a:ahLst/>
              <a:cxnLst/>
              <a:rect l="l" t="t" r="r" b="b"/>
              <a:pathLst>
                <a:path w="2781" h="2331" extrusionOk="0">
                  <a:moveTo>
                    <a:pt x="1539" y="1"/>
                  </a:moveTo>
                  <a:cubicBezTo>
                    <a:pt x="1463" y="1"/>
                    <a:pt x="1386" y="8"/>
                    <a:pt x="1309" y="24"/>
                  </a:cubicBezTo>
                  <a:lnTo>
                    <a:pt x="1006" y="89"/>
                  </a:lnTo>
                  <a:cubicBezTo>
                    <a:pt x="394" y="218"/>
                    <a:pt x="1" y="819"/>
                    <a:pt x="127" y="1428"/>
                  </a:cubicBezTo>
                  <a:cubicBezTo>
                    <a:pt x="240" y="1963"/>
                    <a:pt x="713" y="2330"/>
                    <a:pt x="1239" y="2330"/>
                  </a:cubicBezTo>
                  <a:cubicBezTo>
                    <a:pt x="1315" y="2330"/>
                    <a:pt x="1392" y="2322"/>
                    <a:pt x="1469" y="2307"/>
                  </a:cubicBezTo>
                  <a:lnTo>
                    <a:pt x="1772" y="2242"/>
                  </a:lnTo>
                  <a:cubicBezTo>
                    <a:pt x="2387" y="2116"/>
                    <a:pt x="2780" y="1518"/>
                    <a:pt x="2651" y="903"/>
                  </a:cubicBezTo>
                  <a:cubicBezTo>
                    <a:pt x="2538" y="368"/>
                    <a:pt x="2065" y="1"/>
                    <a:pt x="1539" y="1"/>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9" name="Google Shape;3719;p60"/>
            <p:cNvSpPr/>
            <p:nvPr/>
          </p:nvSpPr>
          <p:spPr>
            <a:xfrm>
              <a:off x="4225165" y="2052198"/>
              <a:ext cx="115403" cy="117353"/>
            </a:xfrm>
            <a:custGeom>
              <a:avLst/>
              <a:gdLst/>
              <a:ahLst/>
              <a:cxnLst/>
              <a:rect l="l" t="t" r="r" b="b"/>
              <a:pathLst>
                <a:path w="1953" h="1986" extrusionOk="0">
                  <a:moveTo>
                    <a:pt x="1214" y="0"/>
                  </a:moveTo>
                  <a:cubicBezTo>
                    <a:pt x="1134" y="0"/>
                    <a:pt x="1045" y="18"/>
                    <a:pt x="946" y="56"/>
                  </a:cubicBezTo>
                  <a:cubicBezTo>
                    <a:pt x="946" y="56"/>
                    <a:pt x="0" y="421"/>
                    <a:pt x="118" y="1008"/>
                  </a:cubicBezTo>
                  <a:cubicBezTo>
                    <a:pt x="177" y="1300"/>
                    <a:pt x="382" y="1334"/>
                    <a:pt x="382" y="1334"/>
                  </a:cubicBezTo>
                  <a:cubicBezTo>
                    <a:pt x="382" y="1334"/>
                    <a:pt x="410" y="1561"/>
                    <a:pt x="489" y="1738"/>
                  </a:cubicBezTo>
                  <a:cubicBezTo>
                    <a:pt x="569" y="1918"/>
                    <a:pt x="774" y="1985"/>
                    <a:pt x="987" y="1985"/>
                  </a:cubicBezTo>
                  <a:cubicBezTo>
                    <a:pt x="1208" y="1985"/>
                    <a:pt x="1438" y="1914"/>
                    <a:pt x="1547" y="1822"/>
                  </a:cubicBezTo>
                  <a:cubicBezTo>
                    <a:pt x="1914" y="1508"/>
                    <a:pt x="1953" y="0"/>
                    <a:pt x="121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0" name="Google Shape;3720;p60"/>
            <p:cNvSpPr/>
            <p:nvPr/>
          </p:nvSpPr>
          <p:spPr>
            <a:xfrm>
              <a:off x="4254354" y="2019404"/>
              <a:ext cx="110498" cy="56726"/>
            </a:xfrm>
            <a:custGeom>
              <a:avLst/>
              <a:gdLst/>
              <a:ahLst/>
              <a:cxnLst/>
              <a:rect l="l" t="t" r="r" b="b"/>
              <a:pathLst>
                <a:path w="1870" h="960" extrusionOk="0">
                  <a:moveTo>
                    <a:pt x="1506" y="0"/>
                  </a:moveTo>
                  <a:cubicBezTo>
                    <a:pt x="1482" y="0"/>
                    <a:pt x="1459" y="2"/>
                    <a:pt x="1435" y="8"/>
                  </a:cubicBezTo>
                  <a:lnTo>
                    <a:pt x="0" y="305"/>
                  </a:lnTo>
                  <a:lnTo>
                    <a:pt x="138" y="959"/>
                  </a:lnTo>
                  <a:lnTo>
                    <a:pt x="1572" y="659"/>
                  </a:lnTo>
                  <a:cubicBezTo>
                    <a:pt x="1755" y="622"/>
                    <a:pt x="1870" y="446"/>
                    <a:pt x="1828" y="269"/>
                  </a:cubicBezTo>
                  <a:cubicBezTo>
                    <a:pt x="1799" y="108"/>
                    <a:pt x="1659" y="0"/>
                    <a:pt x="1506"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1" name="Google Shape;3721;p60"/>
            <p:cNvSpPr/>
            <p:nvPr/>
          </p:nvSpPr>
          <p:spPr>
            <a:xfrm>
              <a:off x="4241709" y="2050011"/>
              <a:ext cx="115935" cy="115994"/>
            </a:xfrm>
            <a:custGeom>
              <a:avLst/>
              <a:gdLst/>
              <a:ahLst/>
              <a:cxnLst/>
              <a:rect l="l" t="t" r="r" b="b"/>
              <a:pathLst>
                <a:path w="1962" h="1963" extrusionOk="0">
                  <a:moveTo>
                    <a:pt x="946" y="1"/>
                  </a:moveTo>
                  <a:cubicBezTo>
                    <a:pt x="858" y="1"/>
                    <a:pt x="763" y="19"/>
                    <a:pt x="661" y="60"/>
                  </a:cubicBezTo>
                  <a:cubicBezTo>
                    <a:pt x="661" y="60"/>
                    <a:pt x="1" y="399"/>
                    <a:pt x="122" y="986"/>
                  </a:cubicBezTo>
                  <a:cubicBezTo>
                    <a:pt x="183" y="1275"/>
                    <a:pt x="386" y="1312"/>
                    <a:pt x="386" y="1312"/>
                  </a:cubicBezTo>
                  <a:cubicBezTo>
                    <a:pt x="386" y="1312"/>
                    <a:pt x="414" y="1539"/>
                    <a:pt x="492" y="1716"/>
                  </a:cubicBezTo>
                  <a:cubicBezTo>
                    <a:pt x="572" y="1896"/>
                    <a:pt x="776" y="1962"/>
                    <a:pt x="989" y="1962"/>
                  </a:cubicBezTo>
                  <a:cubicBezTo>
                    <a:pt x="1211" y="1962"/>
                    <a:pt x="1442" y="1890"/>
                    <a:pt x="1551" y="1800"/>
                  </a:cubicBezTo>
                  <a:cubicBezTo>
                    <a:pt x="1962" y="1452"/>
                    <a:pt x="1731" y="1"/>
                    <a:pt x="946" y="1"/>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2" name="Google Shape;3722;p60"/>
            <p:cNvSpPr/>
            <p:nvPr/>
          </p:nvSpPr>
          <p:spPr>
            <a:xfrm>
              <a:off x="3710092" y="2027972"/>
              <a:ext cx="287886" cy="303427"/>
            </a:xfrm>
            <a:custGeom>
              <a:avLst/>
              <a:gdLst/>
              <a:ahLst/>
              <a:cxnLst/>
              <a:rect l="l" t="t" r="r" b="b"/>
              <a:pathLst>
                <a:path w="4872" h="5135" extrusionOk="0">
                  <a:moveTo>
                    <a:pt x="1539" y="0"/>
                  </a:moveTo>
                  <a:lnTo>
                    <a:pt x="1" y="3024"/>
                  </a:lnTo>
                  <a:lnTo>
                    <a:pt x="4557" y="5135"/>
                  </a:lnTo>
                  <a:lnTo>
                    <a:pt x="4871" y="1769"/>
                  </a:lnTo>
                  <a:cubicBezTo>
                    <a:pt x="4287" y="1676"/>
                    <a:pt x="1539" y="0"/>
                    <a:pt x="153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3" name="Google Shape;3723;p60"/>
            <p:cNvSpPr/>
            <p:nvPr/>
          </p:nvSpPr>
          <p:spPr>
            <a:xfrm>
              <a:off x="2988328" y="2051193"/>
              <a:ext cx="472011" cy="269037"/>
            </a:xfrm>
            <a:custGeom>
              <a:avLst/>
              <a:gdLst/>
              <a:ahLst/>
              <a:cxnLst/>
              <a:rect l="l" t="t" r="r" b="b"/>
              <a:pathLst>
                <a:path w="7988" h="4553" extrusionOk="0">
                  <a:moveTo>
                    <a:pt x="7988" y="0"/>
                  </a:moveTo>
                  <a:cubicBezTo>
                    <a:pt x="7987" y="0"/>
                    <a:pt x="5055" y="2101"/>
                    <a:pt x="3912" y="2101"/>
                  </a:cubicBezTo>
                  <a:cubicBezTo>
                    <a:pt x="3843" y="2101"/>
                    <a:pt x="3781" y="2094"/>
                    <a:pt x="3726" y="2078"/>
                  </a:cubicBezTo>
                  <a:cubicBezTo>
                    <a:pt x="2758" y="1791"/>
                    <a:pt x="1629" y="539"/>
                    <a:pt x="1629" y="539"/>
                  </a:cubicBezTo>
                  <a:lnTo>
                    <a:pt x="1" y="1255"/>
                  </a:lnTo>
                  <a:cubicBezTo>
                    <a:pt x="1" y="1255"/>
                    <a:pt x="1873" y="4455"/>
                    <a:pt x="3850" y="4551"/>
                  </a:cubicBezTo>
                  <a:cubicBezTo>
                    <a:pt x="3875" y="4552"/>
                    <a:pt x="3900" y="4553"/>
                    <a:pt x="3926" y="4553"/>
                  </a:cubicBezTo>
                  <a:cubicBezTo>
                    <a:pt x="5260" y="4553"/>
                    <a:pt x="7791" y="3027"/>
                    <a:pt x="7791" y="3027"/>
                  </a:cubicBezTo>
                  <a:lnTo>
                    <a:pt x="7988" y="0"/>
                  </a:ln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4" name="Google Shape;3724;p60"/>
            <p:cNvSpPr/>
            <p:nvPr/>
          </p:nvSpPr>
          <p:spPr>
            <a:xfrm>
              <a:off x="2934913" y="2034353"/>
              <a:ext cx="164152" cy="137739"/>
            </a:xfrm>
            <a:custGeom>
              <a:avLst/>
              <a:gdLst/>
              <a:ahLst/>
              <a:cxnLst/>
              <a:rect l="l" t="t" r="r" b="b"/>
              <a:pathLst>
                <a:path w="2778" h="2331" extrusionOk="0">
                  <a:moveTo>
                    <a:pt x="1239" y="1"/>
                  </a:moveTo>
                  <a:cubicBezTo>
                    <a:pt x="714" y="1"/>
                    <a:pt x="243" y="368"/>
                    <a:pt x="127" y="903"/>
                  </a:cubicBezTo>
                  <a:cubicBezTo>
                    <a:pt x="1" y="1518"/>
                    <a:pt x="394" y="2116"/>
                    <a:pt x="1006" y="2242"/>
                  </a:cubicBezTo>
                  <a:lnTo>
                    <a:pt x="1312" y="2307"/>
                  </a:lnTo>
                  <a:cubicBezTo>
                    <a:pt x="1389" y="2322"/>
                    <a:pt x="1466" y="2330"/>
                    <a:pt x="1541" y="2330"/>
                  </a:cubicBezTo>
                  <a:cubicBezTo>
                    <a:pt x="2065" y="2330"/>
                    <a:pt x="2538" y="1963"/>
                    <a:pt x="2651" y="1428"/>
                  </a:cubicBezTo>
                  <a:cubicBezTo>
                    <a:pt x="2777" y="819"/>
                    <a:pt x="2384" y="218"/>
                    <a:pt x="1775" y="89"/>
                  </a:cubicBezTo>
                  <a:lnTo>
                    <a:pt x="1469" y="24"/>
                  </a:lnTo>
                  <a:cubicBezTo>
                    <a:pt x="1392" y="8"/>
                    <a:pt x="1315" y="1"/>
                    <a:pt x="1239" y="1"/>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5" name="Google Shape;3725;p60"/>
            <p:cNvSpPr/>
            <p:nvPr/>
          </p:nvSpPr>
          <p:spPr>
            <a:xfrm>
              <a:off x="2936685" y="2052198"/>
              <a:ext cx="115580" cy="117353"/>
            </a:xfrm>
            <a:custGeom>
              <a:avLst/>
              <a:gdLst/>
              <a:ahLst/>
              <a:cxnLst/>
              <a:rect l="l" t="t" r="r" b="b"/>
              <a:pathLst>
                <a:path w="1956" h="1986" extrusionOk="0">
                  <a:moveTo>
                    <a:pt x="740" y="0"/>
                  </a:moveTo>
                  <a:cubicBezTo>
                    <a:pt x="0" y="0"/>
                    <a:pt x="36" y="1508"/>
                    <a:pt x="406" y="1822"/>
                  </a:cubicBezTo>
                  <a:cubicBezTo>
                    <a:pt x="516" y="1914"/>
                    <a:pt x="746" y="1985"/>
                    <a:pt x="967" y="1985"/>
                  </a:cubicBezTo>
                  <a:cubicBezTo>
                    <a:pt x="1181" y="1985"/>
                    <a:pt x="1386" y="1918"/>
                    <a:pt x="1467" y="1738"/>
                  </a:cubicBezTo>
                  <a:cubicBezTo>
                    <a:pt x="1543" y="1561"/>
                    <a:pt x="1571" y="1334"/>
                    <a:pt x="1571" y="1334"/>
                  </a:cubicBezTo>
                  <a:cubicBezTo>
                    <a:pt x="1571" y="1334"/>
                    <a:pt x="1776" y="1300"/>
                    <a:pt x="1835" y="1008"/>
                  </a:cubicBezTo>
                  <a:cubicBezTo>
                    <a:pt x="1956" y="421"/>
                    <a:pt x="1007" y="56"/>
                    <a:pt x="1007" y="56"/>
                  </a:cubicBezTo>
                  <a:cubicBezTo>
                    <a:pt x="908" y="18"/>
                    <a:pt x="819" y="0"/>
                    <a:pt x="74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6" name="Google Shape;3726;p60"/>
            <p:cNvSpPr/>
            <p:nvPr/>
          </p:nvSpPr>
          <p:spPr>
            <a:xfrm>
              <a:off x="2912400" y="2019404"/>
              <a:ext cx="110321" cy="56726"/>
            </a:xfrm>
            <a:custGeom>
              <a:avLst/>
              <a:gdLst/>
              <a:ahLst/>
              <a:cxnLst/>
              <a:rect l="l" t="t" r="r" b="b"/>
              <a:pathLst>
                <a:path w="1867" h="960" extrusionOk="0">
                  <a:moveTo>
                    <a:pt x="362" y="0"/>
                  </a:moveTo>
                  <a:cubicBezTo>
                    <a:pt x="208" y="0"/>
                    <a:pt x="69" y="108"/>
                    <a:pt x="39" y="269"/>
                  </a:cubicBezTo>
                  <a:cubicBezTo>
                    <a:pt x="0" y="446"/>
                    <a:pt x="115" y="622"/>
                    <a:pt x="295" y="659"/>
                  </a:cubicBezTo>
                  <a:lnTo>
                    <a:pt x="1729" y="959"/>
                  </a:lnTo>
                  <a:lnTo>
                    <a:pt x="1867" y="305"/>
                  </a:lnTo>
                  <a:lnTo>
                    <a:pt x="432" y="8"/>
                  </a:lnTo>
                  <a:cubicBezTo>
                    <a:pt x="409" y="2"/>
                    <a:pt x="385" y="0"/>
                    <a:pt x="362"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7" name="Google Shape;3727;p60"/>
            <p:cNvSpPr/>
            <p:nvPr/>
          </p:nvSpPr>
          <p:spPr>
            <a:xfrm>
              <a:off x="2919727" y="2050011"/>
              <a:ext cx="115639" cy="115994"/>
            </a:xfrm>
            <a:custGeom>
              <a:avLst/>
              <a:gdLst/>
              <a:ahLst/>
              <a:cxnLst/>
              <a:rect l="l" t="t" r="r" b="b"/>
              <a:pathLst>
                <a:path w="1957" h="1963" extrusionOk="0">
                  <a:moveTo>
                    <a:pt x="1013" y="1"/>
                  </a:moveTo>
                  <a:cubicBezTo>
                    <a:pt x="232" y="1"/>
                    <a:pt x="0" y="1452"/>
                    <a:pt x="407" y="1800"/>
                  </a:cubicBezTo>
                  <a:cubicBezTo>
                    <a:pt x="516" y="1890"/>
                    <a:pt x="746" y="1962"/>
                    <a:pt x="967" y="1962"/>
                  </a:cubicBezTo>
                  <a:cubicBezTo>
                    <a:pt x="1180" y="1962"/>
                    <a:pt x="1384" y="1896"/>
                    <a:pt x="1465" y="1716"/>
                  </a:cubicBezTo>
                  <a:cubicBezTo>
                    <a:pt x="1544" y="1539"/>
                    <a:pt x="1572" y="1312"/>
                    <a:pt x="1572" y="1312"/>
                  </a:cubicBezTo>
                  <a:cubicBezTo>
                    <a:pt x="1572" y="1312"/>
                    <a:pt x="1774" y="1275"/>
                    <a:pt x="1836" y="986"/>
                  </a:cubicBezTo>
                  <a:cubicBezTo>
                    <a:pt x="1956" y="399"/>
                    <a:pt x="1297" y="60"/>
                    <a:pt x="1297" y="60"/>
                  </a:cubicBezTo>
                  <a:cubicBezTo>
                    <a:pt x="1195" y="19"/>
                    <a:pt x="1100" y="1"/>
                    <a:pt x="1013" y="1"/>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8" name="Google Shape;3728;p60"/>
            <p:cNvSpPr/>
            <p:nvPr/>
          </p:nvSpPr>
          <p:spPr>
            <a:xfrm>
              <a:off x="3279161" y="2027972"/>
              <a:ext cx="287827" cy="303427"/>
            </a:xfrm>
            <a:custGeom>
              <a:avLst/>
              <a:gdLst/>
              <a:ahLst/>
              <a:cxnLst/>
              <a:rect l="l" t="t" r="r" b="b"/>
              <a:pathLst>
                <a:path w="4871" h="5135" extrusionOk="0">
                  <a:moveTo>
                    <a:pt x="3332" y="0"/>
                  </a:moveTo>
                  <a:cubicBezTo>
                    <a:pt x="3332" y="0"/>
                    <a:pt x="584" y="1676"/>
                    <a:pt x="0" y="1769"/>
                  </a:cubicBezTo>
                  <a:lnTo>
                    <a:pt x="315" y="5135"/>
                  </a:lnTo>
                  <a:lnTo>
                    <a:pt x="4871" y="3024"/>
                  </a:lnTo>
                  <a:lnTo>
                    <a:pt x="3332"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9" name="Google Shape;3729;p60"/>
            <p:cNvSpPr/>
            <p:nvPr/>
          </p:nvSpPr>
          <p:spPr>
            <a:xfrm>
              <a:off x="3354262" y="1997068"/>
              <a:ext cx="548119" cy="643549"/>
            </a:xfrm>
            <a:custGeom>
              <a:avLst/>
              <a:gdLst/>
              <a:ahLst/>
              <a:cxnLst/>
              <a:rect l="l" t="t" r="r" b="b"/>
              <a:pathLst>
                <a:path w="9276" h="10891" extrusionOk="0">
                  <a:moveTo>
                    <a:pt x="5936" y="1"/>
                  </a:moveTo>
                  <a:cubicBezTo>
                    <a:pt x="5893" y="1"/>
                    <a:pt x="5850" y="2"/>
                    <a:pt x="5806" y="4"/>
                  </a:cubicBezTo>
                  <a:lnTo>
                    <a:pt x="3681" y="102"/>
                  </a:lnTo>
                  <a:cubicBezTo>
                    <a:pt x="2182" y="172"/>
                    <a:pt x="905" y="720"/>
                    <a:pt x="975" y="2219"/>
                  </a:cubicBezTo>
                  <a:lnTo>
                    <a:pt x="186" y="9953"/>
                  </a:lnTo>
                  <a:cubicBezTo>
                    <a:pt x="1" y="10632"/>
                    <a:pt x="4257" y="10829"/>
                    <a:pt x="4257" y="10829"/>
                  </a:cubicBezTo>
                  <a:cubicBezTo>
                    <a:pt x="4772" y="10871"/>
                    <a:pt x="5243" y="10890"/>
                    <a:pt x="5672" y="10890"/>
                  </a:cubicBezTo>
                  <a:cubicBezTo>
                    <a:pt x="8218" y="10890"/>
                    <a:pt x="9275" y="10221"/>
                    <a:pt x="9237" y="9745"/>
                  </a:cubicBezTo>
                  <a:lnTo>
                    <a:pt x="8647" y="2589"/>
                  </a:lnTo>
                  <a:cubicBezTo>
                    <a:pt x="8579" y="1134"/>
                    <a:pt x="7378" y="1"/>
                    <a:pt x="593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0" name="Google Shape;3730;p60"/>
            <p:cNvSpPr/>
            <p:nvPr/>
          </p:nvSpPr>
          <p:spPr>
            <a:xfrm>
              <a:off x="3507065" y="1992223"/>
              <a:ext cx="250187" cy="120248"/>
            </a:xfrm>
            <a:custGeom>
              <a:avLst/>
              <a:gdLst/>
              <a:ahLst/>
              <a:cxnLst/>
              <a:rect l="l" t="t" r="r" b="b"/>
              <a:pathLst>
                <a:path w="4234" h="2035" extrusionOk="0">
                  <a:moveTo>
                    <a:pt x="3706" y="0"/>
                  </a:moveTo>
                  <a:cubicBezTo>
                    <a:pt x="3646" y="0"/>
                    <a:pt x="3585" y="2"/>
                    <a:pt x="3524" y="4"/>
                  </a:cubicBezTo>
                  <a:lnTo>
                    <a:pt x="711" y="131"/>
                  </a:lnTo>
                  <a:cubicBezTo>
                    <a:pt x="466" y="142"/>
                    <a:pt x="233" y="162"/>
                    <a:pt x="0" y="195"/>
                  </a:cubicBezTo>
                  <a:cubicBezTo>
                    <a:pt x="200" y="1195"/>
                    <a:pt x="649" y="1913"/>
                    <a:pt x="2109" y="2026"/>
                  </a:cubicBezTo>
                  <a:cubicBezTo>
                    <a:pt x="2186" y="2032"/>
                    <a:pt x="2260" y="2034"/>
                    <a:pt x="2332" y="2034"/>
                  </a:cubicBezTo>
                  <a:cubicBezTo>
                    <a:pt x="3653" y="2034"/>
                    <a:pt x="4202" y="1084"/>
                    <a:pt x="4234" y="41"/>
                  </a:cubicBezTo>
                  <a:cubicBezTo>
                    <a:pt x="4186" y="33"/>
                    <a:pt x="4138" y="30"/>
                    <a:pt x="4093" y="27"/>
                  </a:cubicBezTo>
                  <a:cubicBezTo>
                    <a:pt x="4023" y="19"/>
                    <a:pt x="3956" y="7"/>
                    <a:pt x="3886" y="4"/>
                  </a:cubicBezTo>
                  <a:cubicBezTo>
                    <a:pt x="3825" y="2"/>
                    <a:pt x="3766" y="0"/>
                    <a:pt x="370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1" name="Google Shape;3731;p60"/>
            <p:cNvSpPr/>
            <p:nvPr/>
          </p:nvSpPr>
          <p:spPr>
            <a:xfrm>
              <a:off x="3923578" y="1622507"/>
              <a:ext cx="176856" cy="189206"/>
            </a:xfrm>
            <a:custGeom>
              <a:avLst/>
              <a:gdLst/>
              <a:ahLst/>
              <a:cxnLst/>
              <a:rect l="l" t="t" r="r" b="b"/>
              <a:pathLst>
                <a:path w="2993" h="3202" extrusionOk="0">
                  <a:moveTo>
                    <a:pt x="1039" y="0"/>
                  </a:moveTo>
                  <a:cubicBezTo>
                    <a:pt x="456" y="0"/>
                    <a:pt x="1" y="551"/>
                    <a:pt x="1" y="551"/>
                  </a:cubicBezTo>
                  <a:lnTo>
                    <a:pt x="48" y="3159"/>
                  </a:lnTo>
                  <a:cubicBezTo>
                    <a:pt x="219" y="3188"/>
                    <a:pt x="381" y="3201"/>
                    <a:pt x="536" y="3201"/>
                  </a:cubicBezTo>
                  <a:cubicBezTo>
                    <a:pt x="2321" y="3201"/>
                    <a:pt x="2993" y="1409"/>
                    <a:pt x="1724" y="285"/>
                  </a:cubicBezTo>
                  <a:cubicBezTo>
                    <a:pt x="1489" y="76"/>
                    <a:pt x="1255" y="0"/>
                    <a:pt x="1039"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2" name="Google Shape;3732;p60"/>
            <p:cNvSpPr/>
            <p:nvPr/>
          </p:nvSpPr>
          <p:spPr>
            <a:xfrm>
              <a:off x="3090078" y="1670073"/>
              <a:ext cx="187788" cy="186606"/>
            </a:xfrm>
            <a:custGeom>
              <a:avLst/>
              <a:gdLst/>
              <a:ahLst/>
              <a:cxnLst/>
              <a:rect l="l" t="t" r="r" b="b"/>
              <a:pathLst>
                <a:path w="3178" h="3158" extrusionOk="0">
                  <a:moveTo>
                    <a:pt x="1927" y="1"/>
                  </a:moveTo>
                  <a:cubicBezTo>
                    <a:pt x="1678" y="1"/>
                    <a:pt x="1413" y="96"/>
                    <a:pt x="1170" y="375"/>
                  </a:cubicBezTo>
                  <a:cubicBezTo>
                    <a:pt x="0" y="1723"/>
                    <a:pt x="776" y="3157"/>
                    <a:pt x="2331" y="3157"/>
                  </a:cubicBezTo>
                  <a:cubicBezTo>
                    <a:pt x="2593" y="3157"/>
                    <a:pt x="2877" y="3117"/>
                    <a:pt x="3178" y="3028"/>
                  </a:cubicBezTo>
                  <a:lnTo>
                    <a:pt x="2914" y="434"/>
                  </a:lnTo>
                  <a:cubicBezTo>
                    <a:pt x="2914" y="434"/>
                    <a:pt x="2458" y="1"/>
                    <a:pt x="1927" y="1"/>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3" name="Google Shape;3733;p60"/>
            <p:cNvSpPr/>
            <p:nvPr/>
          </p:nvSpPr>
          <p:spPr>
            <a:xfrm>
              <a:off x="3169493" y="1355132"/>
              <a:ext cx="868623" cy="690703"/>
            </a:xfrm>
            <a:custGeom>
              <a:avLst/>
              <a:gdLst/>
              <a:ahLst/>
              <a:cxnLst/>
              <a:rect l="l" t="t" r="r" b="b"/>
              <a:pathLst>
                <a:path w="14700" h="11689" extrusionOk="0">
                  <a:moveTo>
                    <a:pt x="7503" y="0"/>
                  </a:moveTo>
                  <a:cubicBezTo>
                    <a:pt x="2395" y="0"/>
                    <a:pt x="1" y="4071"/>
                    <a:pt x="1306" y="8482"/>
                  </a:cubicBezTo>
                  <a:cubicBezTo>
                    <a:pt x="1320" y="8524"/>
                    <a:pt x="1334" y="8569"/>
                    <a:pt x="1348" y="8614"/>
                  </a:cubicBezTo>
                  <a:cubicBezTo>
                    <a:pt x="2046" y="10843"/>
                    <a:pt x="4611" y="11688"/>
                    <a:pt x="7191" y="11688"/>
                  </a:cubicBezTo>
                  <a:cubicBezTo>
                    <a:pt x="9629" y="11688"/>
                    <a:pt x="12081" y="10933"/>
                    <a:pt x="12982" y="9877"/>
                  </a:cubicBezTo>
                  <a:cubicBezTo>
                    <a:pt x="14700" y="7867"/>
                    <a:pt x="14638" y="604"/>
                    <a:pt x="8425" y="43"/>
                  </a:cubicBezTo>
                  <a:cubicBezTo>
                    <a:pt x="8109" y="14"/>
                    <a:pt x="7801" y="0"/>
                    <a:pt x="7503"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4" name="Google Shape;3734;p60"/>
            <p:cNvSpPr/>
            <p:nvPr/>
          </p:nvSpPr>
          <p:spPr>
            <a:xfrm>
              <a:off x="3185092" y="1221947"/>
              <a:ext cx="812901" cy="607682"/>
            </a:xfrm>
            <a:custGeom>
              <a:avLst/>
              <a:gdLst/>
              <a:ahLst/>
              <a:cxnLst/>
              <a:rect l="l" t="t" r="r" b="b"/>
              <a:pathLst>
                <a:path w="13757" h="10284" extrusionOk="0">
                  <a:moveTo>
                    <a:pt x="7352" y="1"/>
                  </a:moveTo>
                  <a:cubicBezTo>
                    <a:pt x="7274" y="1"/>
                    <a:pt x="7196" y="2"/>
                    <a:pt x="7117" y="3"/>
                  </a:cubicBezTo>
                  <a:lnTo>
                    <a:pt x="5927" y="116"/>
                  </a:lnTo>
                  <a:cubicBezTo>
                    <a:pt x="2002" y="194"/>
                    <a:pt x="0" y="2207"/>
                    <a:pt x="421" y="6109"/>
                  </a:cubicBezTo>
                  <a:lnTo>
                    <a:pt x="871" y="10284"/>
                  </a:lnTo>
                  <a:cubicBezTo>
                    <a:pt x="1205" y="10275"/>
                    <a:pt x="1469" y="9997"/>
                    <a:pt x="1463" y="9666"/>
                  </a:cubicBezTo>
                  <a:lnTo>
                    <a:pt x="1415" y="7072"/>
                  </a:lnTo>
                  <a:cubicBezTo>
                    <a:pt x="1382" y="5478"/>
                    <a:pt x="2650" y="4158"/>
                    <a:pt x="4242" y="4127"/>
                  </a:cubicBezTo>
                  <a:lnTo>
                    <a:pt x="9854" y="4015"/>
                  </a:lnTo>
                  <a:cubicBezTo>
                    <a:pt x="9873" y="4015"/>
                    <a:pt x="9892" y="4014"/>
                    <a:pt x="9911" y="4014"/>
                  </a:cubicBezTo>
                  <a:cubicBezTo>
                    <a:pt x="11429" y="4014"/>
                    <a:pt x="12676" y="5230"/>
                    <a:pt x="12706" y="6755"/>
                  </a:cubicBezTo>
                  <a:lnTo>
                    <a:pt x="12748" y="8942"/>
                  </a:lnTo>
                  <a:cubicBezTo>
                    <a:pt x="12759" y="9449"/>
                    <a:pt x="13172" y="9854"/>
                    <a:pt x="13677" y="9854"/>
                  </a:cubicBezTo>
                  <a:cubicBezTo>
                    <a:pt x="13684" y="9854"/>
                    <a:pt x="13690" y="9854"/>
                    <a:pt x="13697" y="9854"/>
                  </a:cubicBezTo>
                  <a:lnTo>
                    <a:pt x="13756" y="5259"/>
                  </a:lnTo>
                  <a:cubicBezTo>
                    <a:pt x="13685" y="1646"/>
                    <a:pt x="10930" y="1"/>
                    <a:pt x="73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5" name="Google Shape;3735;p60"/>
            <p:cNvSpPr/>
            <p:nvPr/>
          </p:nvSpPr>
          <p:spPr>
            <a:xfrm>
              <a:off x="3033945" y="1116297"/>
              <a:ext cx="1150187" cy="644022"/>
            </a:xfrm>
            <a:custGeom>
              <a:avLst/>
              <a:gdLst/>
              <a:ahLst/>
              <a:cxnLst/>
              <a:rect l="l" t="t" r="r" b="b"/>
              <a:pathLst>
                <a:path w="19465" h="10899" extrusionOk="0">
                  <a:moveTo>
                    <a:pt x="10851" y="0"/>
                  </a:moveTo>
                  <a:cubicBezTo>
                    <a:pt x="9327" y="62"/>
                    <a:pt x="8330" y="1115"/>
                    <a:pt x="8330" y="1115"/>
                  </a:cubicBezTo>
                  <a:cubicBezTo>
                    <a:pt x="8061" y="1093"/>
                    <a:pt x="7804" y="1083"/>
                    <a:pt x="7559" y="1083"/>
                  </a:cubicBezTo>
                  <a:cubicBezTo>
                    <a:pt x="0" y="1083"/>
                    <a:pt x="3350" y="10898"/>
                    <a:pt x="3350" y="10898"/>
                  </a:cubicBezTo>
                  <a:lnTo>
                    <a:pt x="3586" y="8737"/>
                  </a:lnTo>
                  <a:cubicBezTo>
                    <a:pt x="5287" y="8737"/>
                    <a:pt x="6803" y="5971"/>
                    <a:pt x="6803" y="5971"/>
                  </a:cubicBezTo>
                  <a:cubicBezTo>
                    <a:pt x="7733" y="7195"/>
                    <a:pt x="10414" y="7575"/>
                    <a:pt x="12559" y="7575"/>
                  </a:cubicBezTo>
                  <a:cubicBezTo>
                    <a:pt x="13382" y="7575"/>
                    <a:pt x="14125" y="7520"/>
                    <a:pt x="14661" y="7434"/>
                  </a:cubicBezTo>
                  <a:cubicBezTo>
                    <a:pt x="16595" y="7122"/>
                    <a:pt x="19464" y="4338"/>
                    <a:pt x="19405" y="3532"/>
                  </a:cubicBezTo>
                  <a:cubicBezTo>
                    <a:pt x="19391" y="3341"/>
                    <a:pt x="19282" y="3269"/>
                    <a:pt x="19125" y="3269"/>
                  </a:cubicBezTo>
                  <a:cubicBezTo>
                    <a:pt x="18614" y="3269"/>
                    <a:pt x="17589" y="4029"/>
                    <a:pt x="17589" y="4029"/>
                  </a:cubicBezTo>
                  <a:cubicBezTo>
                    <a:pt x="17589" y="4029"/>
                    <a:pt x="18759" y="2726"/>
                    <a:pt x="18585" y="2044"/>
                  </a:cubicBezTo>
                  <a:cubicBezTo>
                    <a:pt x="18546" y="1892"/>
                    <a:pt x="18412" y="1833"/>
                    <a:pt x="18229" y="1833"/>
                  </a:cubicBezTo>
                  <a:cubicBezTo>
                    <a:pt x="17593" y="1833"/>
                    <a:pt x="16359" y="2541"/>
                    <a:pt x="16359" y="2541"/>
                  </a:cubicBezTo>
                  <a:cubicBezTo>
                    <a:pt x="14471" y="915"/>
                    <a:pt x="12786" y="504"/>
                    <a:pt x="11565" y="504"/>
                  </a:cubicBezTo>
                  <a:cubicBezTo>
                    <a:pt x="10323" y="504"/>
                    <a:pt x="9563" y="929"/>
                    <a:pt x="9563" y="929"/>
                  </a:cubicBezTo>
                  <a:lnTo>
                    <a:pt x="1085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6" name="Google Shape;3736;p60"/>
            <p:cNvSpPr/>
            <p:nvPr/>
          </p:nvSpPr>
          <p:spPr>
            <a:xfrm>
              <a:off x="3595461" y="1278199"/>
              <a:ext cx="501556" cy="235828"/>
            </a:xfrm>
            <a:custGeom>
              <a:avLst/>
              <a:gdLst/>
              <a:ahLst/>
              <a:cxnLst/>
              <a:rect l="l" t="t" r="r" b="b"/>
              <a:pathLst>
                <a:path w="8488" h="3991" extrusionOk="0">
                  <a:moveTo>
                    <a:pt x="7979" y="0"/>
                  </a:moveTo>
                  <a:lnTo>
                    <a:pt x="7841" y="129"/>
                  </a:lnTo>
                  <a:cubicBezTo>
                    <a:pt x="7777" y="194"/>
                    <a:pt x="7698" y="253"/>
                    <a:pt x="7623" y="309"/>
                  </a:cubicBezTo>
                  <a:cubicBezTo>
                    <a:pt x="7544" y="365"/>
                    <a:pt x="7463" y="418"/>
                    <a:pt x="7384" y="466"/>
                  </a:cubicBezTo>
                  <a:cubicBezTo>
                    <a:pt x="7218" y="567"/>
                    <a:pt x="7044" y="649"/>
                    <a:pt x="6865" y="716"/>
                  </a:cubicBezTo>
                  <a:cubicBezTo>
                    <a:pt x="6685" y="783"/>
                    <a:pt x="6494" y="831"/>
                    <a:pt x="6303" y="854"/>
                  </a:cubicBezTo>
                  <a:cubicBezTo>
                    <a:pt x="6206" y="865"/>
                    <a:pt x="6109" y="870"/>
                    <a:pt x="6011" y="870"/>
                  </a:cubicBezTo>
                  <a:cubicBezTo>
                    <a:pt x="5914" y="870"/>
                    <a:pt x="5816" y="865"/>
                    <a:pt x="5719" y="854"/>
                  </a:cubicBezTo>
                  <a:lnTo>
                    <a:pt x="5719" y="854"/>
                  </a:lnTo>
                  <a:cubicBezTo>
                    <a:pt x="5872" y="883"/>
                    <a:pt x="6033" y="902"/>
                    <a:pt x="6193" y="902"/>
                  </a:cubicBezTo>
                  <a:cubicBezTo>
                    <a:pt x="6231" y="902"/>
                    <a:pt x="6269" y="901"/>
                    <a:pt x="6306" y="898"/>
                  </a:cubicBezTo>
                  <a:cubicBezTo>
                    <a:pt x="6505" y="887"/>
                    <a:pt x="6702" y="854"/>
                    <a:pt x="6890" y="797"/>
                  </a:cubicBezTo>
                  <a:cubicBezTo>
                    <a:pt x="7081" y="741"/>
                    <a:pt x="7266" y="663"/>
                    <a:pt x="7443" y="573"/>
                  </a:cubicBezTo>
                  <a:cubicBezTo>
                    <a:pt x="7530" y="525"/>
                    <a:pt x="7614" y="477"/>
                    <a:pt x="7698" y="421"/>
                  </a:cubicBezTo>
                  <a:cubicBezTo>
                    <a:pt x="7729" y="401"/>
                    <a:pt x="7759" y="380"/>
                    <a:pt x="7788" y="358"/>
                  </a:cubicBezTo>
                  <a:lnTo>
                    <a:pt x="7788" y="358"/>
                  </a:lnTo>
                  <a:cubicBezTo>
                    <a:pt x="7760" y="481"/>
                    <a:pt x="7723" y="600"/>
                    <a:pt x="7676" y="716"/>
                  </a:cubicBezTo>
                  <a:cubicBezTo>
                    <a:pt x="7659" y="758"/>
                    <a:pt x="7639" y="800"/>
                    <a:pt x="7620" y="842"/>
                  </a:cubicBezTo>
                  <a:cubicBezTo>
                    <a:pt x="7600" y="884"/>
                    <a:pt x="7583" y="927"/>
                    <a:pt x="7558" y="966"/>
                  </a:cubicBezTo>
                  <a:cubicBezTo>
                    <a:pt x="7513" y="1044"/>
                    <a:pt x="7460" y="1123"/>
                    <a:pt x="7404" y="1193"/>
                  </a:cubicBezTo>
                  <a:cubicBezTo>
                    <a:pt x="7291" y="1336"/>
                    <a:pt x="7154" y="1460"/>
                    <a:pt x="7008" y="1564"/>
                  </a:cubicBezTo>
                  <a:cubicBezTo>
                    <a:pt x="6932" y="1617"/>
                    <a:pt x="6856" y="1662"/>
                    <a:pt x="6775" y="1704"/>
                  </a:cubicBezTo>
                  <a:cubicBezTo>
                    <a:pt x="6735" y="1727"/>
                    <a:pt x="6693" y="1743"/>
                    <a:pt x="6651" y="1760"/>
                  </a:cubicBezTo>
                  <a:cubicBezTo>
                    <a:pt x="6632" y="1772"/>
                    <a:pt x="6609" y="1780"/>
                    <a:pt x="6589" y="1786"/>
                  </a:cubicBezTo>
                  <a:cubicBezTo>
                    <a:pt x="6567" y="1797"/>
                    <a:pt x="6547" y="1802"/>
                    <a:pt x="6530" y="1808"/>
                  </a:cubicBezTo>
                  <a:lnTo>
                    <a:pt x="6368" y="1853"/>
                  </a:lnTo>
                  <a:lnTo>
                    <a:pt x="6477" y="1979"/>
                  </a:lnTo>
                  <a:cubicBezTo>
                    <a:pt x="6530" y="2041"/>
                    <a:pt x="6592" y="2092"/>
                    <a:pt x="6660" y="2134"/>
                  </a:cubicBezTo>
                  <a:cubicBezTo>
                    <a:pt x="6727" y="2176"/>
                    <a:pt x="6800" y="2207"/>
                    <a:pt x="6870" y="2232"/>
                  </a:cubicBezTo>
                  <a:cubicBezTo>
                    <a:pt x="7011" y="2280"/>
                    <a:pt x="7157" y="2302"/>
                    <a:pt x="7302" y="2316"/>
                  </a:cubicBezTo>
                  <a:cubicBezTo>
                    <a:pt x="7381" y="2322"/>
                    <a:pt x="7457" y="2325"/>
                    <a:pt x="7534" y="2325"/>
                  </a:cubicBezTo>
                  <a:cubicBezTo>
                    <a:pt x="7600" y="2325"/>
                    <a:pt x="7666" y="2323"/>
                    <a:pt x="7732" y="2319"/>
                  </a:cubicBezTo>
                  <a:cubicBezTo>
                    <a:pt x="7747" y="2318"/>
                    <a:pt x="7762" y="2317"/>
                    <a:pt x="7778" y="2315"/>
                  </a:cubicBezTo>
                  <a:lnTo>
                    <a:pt x="7778" y="2315"/>
                  </a:lnTo>
                  <a:cubicBezTo>
                    <a:pt x="7739" y="2346"/>
                    <a:pt x="7701" y="2377"/>
                    <a:pt x="7662" y="2406"/>
                  </a:cubicBezTo>
                  <a:cubicBezTo>
                    <a:pt x="7521" y="2513"/>
                    <a:pt x="7378" y="2611"/>
                    <a:pt x="7232" y="2701"/>
                  </a:cubicBezTo>
                  <a:cubicBezTo>
                    <a:pt x="6938" y="2889"/>
                    <a:pt x="6620" y="3043"/>
                    <a:pt x="6295" y="3172"/>
                  </a:cubicBezTo>
                  <a:cubicBezTo>
                    <a:pt x="5641" y="3428"/>
                    <a:pt x="4950" y="3596"/>
                    <a:pt x="4251" y="3697"/>
                  </a:cubicBezTo>
                  <a:cubicBezTo>
                    <a:pt x="3900" y="3751"/>
                    <a:pt x="3549" y="3787"/>
                    <a:pt x="3195" y="3810"/>
                  </a:cubicBezTo>
                  <a:cubicBezTo>
                    <a:pt x="2844" y="3832"/>
                    <a:pt x="2488" y="3846"/>
                    <a:pt x="2131" y="3846"/>
                  </a:cubicBezTo>
                  <a:cubicBezTo>
                    <a:pt x="1778" y="3846"/>
                    <a:pt x="1421" y="3838"/>
                    <a:pt x="1065" y="3818"/>
                  </a:cubicBezTo>
                  <a:cubicBezTo>
                    <a:pt x="888" y="3807"/>
                    <a:pt x="711" y="3793"/>
                    <a:pt x="531" y="3779"/>
                  </a:cubicBezTo>
                  <a:cubicBezTo>
                    <a:pt x="354" y="3762"/>
                    <a:pt x="175" y="3748"/>
                    <a:pt x="1" y="3723"/>
                  </a:cubicBezTo>
                  <a:lnTo>
                    <a:pt x="1" y="3723"/>
                  </a:lnTo>
                  <a:cubicBezTo>
                    <a:pt x="352" y="3796"/>
                    <a:pt x="705" y="3849"/>
                    <a:pt x="1053" y="3894"/>
                  </a:cubicBezTo>
                  <a:cubicBezTo>
                    <a:pt x="1407" y="3933"/>
                    <a:pt x="1764" y="3964"/>
                    <a:pt x="2123" y="3978"/>
                  </a:cubicBezTo>
                  <a:cubicBezTo>
                    <a:pt x="2330" y="3986"/>
                    <a:pt x="2537" y="3991"/>
                    <a:pt x="2744" y="3991"/>
                  </a:cubicBezTo>
                  <a:cubicBezTo>
                    <a:pt x="3254" y="3991"/>
                    <a:pt x="3764" y="3964"/>
                    <a:pt x="4273" y="3902"/>
                  </a:cubicBezTo>
                  <a:cubicBezTo>
                    <a:pt x="4986" y="3810"/>
                    <a:pt x="5700" y="3655"/>
                    <a:pt x="6376" y="3389"/>
                  </a:cubicBezTo>
                  <a:cubicBezTo>
                    <a:pt x="6545" y="3324"/>
                    <a:pt x="6713" y="3248"/>
                    <a:pt x="6873" y="3170"/>
                  </a:cubicBezTo>
                  <a:cubicBezTo>
                    <a:pt x="7036" y="3088"/>
                    <a:pt x="7196" y="3004"/>
                    <a:pt x="7350" y="2906"/>
                  </a:cubicBezTo>
                  <a:cubicBezTo>
                    <a:pt x="7505" y="2810"/>
                    <a:pt x="7656" y="2706"/>
                    <a:pt x="7799" y="2594"/>
                  </a:cubicBezTo>
                  <a:cubicBezTo>
                    <a:pt x="7940" y="2482"/>
                    <a:pt x="8080" y="2361"/>
                    <a:pt x="8212" y="2232"/>
                  </a:cubicBezTo>
                  <a:lnTo>
                    <a:pt x="8487" y="1957"/>
                  </a:lnTo>
                  <a:lnTo>
                    <a:pt x="8105" y="2027"/>
                  </a:lnTo>
                  <a:cubicBezTo>
                    <a:pt x="7979" y="2052"/>
                    <a:pt x="7841" y="2069"/>
                    <a:pt x="7710" y="2078"/>
                  </a:cubicBezTo>
                  <a:cubicBezTo>
                    <a:pt x="7637" y="2084"/>
                    <a:pt x="7566" y="2086"/>
                    <a:pt x="7495" y="2086"/>
                  </a:cubicBezTo>
                  <a:cubicBezTo>
                    <a:pt x="7434" y="2086"/>
                    <a:pt x="7374" y="2084"/>
                    <a:pt x="7314" y="2080"/>
                  </a:cubicBezTo>
                  <a:cubicBezTo>
                    <a:pt x="7182" y="2069"/>
                    <a:pt x="7053" y="2052"/>
                    <a:pt x="6935" y="2013"/>
                  </a:cubicBezTo>
                  <a:cubicBezTo>
                    <a:pt x="6871" y="1994"/>
                    <a:pt x="6810" y="1967"/>
                    <a:pt x="6756" y="1934"/>
                  </a:cubicBezTo>
                  <a:lnTo>
                    <a:pt x="6756" y="1934"/>
                  </a:lnTo>
                  <a:cubicBezTo>
                    <a:pt x="6791" y="1917"/>
                    <a:pt x="6827" y="1901"/>
                    <a:pt x="6865" y="1881"/>
                  </a:cubicBezTo>
                  <a:cubicBezTo>
                    <a:pt x="6954" y="1836"/>
                    <a:pt x="7039" y="1780"/>
                    <a:pt x="7120" y="1718"/>
                  </a:cubicBezTo>
                  <a:cubicBezTo>
                    <a:pt x="7280" y="1600"/>
                    <a:pt x="7426" y="1457"/>
                    <a:pt x="7544" y="1294"/>
                  </a:cubicBezTo>
                  <a:cubicBezTo>
                    <a:pt x="7603" y="1213"/>
                    <a:pt x="7659" y="1129"/>
                    <a:pt x="7707" y="1042"/>
                  </a:cubicBezTo>
                  <a:cubicBezTo>
                    <a:pt x="7754" y="955"/>
                    <a:pt x="7794" y="862"/>
                    <a:pt x="7827" y="769"/>
                  </a:cubicBezTo>
                  <a:cubicBezTo>
                    <a:pt x="7895" y="578"/>
                    <a:pt x="7937" y="385"/>
                    <a:pt x="7959" y="188"/>
                  </a:cubicBezTo>
                  <a:lnTo>
                    <a:pt x="7979" y="0"/>
                  </a:ln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7" name="Google Shape;3737;p60"/>
            <p:cNvSpPr/>
            <p:nvPr/>
          </p:nvSpPr>
          <p:spPr>
            <a:xfrm>
              <a:off x="3410042" y="1638461"/>
              <a:ext cx="164743" cy="90999"/>
            </a:xfrm>
            <a:custGeom>
              <a:avLst/>
              <a:gdLst/>
              <a:ahLst/>
              <a:cxnLst/>
              <a:rect l="l" t="t" r="r" b="b"/>
              <a:pathLst>
                <a:path w="2788" h="1540" extrusionOk="0">
                  <a:moveTo>
                    <a:pt x="1389" y="0"/>
                  </a:moveTo>
                  <a:cubicBezTo>
                    <a:pt x="741" y="0"/>
                    <a:pt x="93" y="479"/>
                    <a:pt x="14" y="1146"/>
                  </a:cubicBezTo>
                  <a:cubicBezTo>
                    <a:pt x="0" y="1250"/>
                    <a:pt x="0" y="1357"/>
                    <a:pt x="9" y="1458"/>
                  </a:cubicBezTo>
                  <a:cubicBezTo>
                    <a:pt x="168" y="662"/>
                    <a:pt x="782" y="256"/>
                    <a:pt x="1388" y="256"/>
                  </a:cubicBezTo>
                  <a:cubicBezTo>
                    <a:pt x="2005" y="256"/>
                    <a:pt x="2615" y="678"/>
                    <a:pt x="2732" y="1539"/>
                  </a:cubicBezTo>
                  <a:cubicBezTo>
                    <a:pt x="2788" y="823"/>
                    <a:pt x="2333" y="147"/>
                    <a:pt x="1597" y="17"/>
                  </a:cubicBezTo>
                  <a:cubicBezTo>
                    <a:pt x="1528" y="6"/>
                    <a:pt x="1459" y="0"/>
                    <a:pt x="138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8" name="Google Shape;3738;p60"/>
            <p:cNvSpPr/>
            <p:nvPr/>
          </p:nvSpPr>
          <p:spPr>
            <a:xfrm>
              <a:off x="3410160" y="1653588"/>
              <a:ext cx="160961" cy="147370"/>
            </a:xfrm>
            <a:custGeom>
              <a:avLst/>
              <a:gdLst/>
              <a:ahLst/>
              <a:cxnLst/>
              <a:rect l="l" t="t" r="r" b="b"/>
              <a:pathLst>
                <a:path w="2724" h="2494" extrusionOk="0">
                  <a:moveTo>
                    <a:pt x="1381" y="0"/>
                  </a:moveTo>
                  <a:cubicBezTo>
                    <a:pt x="775" y="0"/>
                    <a:pt x="161" y="406"/>
                    <a:pt x="1" y="1202"/>
                  </a:cubicBezTo>
                  <a:cubicBezTo>
                    <a:pt x="54" y="1822"/>
                    <a:pt x="487" y="2364"/>
                    <a:pt x="1135" y="2476"/>
                  </a:cubicBezTo>
                  <a:cubicBezTo>
                    <a:pt x="1204" y="2488"/>
                    <a:pt x="1273" y="2493"/>
                    <a:pt x="1343" y="2493"/>
                  </a:cubicBezTo>
                  <a:cubicBezTo>
                    <a:pt x="1989" y="2493"/>
                    <a:pt x="2640" y="2014"/>
                    <a:pt x="2718" y="1350"/>
                  </a:cubicBezTo>
                  <a:cubicBezTo>
                    <a:pt x="2721" y="1328"/>
                    <a:pt x="2721" y="1303"/>
                    <a:pt x="2724" y="1283"/>
                  </a:cubicBezTo>
                  <a:cubicBezTo>
                    <a:pt x="2609" y="422"/>
                    <a:pt x="1999" y="0"/>
                    <a:pt x="138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9" name="Google Shape;3739;p60"/>
            <p:cNvSpPr/>
            <p:nvPr/>
          </p:nvSpPr>
          <p:spPr>
            <a:xfrm>
              <a:off x="3673753" y="1638461"/>
              <a:ext cx="164625" cy="90999"/>
            </a:xfrm>
            <a:custGeom>
              <a:avLst/>
              <a:gdLst/>
              <a:ahLst/>
              <a:cxnLst/>
              <a:rect l="l" t="t" r="r" b="b"/>
              <a:pathLst>
                <a:path w="2786" h="1540" extrusionOk="0">
                  <a:moveTo>
                    <a:pt x="1390" y="0"/>
                  </a:moveTo>
                  <a:cubicBezTo>
                    <a:pt x="742" y="0"/>
                    <a:pt x="93" y="479"/>
                    <a:pt x="15" y="1146"/>
                  </a:cubicBezTo>
                  <a:cubicBezTo>
                    <a:pt x="1" y="1250"/>
                    <a:pt x="1" y="1357"/>
                    <a:pt x="9" y="1458"/>
                  </a:cubicBezTo>
                  <a:cubicBezTo>
                    <a:pt x="168" y="662"/>
                    <a:pt x="781" y="256"/>
                    <a:pt x="1387" y="256"/>
                  </a:cubicBezTo>
                  <a:cubicBezTo>
                    <a:pt x="2005" y="256"/>
                    <a:pt x="2616" y="678"/>
                    <a:pt x="2732" y="1539"/>
                  </a:cubicBezTo>
                  <a:cubicBezTo>
                    <a:pt x="2786" y="823"/>
                    <a:pt x="2334" y="147"/>
                    <a:pt x="1598" y="17"/>
                  </a:cubicBezTo>
                  <a:cubicBezTo>
                    <a:pt x="1529" y="6"/>
                    <a:pt x="1459" y="0"/>
                    <a:pt x="139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0" name="Google Shape;3740;p60"/>
            <p:cNvSpPr/>
            <p:nvPr/>
          </p:nvSpPr>
          <p:spPr>
            <a:xfrm>
              <a:off x="3674284" y="1653588"/>
              <a:ext cx="160961" cy="147370"/>
            </a:xfrm>
            <a:custGeom>
              <a:avLst/>
              <a:gdLst/>
              <a:ahLst/>
              <a:cxnLst/>
              <a:rect l="l" t="t" r="r" b="b"/>
              <a:pathLst>
                <a:path w="2724" h="2494" extrusionOk="0">
                  <a:moveTo>
                    <a:pt x="1378" y="0"/>
                  </a:moveTo>
                  <a:cubicBezTo>
                    <a:pt x="772" y="0"/>
                    <a:pt x="159" y="406"/>
                    <a:pt x="0" y="1202"/>
                  </a:cubicBezTo>
                  <a:cubicBezTo>
                    <a:pt x="51" y="1822"/>
                    <a:pt x="480" y="2364"/>
                    <a:pt x="1131" y="2476"/>
                  </a:cubicBezTo>
                  <a:cubicBezTo>
                    <a:pt x="1201" y="2488"/>
                    <a:pt x="1270" y="2493"/>
                    <a:pt x="1340" y="2493"/>
                  </a:cubicBezTo>
                  <a:cubicBezTo>
                    <a:pt x="1988" y="2493"/>
                    <a:pt x="2636" y="2014"/>
                    <a:pt x="2715" y="1350"/>
                  </a:cubicBezTo>
                  <a:cubicBezTo>
                    <a:pt x="2718" y="1328"/>
                    <a:pt x="2718" y="1303"/>
                    <a:pt x="2723" y="1283"/>
                  </a:cubicBezTo>
                  <a:cubicBezTo>
                    <a:pt x="2607" y="422"/>
                    <a:pt x="1996" y="0"/>
                    <a:pt x="137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1" name="Google Shape;3741;p60"/>
            <p:cNvSpPr/>
            <p:nvPr/>
          </p:nvSpPr>
          <p:spPr>
            <a:xfrm>
              <a:off x="3332400" y="1787423"/>
              <a:ext cx="113985" cy="105476"/>
            </a:xfrm>
            <a:custGeom>
              <a:avLst/>
              <a:gdLst/>
              <a:ahLst/>
              <a:cxnLst/>
              <a:rect l="l" t="t" r="r" b="b"/>
              <a:pathLst>
                <a:path w="1929" h="1785" extrusionOk="0">
                  <a:moveTo>
                    <a:pt x="981" y="0"/>
                  </a:moveTo>
                  <a:cubicBezTo>
                    <a:pt x="582" y="0"/>
                    <a:pt x="178" y="273"/>
                    <a:pt x="96" y="680"/>
                  </a:cubicBezTo>
                  <a:cubicBezTo>
                    <a:pt x="0" y="1154"/>
                    <a:pt x="264" y="1643"/>
                    <a:pt x="753" y="1761"/>
                  </a:cubicBezTo>
                  <a:cubicBezTo>
                    <a:pt x="818" y="1777"/>
                    <a:pt x="884" y="1785"/>
                    <a:pt x="951" y="1785"/>
                  </a:cubicBezTo>
                  <a:cubicBezTo>
                    <a:pt x="1349" y="1785"/>
                    <a:pt x="1752" y="1511"/>
                    <a:pt x="1833" y="1107"/>
                  </a:cubicBezTo>
                  <a:cubicBezTo>
                    <a:pt x="1929" y="632"/>
                    <a:pt x="1665" y="144"/>
                    <a:pt x="1177" y="23"/>
                  </a:cubicBezTo>
                  <a:cubicBezTo>
                    <a:pt x="1112" y="8"/>
                    <a:pt x="1047" y="0"/>
                    <a:pt x="9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2" name="Google Shape;3742;p60"/>
            <p:cNvSpPr/>
            <p:nvPr/>
          </p:nvSpPr>
          <p:spPr>
            <a:xfrm>
              <a:off x="3786730" y="1786655"/>
              <a:ext cx="113866" cy="105417"/>
            </a:xfrm>
            <a:custGeom>
              <a:avLst/>
              <a:gdLst/>
              <a:ahLst/>
              <a:cxnLst/>
              <a:rect l="l" t="t" r="r" b="b"/>
              <a:pathLst>
                <a:path w="1927" h="1784" extrusionOk="0">
                  <a:moveTo>
                    <a:pt x="978" y="1"/>
                  </a:moveTo>
                  <a:cubicBezTo>
                    <a:pt x="580" y="1"/>
                    <a:pt x="178" y="275"/>
                    <a:pt x="96" y="679"/>
                  </a:cubicBezTo>
                  <a:cubicBezTo>
                    <a:pt x="0" y="1156"/>
                    <a:pt x="264" y="1642"/>
                    <a:pt x="753" y="1760"/>
                  </a:cubicBezTo>
                  <a:cubicBezTo>
                    <a:pt x="818" y="1776"/>
                    <a:pt x="885" y="1784"/>
                    <a:pt x="951" y="1784"/>
                  </a:cubicBezTo>
                  <a:cubicBezTo>
                    <a:pt x="1349" y="1784"/>
                    <a:pt x="1752" y="1509"/>
                    <a:pt x="1834" y="1106"/>
                  </a:cubicBezTo>
                  <a:cubicBezTo>
                    <a:pt x="1926" y="631"/>
                    <a:pt x="1665" y="143"/>
                    <a:pt x="1177" y="25"/>
                  </a:cubicBezTo>
                  <a:cubicBezTo>
                    <a:pt x="1112" y="9"/>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3" name="Google Shape;3743;p60"/>
            <p:cNvSpPr/>
            <p:nvPr/>
          </p:nvSpPr>
          <p:spPr>
            <a:xfrm>
              <a:off x="3563553" y="1785237"/>
              <a:ext cx="114871" cy="47922"/>
            </a:xfrm>
            <a:custGeom>
              <a:avLst/>
              <a:gdLst/>
              <a:ahLst/>
              <a:cxnLst/>
              <a:rect l="l" t="t" r="r" b="b"/>
              <a:pathLst>
                <a:path w="1944" h="811" extrusionOk="0">
                  <a:moveTo>
                    <a:pt x="973" y="0"/>
                  </a:moveTo>
                  <a:cubicBezTo>
                    <a:pt x="576" y="0"/>
                    <a:pt x="256" y="284"/>
                    <a:pt x="55" y="605"/>
                  </a:cubicBezTo>
                  <a:cubicBezTo>
                    <a:pt x="0" y="692"/>
                    <a:pt x="77" y="784"/>
                    <a:pt x="153" y="784"/>
                  </a:cubicBezTo>
                  <a:cubicBezTo>
                    <a:pt x="183" y="784"/>
                    <a:pt x="213" y="770"/>
                    <a:pt x="235" y="737"/>
                  </a:cubicBezTo>
                  <a:cubicBezTo>
                    <a:pt x="395" y="483"/>
                    <a:pt x="643" y="222"/>
                    <a:pt x="963" y="222"/>
                  </a:cubicBezTo>
                  <a:cubicBezTo>
                    <a:pt x="973" y="222"/>
                    <a:pt x="983" y="222"/>
                    <a:pt x="993" y="223"/>
                  </a:cubicBezTo>
                  <a:cubicBezTo>
                    <a:pt x="1307" y="240"/>
                    <a:pt x="1546" y="490"/>
                    <a:pt x="1694" y="751"/>
                  </a:cubicBezTo>
                  <a:cubicBezTo>
                    <a:pt x="1718" y="793"/>
                    <a:pt x="1757" y="811"/>
                    <a:pt x="1795" y="811"/>
                  </a:cubicBezTo>
                  <a:cubicBezTo>
                    <a:pt x="1870" y="811"/>
                    <a:pt x="1943" y="742"/>
                    <a:pt x="1897" y="658"/>
                  </a:cubicBezTo>
                  <a:cubicBezTo>
                    <a:pt x="1714" y="330"/>
                    <a:pt x="1414" y="21"/>
                    <a:pt x="1012" y="1"/>
                  </a:cubicBezTo>
                  <a:cubicBezTo>
                    <a:pt x="999" y="1"/>
                    <a:pt x="986" y="0"/>
                    <a:pt x="97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4" name="Google Shape;3744;p60"/>
            <p:cNvSpPr/>
            <p:nvPr/>
          </p:nvSpPr>
          <p:spPr>
            <a:xfrm>
              <a:off x="3698983" y="1588059"/>
              <a:ext cx="127103" cy="29545"/>
            </a:xfrm>
            <a:custGeom>
              <a:avLst/>
              <a:gdLst/>
              <a:ahLst/>
              <a:cxnLst/>
              <a:rect l="l" t="t" r="r" b="b"/>
              <a:pathLst>
                <a:path w="2151" h="500" extrusionOk="0">
                  <a:moveTo>
                    <a:pt x="1073" y="1"/>
                  </a:moveTo>
                  <a:cubicBezTo>
                    <a:pt x="747" y="1"/>
                    <a:pt x="417" y="82"/>
                    <a:pt x="116" y="222"/>
                  </a:cubicBezTo>
                  <a:cubicBezTo>
                    <a:pt x="1" y="278"/>
                    <a:pt x="60" y="439"/>
                    <a:pt x="165" y="439"/>
                  </a:cubicBezTo>
                  <a:cubicBezTo>
                    <a:pt x="180" y="439"/>
                    <a:pt x="197" y="435"/>
                    <a:pt x="214" y="427"/>
                  </a:cubicBezTo>
                  <a:cubicBezTo>
                    <a:pt x="486" y="298"/>
                    <a:pt x="784" y="222"/>
                    <a:pt x="1079" y="222"/>
                  </a:cubicBezTo>
                  <a:cubicBezTo>
                    <a:pt x="1375" y="222"/>
                    <a:pt x="1668" y="300"/>
                    <a:pt x="1926" y="480"/>
                  </a:cubicBezTo>
                  <a:cubicBezTo>
                    <a:pt x="1946" y="494"/>
                    <a:pt x="1967" y="500"/>
                    <a:pt x="1986" y="500"/>
                  </a:cubicBezTo>
                  <a:cubicBezTo>
                    <a:pt x="2080" y="500"/>
                    <a:pt x="2150" y="363"/>
                    <a:pt x="2053" y="298"/>
                  </a:cubicBezTo>
                  <a:cubicBezTo>
                    <a:pt x="1755" y="91"/>
                    <a:pt x="1416" y="1"/>
                    <a:pt x="107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5" name="Google Shape;3745;p60"/>
            <p:cNvSpPr/>
            <p:nvPr/>
          </p:nvSpPr>
          <p:spPr>
            <a:xfrm>
              <a:off x="3428832" y="1594381"/>
              <a:ext cx="130353" cy="33859"/>
            </a:xfrm>
            <a:custGeom>
              <a:avLst/>
              <a:gdLst/>
              <a:ahLst/>
              <a:cxnLst/>
              <a:rect l="l" t="t" r="r" b="b"/>
              <a:pathLst>
                <a:path w="2206" h="573" extrusionOk="0">
                  <a:moveTo>
                    <a:pt x="1162" y="0"/>
                  </a:moveTo>
                  <a:cubicBezTo>
                    <a:pt x="1132" y="0"/>
                    <a:pt x="1102" y="1"/>
                    <a:pt x="1072" y="3"/>
                  </a:cubicBezTo>
                  <a:cubicBezTo>
                    <a:pt x="718" y="25"/>
                    <a:pt x="387" y="160"/>
                    <a:pt x="100" y="362"/>
                  </a:cubicBezTo>
                  <a:cubicBezTo>
                    <a:pt x="0" y="432"/>
                    <a:pt x="64" y="573"/>
                    <a:pt x="156" y="573"/>
                  </a:cubicBezTo>
                  <a:cubicBezTo>
                    <a:pt x="175" y="573"/>
                    <a:pt x="195" y="567"/>
                    <a:pt x="215" y="553"/>
                  </a:cubicBezTo>
                  <a:cubicBezTo>
                    <a:pt x="471" y="376"/>
                    <a:pt x="763" y="244"/>
                    <a:pt x="1080" y="227"/>
                  </a:cubicBezTo>
                  <a:cubicBezTo>
                    <a:pt x="1107" y="226"/>
                    <a:pt x="1134" y="225"/>
                    <a:pt x="1160" y="225"/>
                  </a:cubicBezTo>
                  <a:cubicBezTo>
                    <a:pt x="1447" y="225"/>
                    <a:pt x="1725" y="306"/>
                    <a:pt x="1984" y="424"/>
                  </a:cubicBezTo>
                  <a:cubicBezTo>
                    <a:pt x="2001" y="432"/>
                    <a:pt x="2018" y="435"/>
                    <a:pt x="2033" y="435"/>
                  </a:cubicBezTo>
                  <a:cubicBezTo>
                    <a:pt x="2138" y="435"/>
                    <a:pt x="2206" y="283"/>
                    <a:pt x="2094" y="227"/>
                  </a:cubicBezTo>
                  <a:cubicBezTo>
                    <a:pt x="1801" y="94"/>
                    <a:pt x="1485" y="0"/>
                    <a:pt x="116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6" name="Google Shape;3746;p60"/>
            <p:cNvSpPr/>
            <p:nvPr/>
          </p:nvSpPr>
          <p:spPr>
            <a:xfrm>
              <a:off x="3475925" y="1847338"/>
              <a:ext cx="292436" cy="135316"/>
            </a:xfrm>
            <a:custGeom>
              <a:avLst/>
              <a:gdLst/>
              <a:ahLst/>
              <a:cxnLst/>
              <a:rect l="l" t="t" r="r" b="b"/>
              <a:pathLst>
                <a:path w="4949" h="2290" extrusionOk="0">
                  <a:moveTo>
                    <a:pt x="4089" y="1"/>
                  </a:moveTo>
                  <a:cubicBezTo>
                    <a:pt x="3650" y="1"/>
                    <a:pt x="3089" y="503"/>
                    <a:pt x="2611" y="503"/>
                  </a:cubicBezTo>
                  <a:cubicBezTo>
                    <a:pt x="2602" y="503"/>
                    <a:pt x="2594" y="503"/>
                    <a:pt x="2585" y="503"/>
                  </a:cubicBezTo>
                  <a:cubicBezTo>
                    <a:pt x="2535" y="510"/>
                    <a:pt x="2484" y="513"/>
                    <a:pt x="2434" y="513"/>
                  </a:cubicBezTo>
                  <a:cubicBezTo>
                    <a:pt x="1868" y="513"/>
                    <a:pt x="1315" y="100"/>
                    <a:pt x="896" y="100"/>
                  </a:cubicBezTo>
                  <a:cubicBezTo>
                    <a:pt x="673" y="100"/>
                    <a:pt x="488" y="217"/>
                    <a:pt x="359" y="576"/>
                  </a:cubicBezTo>
                  <a:cubicBezTo>
                    <a:pt x="0" y="1572"/>
                    <a:pt x="959" y="2289"/>
                    <a:pt x="2358" y="2289"/>
                  </a:cubicBezTo>
                  <a:cubicBezTo>
                    <a:pt x="2437" y="2289"/>
                    <a:pt x="2518" y="2287"/>
                    <a:pt x="2599" y="2282"/>
                  </a:cubicBezTo>
                  <a:cubicBezTo>
                    <a:pt x="3823" y="2212"/>
                    <a:pt x="4949" y="1376"/>
                    <a:pt x="4629" y="494"/>
                  </a:cubicBezTo>
                  <a:cubicBezTo>
                    <a:pt x="4496" y="124"/>
                    <a:pt x="4307" y="1"/>
                    <a:pt x="408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7" name="Google Shape;3747;p60"/>
            <p:cNvSpPr/>
            <p:nvPr/>
          </p:nvSpPr>
          <p:spPr>
            <a:xfrm>
              <a:off x="3529755" y="1907549"/>
              <a:ext cx="177093" cy="75044"/>
            </a:xfrm>
            <a:custGeom>
              <a:avLst/>
              <a:gdLst/>
              <a:ahLst/>
              <a:cxnLst/>
              <a:rect l="l" t="t" r="r" b="b"/>
              <a:pathLst>
                <a:path w="2997" h="1270" extrusionOk="0">
                  <a:moveTo>
                    <a:pt x="849" y="1"/>
                  </a:moveTo>
                  <a:cubicBezTo>
                    <a:pt x="422" y="1"/>
                    <a:pt x="41" y="413"/>
                    <a:pt x="1" y="935"/>
                  </a:cubicBezTo>
                  <a:cubicBezTo>
                    <a:pt x="370" y="1150"/>
                    <a:pt x="873" y="1270"/>
                    <a:pt x="1449" y="1270"/>
                  </a:cubicBezTo>
                  <a:cubicBezTo>
                    <a:pt x="1525" y="1270"/>
                    <a:pt x="1603" y="1268"/>
                    <a:pt x="1683" y="1263"/>
                  </a:cubicBezTo>
                  <a:cubicBezTo>
                    <a:pt x="2165" y="1235"/>
                    <a:pt x="2626" y="1087"/>
                    <a:pt x="2996" y="870"/>
                  </a:cubicBezTo>
                  <a:cubicBezTo>
                    <a:pt x="2858" y="416"/>
                    <a:pt x="2479" y="81"/>
                    <a:pt x="2105" y="81"/>
                  </a:cubicBezTo>
                  <a:cubicBezTo>
                    <a:pt x="1901" y="81"/>
                    <a:pt x="1698" y="181"/>
                    <a:pt x="1537" y="416"/>
                  </a:cubicBezTo>
                  <a:cubicBezTo>
                    <a:pt x="1326" y="123"/>
                    <a:pt x="1081" y="1"/>
                    <a:pt x="849" y="1"/>
                  </a:cubicBezTo>
                  <a:close/>
                </a:path>
              </a:pathLst>
            </a:custGeom>
            <a:solidFill>
              <a:srgbClr val="EC1E8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8" name="Google Shape;3748;p60"/>
            <p:cNvSpPr/>
            <p:nvPr/>
          </p:nvSpPr>
          <p:spPr>
            <a:xfrm>
              <a:off x="3443840" y="2180656"/>
              <a:ext cx="427634" cy="265019"/>
            </a:xfrm>
            <a:custGeom>
              <a:avLst/>
              <a:gdLst/>
              <a:ahLst/>
              <a:cxnLst/>
              <a:rect l="l" t="t" r="r" b="b"/>
              <a:pathLst>
                <a:path w="7237" h="4485" extrusionOk="0">
                  <a:moveTo>
                    <a:pt x="3554" y="1"/>
                  </a:moveTo>
                  <a:cubicBezTo>
                    <a:pt x="3322" y="1"/>
                    <a:pt x="3078" y="32"/>
                    <a:pt x="2825" y="100"/>
                  </a:cubicBezTo>
                  <a:cubicBezTo>
                    <a:pt x="1" y="794"/>
                    <a:pt x="557" y="4484"/>
                    <a:pt x="3138" y="4484"/>
                  </a:cubicBezTo>
                  <a:cubicBezTo>
                    <a:pt x="3377" y="4484"/>
                    <a:pt x="3633" y="4452"/>
                    <a:pt x="3906" y="4384"/>
                  </a:cubicBezTo>
                  <a:cubicBezTo>
                    <a:pt x="7236" y="3550"/>
                    <a:pt x="6029" y="1"/>
                    <a:pt x="355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9" name="Google Shape;3749;p60"/>
            <p:cNvSpPr/>
            <p:nvPr/>
          </p:nvSpPr>
          <p:spPr>
            <a:xfrm>
              <a:off x="3664712" y="2262907"/>
              <a:ext cx="51822" cy="36813"/>
            </a:xfrm>
            <a:custGeom>
              <a:avLst/>
              <a:gdLst/>
              <a:ahLst/>
              <a:cxnLst/>
              <a:rect l="l" t="t" r="r" b="b"/>
              <a:pathLst>
                <a:path w="877" h="623" extrusionOk="0">
                  <a:moveTo>
                    <a:pt x="442" y="0"/>
                  </a:moveTo>
                  <a:cubicBezTo>
                    <a:pt x="410" y="0"/>
                    <a:pt x="377" y="5"/>
                    <a:pt x="342" y="16"/>
                  </a:cubicBezTo>
                  <a:cubicBezTo>
                    <a:pt x="1" y="126"/>
                    <a:pt x="123" y="623"/>
                    <a:pt x="432" y="623"/>
                  </a:cubicBezTo>
                  <a:cubicBezTo>
                    <a:pt x="463" y="623"/>
                    <a:pt x="497" y="617"/>
                    <a:pt x="533" y="606"/>
                  </a:cubicBezTo>
                  <a:cubicBezTo>
                    <a:pt x="877" y="499"/>
                    <a:pt x="753" y="0"/>
                    <a:pt x="442" y="0"/>
                  </a:cubicBezTo>
                  <a:close/>
                </a:path>
              </a:pathLst>
            </a:custGeom>
            <a:solidFill>
              <a:srgbClr val="422C46">
                <a:alpha val="40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0" name="Google Shape;3750;p60"/>
            <p:cNvSpPr/>
            <p:nvPr/>
          </p:nvSpPr>
          <p:spPr>
            <a:xfrm>
              <a:off x="3569875" y="2265802"/>
              <a:ext cx="51940" cy="36931"/>
            </a:xfrm>
            <a:custGeom>
              <a:avLst/>
              <a:gdLst/>
              <a:ahLst/>
              <a:cxnLst/>
              <a:rect l="l" t="t" r="r" b="b"/>
              <a:pathLst>
                <a:path w="879" h="625" extrusionOk="0">
                  <a:moveTo>
                    <a:pt x="447" y="1"/>
                  </a:moveTo>
                  <a:cubicBezTo>
                    <a:pt x="414" y="1"/>
                    <a:pt x="380" y="6"/>
                    <a:pt x="344" y="18"/>
                  </a:cubicBezTo>
                  <a:cubicBezTo>
                    <a:pt x="0" y="125"/>
                    <a:pt x="125" y="624"/>
                    <a:pt x="434" y="624"/>
                  </a:cubicBezTo>
                  <a:cubicBezTo>
                    <a:pt x="466" y="624"/>
                    <a:pt x="499" y="619"/>
                    <a:pt x="535" y="607"/>
                  </a:cubicBezTo>
                  <a:cubicBezTo>
                    <a:pt x="878" y="495"/>
                    <a:pt x="758" y="1"/>
                    <a:pt x="447" y="1"/>
                  </a:cubicBezTo>
                  <a:close/>
                </a:path>
              </a:pathLst>
            </a:custGeom>
            <a:solidFill>
              <a:srgbClr val="422C46">
                <a:alpha val="40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1" name="Google Shape;3751;p60"/>
            <p:cNvSpPr/>
            <p:nvPr/>
          </p:nvSpPr>
          <p:spPr>
            <a:xfrm>
              <a:off x="3577971" y="2334817"/>
              <a:ext cx="134016" cy="41718"/>
            </a:xfrm>
            <a:custGeom>
              <a:avLst/>
              <a:gdLst/>
              <a:ahLst/>
              <a:cxnLst/>
              <a:rect l="l" t="t" r="r" b="b"/>
              <a:pathLst>
                <a:path w="2268" h="706" extrusionOk="0">
                  <a:moveTo>
                    <a:pt x="157" y="0"/>
                  </a:moveTo>
                  <a:cubicBezTo>
                    <a:pt x="75" y="0"/>
                    <a:pt x="1" y="120"/>
                    <a:pt x="75" y="203"/>
                  </a:cubicBezTo>
                  <a:cubicBezTo>
                    <a:pt x="336" y="503"/>
                    <a:pt x="698" y="694"/>
                    <a:pt x="1102" y="705"/>
                  </a:cubicBezTo>
                  <a:cubicBezTo>
                    <a:pt x="1114" y="706"/>
                    <a:pt x="1126" y="706"/>
                    <a:pt x="1138" y="706"/>
                  </a:cubicBezTo>
                  <a:cubicBezTo>
                    <a:pt x="1532" y="706"/>
                    <a:pt x="1906" y="527"/>
                    <a:pt x="2197" y="273"/>
                  </a:cubicBezTo>
                  <a:cubicBezTo>
                    <a:pt x="2242" y="231"/>
                    <a:pt x="2267" y="172"/>
                    <a:pt x="2228" y="116"/>
                  </a:cubicBezTo>
                  <a:cubicBezTo>
                    <a:pt x="2208" y="87"/>
                    <a:pt x="2166" y="66"/>
                    <a:pt x="2127" y="66"/>
                  </a:cubicBezTo>
                  <a:cubicBezTo>
                    <a:pt x="2106" y="66"/>
                    <a:pt x="2086" y="71"/>
                    <a:pt x="2071" y="85"/>
                  </a:cubicBezTo>
                  <a:cubicBezTo>
                    <a:pt x="1804" y="315"/>
                    <a:pt x="1479" y="481"/>
                    <a:pt x="1116" y="481"/>
                  </a:cubicBezTo>
                  <a:cubicBezTo>
                    <a:pt x="763" y="478"/>
                    <a:pt x="457" y="296"/>
                    <a:pt x="226" y="34"/>
                  </a:cubicBezTo>
                  <a:cubicBezTo>
                    <a:pt x="205" y="11"/>
                    <a:pt x="181" y="0"/>
                    <a:pt x="157" y="0"/>
                  </a:cubicBezTo>
                  <a:close/>
                </a:path>
              </a:pathLst>
            </a:custGeom>
            <a:solidFill>
              <a:srgbClr val="422C46">
                <a:alpha val="40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16" name="TextBox 215">
            <a:extLst>
              <a:ext uri="{FF2B5EF4-FFF2-40B4-BE49-F238E27FC236}">
                <a16:creationId xmlns:a16="http://schemas.microsoft.com/office/drawing/2014/main" xmlns="" id="{D770EAA9-EFB6-4FEC-AC78-01F37ADFD7FF}"/>
              </a:ext>
            </a:extLst>
          </p:cNvPr>
          <p:cNvSpPr txBox="1"/>
          <p:nvPr/>
        </p:nvSpPr>
        <p:spPr>
          <a:xfrm>
            <a:off x="271562" y="1570063"/>
            <a:ext cx="3427066"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b="1">
                <a:latin typeface="Times New Roman" panose="02020603050405020304" pitchFamily="18" charset="0"/>
                <a:cs typeface="Times New Roman" panose="02020603050405020304" pitchFamily="18" charset="0"/>
              </a:rPr>
              <a:t>MỞ BÀI </a:t>
            </a:r>
          </a:p>
          <a:p>
            <a:pPr algn="ctr"/>
            <a:r>
              <a:rPr lang="en-US" sz="3200" b="1">
                <a:latin typeface="Times New Roman" panose="02020603050405020304" pitchFamily="18" charset="0"/>
                <a:cs typeface="Times New Roman" panose="02020603050405020304" pitchFamily="18" charset="0"/>
              </a:rPr>
              <a:t>TRỰC TIẾP</a:t>
            </a:r>
          </a:p>
          <a:p>
            <a:pPr algn="ctr"/>
            <a:r>
              <a:rPr lang="en-US" sz="3200">
                <a:latin typeface="Times New Roman" panose="02020603050405020304" pitchFamily="18" charset="0"/>
                <a:cs typeface="Times New Roman" panose="02020603050405020304" pitchFamily="18" charset="0"/>
              </a:rPr>
              <a:t>Có một con rùa sống bên sông, biết mình chậm chạp nên hôm nào cũng vậy, vừa sáng sớm tinh mơ, nó đã ra bờ sông tập chạy.</a:t>
            </a:r>
            <a:endParaRPr lang="en-US" sz="3200" dirty="0">
              <a:latin typeface="Times New Roman" panose="02020603050405020304" pitchFamily="18" charset="0"/>
              <a:cs typeface="Times New Roman" panose="02020603050405020304" pitchFamily="18" charset="0"/>
            </a:endParaRPr>
          </a:p>
        </p:txBody>
      </p:sp>
      <p:sp>
        <p:nvSpPr>
          <p:cNvPr id="217" name="TextBox 216">
            <a:extLst>
              <a:ext uri="{FF2B5EF4-FFF2-40B4-BE49-F238E27FC236}">
                <a16:creationId xmlns:a16="http://schemas.microsoft.com/office/drawing/2014/main" xmlns="" id="{3342F28E-E6FB-40A3-B3D6-86DD65A0DCFD}"/>
              </a:ext>
            </a:extLst>
          </p:cNvPr>
          <p:cNvSpPr txBox="1"/>
          <p:nvPr/>
        </p:nvSpPr>
        <p:spPr>
          <a:xfrm>
            <a:off x="7060874" y="1536103"/>
            <a:ext cx="4922782"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b="1">
                <a:latin typeface="Times New Roman" panose="02020603050405020304" pitchFamily="18" charset="0"/>
                <a:cs typeface="Times New Roman" panose="02020603050405020304" pitchFamily="18" charset="0"/>
              </a:rPr>
              <a:t>MỞ BÀI </a:t>
            </a:r>
          </a:p>
          <a:p>
            <a:pPr algn="ctr"/>
            <a:r>
              <a:rPr lang="en-US" sz="3200" b="1">
                <a:latin typeface="Times New Roman" panose="02020603050405020304" pitchFamily="18" charset="0"/>
                <a:cs typeface="Times New Roman" panose="02020603050405020304" pitchFamily="18" charset="0"/>
              </a:rPr>
              <a:t>GIÁN TIẾP</a:t>
            </a:r>
          </a:p>
          <a:p>
            <a:pPr algn="ctr"/>
            <a:r>
              <a:rPr lang="en-US" sz="3200">
                <a:latin typeface="Times New Roman" panose="02020603050405020304" pitchFamily="18" charset="0"/>
                <a:cs typeface="Times New Roman" panose="02020603050405020304" pitchFamily="18" charset="0"/>
              </a:rPr>
              <a:t>Xưa </a:t>
            </a:r>
            <a:r>
              <a:rPr lang="en-US" sz="3200" dirty="0">
                <a:latin typeface="Times New Roman" panose="02020603050405020304" pitchFamily="18" charset="0"/>
                <a:cs typeface="Times New Roman" panose="02020603050405020304" pitchFamily="18" charset="0"/>
              </a:rPr>
              <a:t>nay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6"/>
                                        </p:tgtEl>
                                        <p:attrNameLst>
                                          <p:attrName>style.visibility</p:attrName>
                                        </p:attrNameLst>
                                      </p:cBhvr>
                                      <p:to>
                                        <p:strVal val="visible"/>
                                      </p:to>
                                    </p:set>
                                    <p:anim calcmode="lin" valueType="num">
                                      <p:cBhvr additive="base">
                                        <p:cTn id="7" dur="500" fill="hold"/>
                                        <p:tgtEl>
                                          <p:spTgt spid="216"/>
                                        </p:tgtEl>
                                        <p:attrNameLst>
                                          <p:attrName>ppt_x</p:attrName>
                                        </p:attrNameLst>
                                      </p:cBhvr>
                                      <p:tavLst>
                                        <p:tav tm="0">
                                          <p:val>
                                            <p:strVal val="#ppt_x"/>
                                          </p:val>
                                        </p:tav>
                                        <p:tav tm="100000">
                                          <p:val>
                                            <p:strVal val="#ppt_x"/>
                                          </p:val>
                                        </p:tav>
                                      </p:tavLst>
                                    </p:anim>
                                    <p:anim calcmode="lin" valueType="num">
                                      <p:cBhvr additive="base">
                                        <p:cTn id="8" dur="500" fill="hold"/>
                                        <p:tgtEl>
                                          <p:spTgt spid="2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7"/>
                                        </p:tgtEl>
                                        <p:attrNameLst>
                                          <p:attrName>style.visibility</p:attrName>
                                        </p:attrNameLst>
                                      </p:cBhvr>
                                      <p:to>
                                        <p:strVal val="visible"/>
                                      </p:to>
                                    </p:set>
                                    <p:anim calcmode="lin" valueType="num">
                                      <p:cBhvr additive="base">
                                        <p:cTn id="13" dur="500" fill="hold"/>
                                        <p:tgtEl>
                                          <p:spTgt spid="217"/>
                                        </p:tgtEl>
                                        <p:attrNameLst>
                                          <p:attrName>ppt_x</p:attrName>
                                        </p:attrNameLst>
                                      </p:cBhvr>
                                      <p:tavLst>
                                        <p:tav tm="0">
                                          <p:val>
                                            <p:strVal val="#ppt_x"/>
                                          </p:val>
                                        </p:tav>
                                        <p:tav tm="100000">
                                          <p:val>
                                            <p:strVal val="#ppt_x"/>
                                          </p:val>
                                        </p:tav>
                                      </p:tavLst>
                                    </p:anim>
                                    <p:anim calcmode="lin" valueType="num">
                                      <p:cBhvr additive="base">
                                        <p:cTn id="14" dur="500" fill="hold"/>
                                        <p:tgtEl>
                                          <p:spTgt spid="2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P spid="2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26"/>
        <p:cNvGrpSpPr/>
        <p:nvPr/>
      </p:nvGrpSpPr>
      <p:grpSpPr>
        <a:xfrm>
          <a:off x="0" y="0"/>
          <a:ext cx="0" cy="0"/>
          <a:chOff x="0" y="0"/>
          <a:chExt cx="0" cy="0"/>
        </a:xfrm>
      </p:grpSpPr>
      <p:grpSp>
        <p:nvGrpSpPr>
          <p:cNvPr id="3701" name="Google Shape;3701;p60"/>
          <p:cNvGrpSpPr/>
          <p:nvPr/>
        </p:nvGrpSpPr>
        <p:grpSpPr>
          <a:xfrm>
            <a:off x="4256876" y="1827255"/>
            <a:ext cx="2758699" cy="3449568"/>
            <a:chOff x="2912400" y="1116297"/>
            <a:chExt cx="1452453" cy="2075302"/>
          </a:xfrm>
        </p:grpSpPr>
        <p:sp>
          <p:nvSpPr>
            <p:cNvPr id="3702" name="Google Shape;3702;p60"/>
            <p:cNvSpPr/>
            <p:nvPr/>
          </p:nvSpPr>
          <p:spPr>
            <a:xfrm>
              <a:off x="3645213" y="2516337"/>
              <a:ext cx="301004" cy="639945"/>
            </a:xfrm>
            <a:custGeom>
              <a:avLst/>
              <a:gdLst/>
              <a:ahLst/>
              <a:cxnLst/>
              <a:rect l="l" t="t" r="r" b="b"/>
              <a:pathLst>
                <a:path w="5094" h="10830" extrusionOk="0">
                  <a:moveTo>
                    <a:pt x="2353" y="0"/>
                  </a:moveTo>
                  <a:lnTo>
                    <a:pt x="1" y="677"/>
                  </a:lnTo>
                  <a:cubicBezTo>
                    <a:pt x="1" y="677"/>
                    <a:pt x="1955" y="10236"/>
                    <a:pt x="1966" y="10522"/>
                  </a:cubicBezTo>
                  <a:cubicBezTo>
                    <a:pt x="1972" y="10720"/>
                    <a:pt x="2948" y="10830"/>
                    <a:pt x="3732" y="10830"/>
                  </a:cubicBezTo>
                  <a:cubicBezTo>
                    <a:pt x="4106" y="10830"/>
                    <a:pt x="4436" y="10805"/>
                    <a:pt x="4596" y="10752"/>
                  </a:cubicBezTo>
                  <a:cubicBezTo>
                    <a:pt x="5093" y="10586"/>
                    <a:pt x="3457" y="9786"/>
                    <a:pt x="3457" y="9786"/>
                  </a:cubicBezTo>
                  <a:cubicBezTo>
                    <a:pt x="3681" y="6785"/>
                    <a:pt x="2353" y="0"/>
                    <a:pt x="2353"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3" name="Google Shape;3703;p60"/>
            <p:cNvSpPr/>
            <p:nvPr/>
          </p:nvSpPr>
          <p:spPr>
            <a:xfrm>
              <a:off x="3740641" y="3008306"/>
              <a:ext cx="163088" cy="147843"/>
            </a:xfrm>
            <a:custGeom>
              <a:avLst/>
              <a:gdLst/>
              <a:ahLst/>
              <a:cxnLst/>
              <a:rect l="l" t="t" r="r" b="b"/>
              <a:pathLst>
                <a:path w="2760" h="2502" extrusionOk="0">
                  <a:moveTo>
                    <a:pt x="1847" y="1"/>
                  </a:moveTo>
                  <a:cubicBezTo>
                    <a:pt x="1353" y="93"/>
                    <a:pt x="576" y="273"/>
                    <a:pt x="0" y="368"/>
                  </a:cubicBezTo>
                  <a:cubicBezTo>
                    <a:pt x="202" y="1393"/>
                    <a:pt x="340" y="2120"/>
                    <a:pt x="343" y="2196"/>
                  </a:cubicBezTo>
                  <a:cubicBezTo>
                    <a:pt x="351" y="2325"/>
                    <a:pt x="901" y="2423"/>
                    <a:pt x="1553" y="2485"/>
                  </a:cubicBezTo>
                  <a:cubicBezTo>
                    <a:pt x="1730" y="2496"/>
                    <a:pt x="1909" y="2502"/>
                    <a:pt x="2080" y="2502"/>
                  </a:cubicBezTo>
                  <a:cubicBezTo>
                    <a:pt x="2340" y="2502"/>
                    <a:pt x="2580" y="2489"/>
                    <a:pt x="2760" y="2465"/>
                  </a:cubicBezTo>
                  <a:lnTo>
                    <a:pt x="2729" y="1968"/>
                  </a:lnTo>
                  <a:cubicBezTo>
                    <a:pt x="2364" y="1716"/>
                    <a:pt x="1839" y="1460"/>
                    <a:pt x="1839" y="1460"/>
                  </a:cubicBezTo>
                  <a:cubicBezTo>
                    <a:pt x="1842" y="1410"/>
                    <a:pt x="1844" y="1359"/>
                    <a:pt x="1847" y="1309"/>
                  </a:cubicBezTo>
                  <a:cubicBezTo>
                    <a:pt x="1870" y="924"/>
                    <a:pt x="1870" y="478"/>
                    <a:pt x="184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4" name="Google Shape;3704;p60"/>
            <p:cNvSpPr/>
            <p:nvPr/>
          </p:nvSpPr>
          <p:spPr>
            <a:xfrm>
              <a:off x="3247431" y="2465225"/>
              <a:ext cx="350404" cy="722375"/>
            </a:xfrm>
            <a:custGeom>
              <a:avLst/>
              <a:gdLst/>
              <a:ahLst/>
              <a:cxnLst/>
              <a:rect l="l" t="t" r="r" b="b"/>
              <a:pathLst>
                <a:path w="5930" h="12225" extrusionOk="0">
                  <a:moveTo>
                    <a:pt x="3490" y="0"/>
                  </a:moveTo>
                  <a:cubicBezTo>
                    <a:pt x="3490" y="0"/>
                    <a:pt x="2415" y="9133"/>
                    <a:pt x="2474" y="10806"/>
                  </a:cubicBezTo>
                  <a:cubicBezTo>
                    <a:pt x="2474" y="10806"/>
                    <a:pt x="1" y="12159"/>
                    <a:pt x="520" y="12221"/>
                  </a:cubicBezTo>
                  <a:cubicBezTo>
                    <a:pt x="542" y="12223"/>
                    <a:pt x="568" y="12224"/>
                    <a:pt x="598" y="12224"/>
                  </a:cubicBezTo>
                  <a:cubicBezTo>
                    <a:pt x="1311" y="12224"/>
                    <a:pt x="4384" y="11586"/>
                    <a:pt x="4341" y="11311"/>
                  </a:cubicBezTo>
                  <a:cubicBezTo>
                    <a:pt x="4296" y="11028"/>
                    <a:pt x="5930" y="183"/>
                    <a:pt x="5930" y="183"/>
                  </a:cubicBezTo>
                  <a:lnTo>
                    <a:pt x="3490" y="0"/>
                  </a:ln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5" name="Google Shape;3705;p60"/>
            <p:cNvSpPr/>
            <p:nvPr/>
          </p:nvSpPr>
          <p:spPr>
            <a:xfrm>
              <a:off x="3350126" y="3017111"/>
              <a:ext cx="168584" cy="161966"/>
            </a:xfrm>
            <a:custGeom>
              <a:avLst/>
              <a:gdLst/>
              <a:ahLst/>
              <a:cxnLst/>
              <a:rect l="l" t="t" r="r" b="b"/>
              <a:pathLst>
                <a:path w="2853" h="2741" extrusionOk="0">
                  <a:moveTo>
                    <a:pt x="2853" y="0"/>
                  </a:moveTo>
                  <a:lnTo>
                    <a:pt x="2853" y="0"/>
                  </a:lnTo>
                  <a:cubicBezTo>
                    <a:pt x="2073" y="44"/>
                    <a:pt x="1188" y="133"/>
                    <a:pt x="821" y="133"/>
                  </a:cubicBezTo>
                  <a:cubicBezTo>
                    <a:pt x="810" y="133"/>
                    <a:pt x="800" y="132"/>
                    <a:pt x="789" y="132"/>
                  </a:cubicBezTo>
                  <a:cubicBezTo>
                    <a:pt x="753" y="666"/>
                    <a:pt x="733" y="1101"/>
                    <a:pt x="736" y="1382"/>
                  </a:cubicBezTo>
                  <a:cubicBezTo>
                    <a:pt x="736" y="1410"/>
                    <a:pt x="736" y="1440"/>
                    <a:pt x="739" y="1466"/>
                  </a:cubicBezTo>
                  <a:cubicBezTo>
                    <a:pt x="739" y="1466"/>
                    <a:pt x="733" y="1469"/>
                    <a:pt x="722" y="1477"/>
                  </a:cubicBezTo>
                  <a:cubicBezTo>
                    <a:pt x="660" y="1511"/>
                    <a:pt x="422" y="1640"/>
                    <a:pt x="130" y="1814"/>
                  </a:cubicBezTo>
                  <a:lnTo>
                    <a:pt x="1" y="2740"/>
                  </a:lnTo>
                  <a:cubicBezTo>
                    <a:pt x="105" y="2721"/>
                    <a:pt x="214" y="2701"/>
                    <a:pt x="326" y="2679"/>
                  </a:cubicBezTo>
                  <a:lnTo>
                    <a:pt x="332" y="2679"/>
                  </a:lnTo>
                  <a:cubicBezTo>
                    <a:pt x="439" y="2659"/>
                    <a:pt x="548" y="2636"/>
                    <a:pt x="655" y="2614"/>
                  </a:cubicBezTo>
                  <a:cubicBezTo>
                    <a:pt x="663" y="2614"/>
                    <a:pt x="674" y="2608"/>
                    <a:pt x="680" y="2608"/>
                  </a:cubicBezTo>
                  <a:cubicBezTo>
                    <a:pt x="781" y="2589"/>
                    <a:pt x="885" y="2566"/>
                    <a:pt x="983" y="2544"/>
                  </a:cubicBezTo>
                  <a:cubicBezTo>
                    <a:pt x="997" y="2538"/>
                    <a:pt x="1014" y="2535"/>
                    <a:pt x="1028" y="2533"/>
                  </a:cubicBezTo>
                  <a:cubicBezTo>
                    <a:pt x="1056" y="2524"/>
                    <a:pt x="1084" y="2518"/>
                    <a:pt x="1115" y="2510"/>
                  </a:cubicBezTo>
                  <a:cubicBezTo>
                    <a:pt x="1138" y="2507"/>
                    <a:pt x="1157" y="2502"/>
                    <a:pt x="1180" y="2496"/>
                  </a:cubicBezTo>
                  <a:cubicBezTo>
                    <a:pt x="1222" y="2488"/>
                    <a:pt x="1261" y="2479"/>
                    <a:pt x="1298" y="2468"/>
                  </a:cubicBezTo>
                  <a:cubicBezTo>
                    <a:pt x="1320" y="2462"/>
                    <a:pt x="1340" y="2460"/>
                    <a:pt x="1362" y="2451"/>
                  </a:cubicBezTo>
                  <a:cubicBezTo>
                    <a:pt x="1385" y="2446"/>
                    <a:pt x="1407" y="2440"/>
                    <a:pt x="1432" y="2434"/>
                  </a:cubicBezTo>
                  <a:cubicBezTo>
                    <a:pt x="1472" y="2423"/>
                    <a:pt x="1508" y="2417"/>
                    <a:pt x="1545" y="2406"/>
                  </a:cubicBezTo>
                  <a:cubicBezTo>
                    <a:pt x="1562" y="2403"/>
                    <a:pt x="1578" y="2395"/>
                    <a:pt x="1595" y="2392"/>
                  </a:cubicBezTo>
                  <a:cubicBezTo>
                    <a:pt x="1626" y="2384"/>
                    <a:pt x="1651" y="2378"/>
                    <a:pt x="1677" y="2370"/>
                  </a:cubicBezTo>
                  <a:cubicBezTo>
                    <a:pt x="1696" y="2367"/>
                    <a:pt x="1713" y="2361"/>
                    <a:pt x="1730" y="2356"/>
                  </a:cubicBezTo>
                  <a:cubicBezTo>
                    <a:pt x="1769" y="2344"/>
                    <a:pt x="1806" y="2336"/>
                    <a:pt x="1842" y="2325"/>
                  </a:cubicBezTo>
                  <a:lnTo>
                    <a:pt x="1873" y="2314"/>
                  </a:lnTo>
                  <a:cubicBezTo>
                    <a:pt x="1901" y="2308"/>
                    <a:pt x="1932" y="2297"/>
                    <a:pt x="1963" y="2291"/>
                  </a:cubicBezTo>
                  <a:cubicBezTo>
                    <a:pt x="1971" y="2285"/>
                    <a:pt x="1985" y="2283"/>
                    <a:pt x="1997" y="2280"/>
                  </a:cubicBezTo>
                  <a:lnTo>
                    <a:pt x="2103" y="2246"/>
                  </a:lnTo>
                  <a:cubicBezTo>
                    <a:pt x="2109" y="2243"/>
                    <a:pt x="2112" y="2243"/>
                    <a:pt x="2120" y="2241"/>
                  </a:cubicBezTo>
                  <a:cubicBezTo>
                    <a:pt x="2148" y="2229"/>
                    <a:pt x="2176" y="2224"/>
                    <a:pt x="2204" y="2212"/>
                  </a:cubicBezTo>
                  <a:cubicBezTo>
                    <a:pt x="2216" y="2210"/>
                    <a:pt x="2221" y="2204"/>
                    <a:pt x="2227" y="2201"/>
                  </a:cubicBezTo>
                  <a:cubicBezTo>
                    <a:pt x="2261" y="2190"/>
                    <a:pt x="2289" y="2182"/>
                    <a:pt x="2317" y="2170"/>
                  </a:cubicBezTo>
                  <a:cubicBezTo>
                    <a:pt x="2319" y="2170"/>
                    <a:pt x="2322" y="2168"/>
                    <a:pt x="2322" y="2168"/>
                  </a:cubicBezTo>
                  <a:cubicBezTo>
                    <a:pt x="2348" y="2156"/>
                    <a:pt x="2373" y="2145"/>
                    <a:pt x="2392" y="2140"/>
                  </a:cubicBezTo>
                  <a:cubicBezTo>
                    <a:pt x="2401" y="2134"/>
                    <a:pt x="2407" y="2131"/>
                    <a:pt x="2409" y="2131"/>
                  </a:cubicBezTo>
                  <a:cubicBezTo>
                    <a:pt x="2435" y="2120"/>
                    <a:pt x="2457" y="2111"/>
                    <a:pt x="2477" y="2100"/>
                  </a:cubicBezTo>
                  <a:cubicBezTo>
                    <a:pt x="2477" y="2100"/>
                    <a:pt x="2480" y="2100"/>
                    <a:pt x="2480" y="2097"/>
                  </a:cubicBezTo>
                  <a:cubicBezTo>
                    <a:pt x="2499" y="2086"/>
                    <a:pt x="2516" y="2078"/>
                    <a:pt x="2530" y="2069"/>
                  </a:cubicBezTo>
                  <a:cubicBezTo>
                    <a:pt x="2533" y="2064"/>
                    <a:pt x="2536" y="2064"/>
                    <a:pt x="2541" y="2061"/>
                  </a:cubicBezTo>
                  <a:cubicBezTo>
                    <a:pt x="2555" y="2050"/>
                    <a:pt x="2569" y="2044"/>
                    <a:pt x="2578" y="2033"/>
                  </a:cubicBezTo>
                  <a:cubicBezTo>
                    <a:pt x="2589" y="2022"/>
                    <a:pt x="2597" y="2016"/>
                    <a:pt x="2600" y="2008"/>
                  </a:cubicBezTo>
                  <a:cubicBezTo>
                    <a:pt x="2600" y="2005"/>
                    <a:pt x="2603" y="2005"/>
                    <a:pt x="2603" y="2002"/>
                  </a:cubicBezTo>
                  <a:cubicBezTo>
                    <a:pt x="2606" y="1994"/>
                    <a:pt x="2611" y="1985"/>
                    <a:pt x="2606" y="1977"/>
                  </a:cubicBezTo>
                  <a:cubicBezTo>
                    <a:pt x="2597" y="1904"/>
                    <a:pt x="2696" y="1120"/>
                    <a:pt x="285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6" name="Google Shape;3706;p60"/>
            <p:cNvSpPr/>
            <p:nvPr/>
          </p:nvSpPr>
          <p:spPr>
            <a:xfrm>
              <a:off x="3374175" y="2577375"/>
              <a:ext cx="471361" cy="216328"/>
            </a:xfrm>
            <a:custGeom>
              <a:avLst/>
              <a:gdLst/>
              <a:ahLst/>
              <a:cxnLst/>
              <a:rect l="l" t="t" r="r" b="b"/>
              <a:pathLst>
                <a:path w="7977" h="3661" extrusionOk="0">
                  <a:moveTo>
                    <a:pt x="7915" y="0"/>
                  </a:moveTo>
                  <a:lnTo>
                    <a:pt x="335" y="323"/>
                  </a:lnTo>
                  <a:lnTo>
                    <a:pt x="1" y="3532"/>
                  </a:lnTo>
                  <a:lnTo>
                    <a:pt x="3594" y="3571"/>
                  </a:lnTo>
                  <a:lnTo>
                    <a:pt x="4105" y="1637"/>
                  </a:lnTo>
                  <a:lnTo>
                    <a:pt x="4565" y="3661"/>
                  </a:lnTo>
                  <a:lnTo>
                    <a:pt x="7976" y="3546"/>
                  </a:lnTo>
                  <a:lnTo>
                    <a:pt x="7915"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7" name="Google Shape;3707;p60"/>
            <p:cNvSpPr/>
            <p:nvPr/>
          </p:nvSpPr>
          <p:spPr>
            <a:xfrm>
              <a:off x="3247312" y="3040628"/>
              <a:ext cx="275123" cy="146425"/>
            </a:xfrm>
            <a:custGeom>
              <a:avLst/>
              <a:gdLst/>
              <a:ahLst/>
              <a:cxnLst/>
              <a:rect l="l" t="t" r="r" b="b"/>
              <a:pathLst>
                <a:path w="4656" h="2478" extrusionOk="0">
                  <a:moveTo>
                    <a:pt x="2589" y="1"/>
                  </a:moveTo>
                  <a:cubicBezTo>
                    <a:pt x="2569" y="1"/>
                    <a:pt x="2549" y="2"/>
                    <a:pt x="2529" y="4"/>
                  </a:cubicBezTo>
                  <a:lnTo>
                    <a:pt x="2499" y="7"/>
                  </a:lnTo>
                  <a:cubicBezTo>
                    <a:pt x="2195" y="40"/>
                    <a:pt x="1965" y="296"/>
                    <a:pt x="1957" y="596"/>
                  </a:cubicBezTo>
                  <a:cubicBezTo>
                    <a:pt x="1954" y="756"/>
                    <a:pt x="1954" y="888"/>
                    <a:pt x="1962" y="995"/>
                  </a:cubicBezTo>
                  <a:cubicBezTo>
                    <a:pt x="1962" y="995"/>
                    <a:pt x="0" y="2415"/>
                    <a:pt x="522" y="2474"/>
                  </a:cubicBezTo>
                  <a:cubicBezTo>
                    <a:pt x="542" y="2476"/>
                    <a:pt x="567" y="2478"/>
                    <a:pt x="595" y="2478"/>
                  </a:cubicBezTo>
                  <a:cubicBezTo>
                    <a:pt x="1314" y="2478"/>
                    <a:pt x="4656" y="1784"/>
                    <a:pt x="4607" y="1509"/>
                  </a:cubicBezTo>
                  <a:cubicBezTo>
                    <a:pt x="4601" y="1466"/>
                    <a:pt x="4607" y="1200"/>
                    <a:pt x="4621" y="779"/>
                  </a:cubicBezTo>
                  <a:cubicBezTo>
                    <a:pt x="4634" y="581"/>
                    <a:pt x="4470" y="421"/>
                    <a:pt x="4277" y="421"/>
                  </a:cubicBezTo>
                  <a:cubicBezTo>
                    <a:pt x="4259" y="421"/>
                    <a:pt x="4241" y="422"/>
                    <a:pt x="4222" y="425"/>
                  </a:cubicBezTo>
                  <a:lnTo>
                    <a:pt x="3198" y="593"/>
                  </a:lnTo>
                  <a:cubicBezTo>
                    <a:pt x="3190" y="260"/>
                    <a:pt x="2914" y="1"/>
                    <a:pt x="258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8" name="Google Shape;3708;p60"/>
            <p:cNvSpPr/>
            <p:nvPr/>
          </p:nvSpPr>
          <p:spPr>
            <a:xfrm>
              <a:off x="3349653" y="3099539"/>
              <a:ext cx="32913" cy="13473"/>
            </a:xfrm>
            <a:custGeom>
              <a:avLst/>
              <a:gdLst/>
              <a:ahLst/>
              <a:cxnLst/>
              <a:rect l="l" t="t" r="r" b="b"/>
              <a:pathLst>
                <a:path w="557" h="228" fill="none" extrusionOk="0">
                  <a:moveTo>
                    <a:pt x="0" y="6"/>
                  </a:moveTo>
                  <a:cubicBezTo>
                    <a:pt x="0" y="6"/>
                    <a:pt x="393" y="1"/>
                    <a:pt x="556"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9" name="Google Shape;3709;p60"/>
            <p:cNvSpPr/>
            <p:nvPr/>
          </p:nvSpPr>
          <p:spPr>
            <a:xfrm>
              <a:off x="3333522" y="3115138"/>
              <a:ext cx="32736" cy="13473"/>
            </a:xfrm>
            <a:custGeom>
              <a:avLst/>
              <a:gdLst/>
              <a:ahLst/>
              <a:cxnLst/>
              <a:rect l="l" t="t" r="r" b="b"/>
              <a:pathLst>
                <a:path w="554" h="228" fill="none" extrusionOk="0">
                  <a:moveTo>
                    <a:pt x="1" y="6"/>
                  </a:moveTo>
                  <a:cubicBezTo>
                    <a:pt x="1" y="6"/>
                    <a:pt x="394" y="0"/>
                    <a:pt x="554"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0" name="Google Shape;3710;p60"/>
            <p:cNvSpPr/>
            <p:nvPr/>
          </p:nvSpPr>
          <p:spPr>
            <a:xfrm>
              <a:off x="3316446" y="3130383"/>
              <a:ext cx="32913" cy="13532"/>
            </a:xfrm>
            <a:custGeom>
              <a:avLst/>
              <a:gdLst/>
              <a:ahLst/>
              <a:cxnLst/>
              <a:rect l="l" t="t" r="r" b="b"/>
              <a:pathLst>
                <a:path w="557" h="229" fill="none" extrusionOk="0">
                  <a:moveTo>
                    <a:pt x="1" y="9"/>
                  </a:moveTo>
                  <a:cubicBezTo>
                    <a:pt x="1" y="9"/>
                    <a:pt x="394" y="1"/>
                    <a:pt x="557"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1" name="Google Shape;3711;p60"/>
            <p:cNvSpPr/>
            <p:nvPr/>
          </p:nvSpPr>
          <p:spPr>
            <a:xfrm>
              <a:off x="3271184" y="3122583"/>
              <a:ext cx="251251" cy="64644"/>
            </a:xfrm>
            <a:custGeom>
              <a:avLst/>
              <a:gdLst/>
              <a:ahLst/>
              <a:cxnLst/>
              <a:rect l="l" t="t" r="r" b="b"/>
              <a:pathLst>
                <a:path w="4252" h="1094" extrusionOk="0">
                  <a:moveTo>
                    <a:pt x="4203" y="1"/>
                  </a:moveTo>
                  <a:cubicBezTo>
                    <a:pt x="2802" y="366"/>
                    <a:pt x="1081" y="778"/>
                    <a:pt x="107" y="860"/>
                  </a:cubicBezTo>
                  <a:cubicBezTo>
                    <a:pt x="14" y="989"/>
                    <a:pt x="0" y="1076"/>
                    <a:pt x="121" y="1090"/>
                  </a:cubicBezTo>
                  <a:cubicBezTo>
                    <a:pt x="142" y="1092"/>
                    <a:pt x="168" y="1094"/>
                    <a:pt x="198" y="1094"/>
                  </a:cubicBezTo>
                  <a:cubicBezTo>
                    <a:pt x="927" y="1094"/>
                    <a:pt x="4252" y="399"/>
                    <a:pt x="4206" y="127"/>
                  </a:cubicBezTo>
                  <a:cubicBezTo>
                    <a:pt x="4206" y="113"/>
                    <a:pt x="4203" y="65"/>
                    <a:pt x="420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2" name="Google Shape;3712;p60"/>
            <p:cNvSpPr/>
            <p:nvPr/>
          </p:nvSpPr>
          <p:spPr>
            <a:xfrm>
              <a:off x="3741468" y="3055400"/>
              <a:ext cx="249833" cy="128048"/>
            </a:xfrm>
            <a:custGeom>
              <a:avLst/>
              <a:gdLst/>
              <a:ahLst/>
              <a:cxnLst/>
              <a:rect l="l" t="t" r="r" b="b"/>
              <a:pathLst>
                <a:path w="4228" h="2167" extrusionOk="0">
                  <a:moveTo>
                    <a:pt x="2342" y="1"/>
                  </a:moveTo>
                  <a:cubicBezTo>
                    <a:pt x="2339" y="1"/>
                    <a:pt x="2336" y="1"/>
                    <a:pt x="2333" y="1"/>
                  </a:cubicBezTo>
                  <a:lnTo>
                    <a:pt x="1715" y="9"/>
                  </a:lnTo>
                  <a:cubicBezTo>
                    <a:pt x="1508" y="15"/>
                    <a:pt x="1362" y="211"/>
                    <a:pt x="1412" y="411"/>
                  </a:cubicBezTo>
                  <a:lnTo>
                    <a:pt x="1522" y="823"/>
                  </a:lnTo>
                  <a:lnTo>
                    <a:pt x="494" y="719"/>
                  </a:lnTo>
                  <a:cubicBezTo>
                    <a:pt x="479" y="718"/>
                    <a:pt x="465" y="717"/>
                    <a:pt x="450" y="717"/>
                  </a:cubicBezTo>
                  <a:cubicBezTo>
                    <a:pt x="216" y="717"/>
                    <a:pt x="19" y="905"/>
                    <a:pt x="14" y="1143"/>
                  </a:cubicBezTo>
                  <a:cubicBezTo>
                    <a:pt x="6" y="1522"/>
                    <a:pt x="0" y="1764"/>
                    <a:pt x="0" y="1812"/>
                  </a:cubicBezTo>
                  <a:cubicBezTo>
                    <a:pt x="0" y="2025"/>
                    <a:pt x="1788" y="2167"/>
                    <a:pt x="2908" y="2167"/>
                  </a:cubicBezTo>
                  <a:cubicBezTo>
                    <a:pt x="3290" y="2167"/>
                    <a:pt x="3593" y="2150"/>
                    <a:pt x="3723" y="2115"/>
                  </a:cubicBezTo>
                  <a:cubicBezTo>
                    <a:pt x="4228" y="1969"/>
                    <a:pt x="2529" y="880"/>
                    <a:pt x="2529" y="880"/>
                  </a:cubicBezTo>
                  <a:cubicBezTo>
                    <a:pt x="2572" y="767"/>
                    <a:pt x="2611" y="571"/>
                    <a:pt x="2647" y="374"/>
                  </a:cubicBezTo>
                  <a:cubicBezTo>
                    <a:pt x="2686" y="181"/>
                    <a:pt x="2537" y="1"/>
                    <a:pt x="234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3" name="Google Shape;3713;p60"/>
            <p:cNvSpPr/>
            <p:nvPr/>
          </p:nvSpPr>
          <p:spPr>
            <a:xfrm>
              <a:off x="3741468" y="3155436"/>
              <a:ext cx="226492" cy="36163"/>
            </a:xfrm>
            <a:custGeom>
              <a:avLst/>
              <a:gdLst/>
              <a:ahLst/>
              <a:cxnLst/>
              <a:rect l="l" t="t" r="r" b="b"/>
              <a:pathLst>
                <a:path w="3833" h="612" extrusionOk="0">
                  <a:moveTo>
                    <a:pt x="3" y="1"/>
                  </a:moveTo>
                  <a:cubicBezTo>
                    <a:pt x="0" y="141"/>
                    <a:pt x="0" y="231"/>
                    <a:pt x="0" y="253"/>
                  </a:cubicBezTo>
                  <a:cubicBezTo>
                    <a:pt x="0" y="469"/>
                    <a:pt x="1790" y="611"/>
                    <a:pt x="2910" y="611"/>
                  </a:cubicBezTo>
                  <a:cubicBezTo>
                    <a:pt x="3290" y="611"/>
                    <a:pt x="3594" y="595"/>
                    <a:pt x="3723" y="559"/>
                  </a:cubicBezTo>
                  <a:cubicBezTo>
                    <a:pt x="3810" y="534"/>
                    <a:pt x="3832" y="483"/>
                    <a:pt x="3807" y="408"/>
                  </a:cubicBezTo>
                  <a:lnTo>
                    <a:pt x="3807" y="408"/>
                  </a:lnTo>
                  <a:cubicBezTo>
                    <a:pt x="3671" y="411"/>
                    <a:pt x="3518" y="413"/>
                    <a:pt x="3353" y="413"/>
                  </a:cubicBezTo>
                  <a:cubicBezTo>
                    <a:pt x="2393" y="413"/>
                    <a:pt x="1002" y="341"/>
                    <a:pt x="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4" name="Google Shape;3714;p60"/>
            <p:cNvSpPr/>
            <p:nvPr/>
          </p:nvSpPr>
          <p:spPr>
            <a:xfrm>
              <a:off x="3883753" y="3111475"/>
              <a:ext cx="33268" cy="13354"/>
            </a:xfrm>
            <a:custGeom>
              <a:avLst/>
              <a:gdLst/>
              <a:ahLst/>
              <a:cxnLst/>
              <a:rect l="l" t="t" r="r" b="b"/>
              <a:pathLst>
                <a:path w="563" h="226" fill="none" extrusionOk="0">
                  <a:moveTo>
                    <a:pt x="562" y="20"/>
                  </a:moveTo>
                  <a:cubicBezTo>
                    <a:pt x="562" y="20"/>
                    <a:pt x="175" y="1"/>
                    <a:pt x="1"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5" name="Google Shape;3715;p60"/>
            <p:cNvSpPr/>
            <p:nvPr/>
          </p:nvSpPr>
          <p:spPr>
            <a:xfrm>
              <a:off x="3899352" y="3127606"/>
              <a:ext cx="33268" cy="13295"/>
            </a:xfrm>
            <a:custGeom>
              <a:avLst/>
              <a:gdLst/>
              <a:ahLst/>
              <a:cxnLst/>
              <a:rect l="l" t="t" r="r" b="b"/>
              <a:pathLst>
                <a:path w="563" h="225" fill="none" extrusionOk="0">
                  <a:moveTo>
                    <a:pt x="562" y="17"/>
                  </a:moveTo>
                  <a:cubicBezTo>
                    <a:pt x="562" y="17"/>
                    <a:pt x="172" y="0"/>
                    <a:pt x="1"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6" name="Google Shape;3716;p60"/>
            <p:cNvSpPr/>
            <p:nvPr/>
          </p:nvSpPr>
          <p:spPr>
            <a:xfrm>
              <a:off x="3915956" y="3143501"/>
              <a:ext cx="33209" cy="13354"/>
            </a:xfrm>
            <a:custGeom>
              <a:avLst/>
              <a:gdLst/>
              <a:ahLst/>
              <a:cxnLst/>
              <a:rect l="l" t="t" r="r" b="b"/>
              <a:pathLst>
                <a:path w="562" h="226" fill="none" extrusionOk="0">
                  <a:moveTo>
                    <a:pt x="562" y="17"/>
                  </a:moveTo>
                  <a:cubicBezTo>
                    <a:pt x="562" y="17"/>
                    <a:pt x="172" y="1"/>
                    <a:pt x="0"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7" name="Google Shape;3717;p60"/>
            <p:cNvSpPr/>
            <p:nvPr/>
          </p:nvSpPr>
          <p:spPr>
            <a:xfrm>
              <a:off x="3816924" y="2051193"/>
              <a:ext cx="472011" cy="269037"/>
            </a:xfrm>
            <a:custGeom>
              <a:avLst/>
              <a:gdLst/>
              <a:ahLst/>
              <a:cxnLst/>
              <a:rect l="l" t="t" r="r" b="b"/>
              <a:pathLst>
                <a:path w="7988" h="4553" extrusionOk="0">
                  <a:moveTo>
                    <a:pt x="0" y="0"/>
                  </a:moveTo>
                  <a:lnTo>
                    <a:pt x="197" y="3027"/>
                  </a:lnTo>
                  <a:cubicBezTo>
                    <a:pt x="197" y="3027"/>
                    <a:pt x="2725" y="4553"/>
                    <a:pt x="4059" y="4553"/>
                  </a:cubicBezTo>
                  <a:cubicBezTo>
                    <a:pt x="4085" y="4553"/>
                    <a:pt x="4111" y="4552"/>
                    <a:pt x="4136" y="4551"/>
                  </a:cubicBezTo>
                  <a:cubicBezTo>
                    <a:pt x="6112" y="4455"/>
                    <a:pt x="7987" y="1255"/>
                    <a:pt x="7987" y="1255"/>
                  </a:cubicBezTo>
                  <a:lnTo>
                    <a:pt x="6359" y="539"/>
                  </a:lnTo>
                  <a:cubicBezTo>
                    <a:pt x="6359" y="539"/>
                    <a:pt x="5228" y="1791"/>
                    <a:pt x="4259" y="2078"/>
                  </a:cubicBezTo>
                  <a:cubicBezTo>
                    <a:pt x="4204" y="2094"/>
                    <a:pt x="4142" y="2101"/>
                    <a:pt x="4074" y="2101"/>
                  </a:cubicBezTo>
                  <a:cubicBezTo>
                    <a:pt x="2931" y="2101"/>
                    <a:pt x="1" y="0"/>
                    <a:pt x="0"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8" name="Google Shape;3718;p60"/>
            <p:cNvSpPr/>
            <p:nvPr/>
          </p:nvSpPr>
          <p:spPr>
            <a:xfrm>
              <a:off x="4178012" y="2034353"/>
              <a:ext cx="164329" cy="137739"/>
            </a:xfrm>
            <a:custGeom>
              <a:avLst/>
              <a:gdLst/>
              <a:ahLst/>
              <a:cxnLst/>
              <a:rect l="l" t="t" r="r" b="b"/>
              <a:pathLst>
                <a:path w="2781" h="2331" extrusionOk="0">
                  <a:moveTo>
                    <a:pt x="1539" y="1"/>
                  </a:moveTo>
                  <a:cubicBezTo>
                    <a:pt x="1463" y="1"/>
                    <a:pt x="1386" y="8"/>
                    <a:pt x="1309" y="24"/>
                  </a:cubicBezTo>
                  <a:lnTo>
                    <a:pt x="1006" y="89"/>
                  </a:lnTo>
                  <a:cubicBezTo>
                    <a:pt x="394" y="218"/>
                    <a:pt x="1" y="819"/>
                    <a:pt x="127" y="1428"/>
                  </a:cubicBezTo>
                  <a:cubicBezTo>
                    <a:pt x="240" y="1963"/>
                    <a:pt x="713" y="2330"/>
                    <a:pt x="1239" y="2330"/>
                  </a:cubicBezTo>
                  <a:cubicBezTo>
                    <a:pt x="1315" y="2330"/>
                    <a:pt x="1392" y="2322"/>
                    <a:pt x="1469" y="2307"/>
                  </a:cubicBezTo>
                  <a:lnTo>
                    <a:pt x="1772" y="2242"/>
                  </a:lnTo>
                  <a:cubicBezTo>
                    <a:pt x="2387" y="2116"/>
                    <a:pt x="2780" y="1518"/>
                    <a:pt x="2651" y="903"/>
                  </a:cubicBezTo>
                  <a:cubicBezTo>
                    <a:pt x="2538" y="368"/>
                    <a:pt x="2065" y="1"/>
                    <a:pt x="1539" y="1"/>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9" name="Google Shape;3719;p60"/>
            <p:cNvSpPr/>
            <p:nvPr/>
          </p:nvSpPr>
          <p:spPr>
            <a:xfrm>
              <a:off x="4225165" y="2052198"/>
              <a:ext cx="115403" cy="117353"/>
            </a:xfrm>
            <a:custGeom>
              <a:avLst/>
              <a:gdLst/>
              <a:ahLst/>
              <a:cxnLst/>
              <a:rect l="l" t="t" r="r" b="b"/>
              <a:pathLst>
                <a:path w="1953" h="1986" extrusionOk="0">
                  <a:moveTo>
                    <a:pt x="1214" y="0"/>
                  </a:moveTo>
                  <a:cubicBezTo>
                    <a:pt x="1134" y="0"/>
                    <a:pt x="1045" y="18"/>
                    <a:pt x="946" y="56"/>
                  </a:cubicBezTo>
                  <a:cubicBezTo>
                    <a:pt x="946" y="56"/>
                    <a:pt x="0" y="421"/>
                    <a:pt x="118" y="1008"/>
                  </a:cubicBezTo>
                  <a:cubicBezTo>
                    <a:pt x="177" y="1300"/>
                    <a:pt x="382" y="1334"/>
                    <a:pt x="382" y="1334"/>
                  </a:cubicBezTo>
                  <a:cubicBezTo>
                    <a:pt x="382" y="1334"/>
                    <a:pt x="410" y="1561"/>
                    <a:pt x="489" y="1738"/>
                  </a:cubicBezTo>
                  <a:cubicBezTo>
                    <a:pt x="569" y="1918"/>
                    <a:pt x="774" y="1985"/>
                    <a:pt x="987" y="1985"/>
                  </a:cubicBezTo>
                  <a:cubicBezTo>
                    <a:pt x="1208" y="1985"/>
                    <a:pt x="1438" y="1914"/>
                    <a:pt x="1547" y="1822"/>
                  </a:cubicBezTo>
                  <a:cubicBezTo>
                    <a:pt x="1914" y="1508"/>
                    <a:pt x="1953" y="0"/>
                    <a:pt x="121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0" name="Google Shape;3720;p60"/>
            <p:cNvSpPr/>
            <p:nvPr/>
          </p:nvSpPr>
          <p:spPr>
            <a:xfrm>
              <a:off x="4254354" y="2019404"/>
              <a:ext cx="110498" cy="56726"/>
            </a:xfrm>
            <a:custGeom>
              <a:avLst/>
              <a:gdLst/>
              <a:ahLst/>
              <a:cxnLst/>
              <a:rect l="l" t="t" r="r" b="b"/>
              <a:pathLst>
                <a:path w="1870" h="960" extrusionOk="0">
                  <a:moveTo>
                    <a:pt x="1506" y="0"/>
                  </a:moveTo>
                  <a:cubicBezTo>
                    <a:pt x="1482" y="0"/>
                    <a:pt x="1459" y="2"/>
                    <a:pt x="1435" y="8"/>
                  </a:cubicBezTo>
                  <a:lnTo>
                    <a:pt x="0" y="305"/>
                  </a:lnTo>
                  <a:lnTo>
                    <a:pt x="138" y="959"/>
                  </a:lnTo>
                  <a:lnTo>
                    <a:pt x="1572" y="659"/>
                  </a:lnTo>
                  <a:cubicBezTo>
                    <a:pt x="1755" y="622"/>
                    <a:pt x="1870" y="446"/>
                    <a:pt x="1828" y="269"/>
                  </a:cubicBezTo>
                  <a:cubicBezTo>
                    <a:pt x="1799" y="108"/>
                    <a:pt x="1659" y="0"/>
                    <a:pt x="1506"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1" name="Google Shape;3721;p60"/>
            <p:cNvSpPr/>
            <p:nvPr/>
          </p:nvSpPr>
          <p:spPr>
            <a:xfrm>
              <a:off x="4241709" y="2050011"/>
              <a:ext cx="115935" cy="115994"/>
            </a:xfrm>
            <a:custGeom>
              <a:avLst/>
              <a:gdLst/>
              <a:ahLst/>
              <a:cxnLst/>
              <a:rect l="l" t="t" r="r" b="b"/>
              <a:pathLst>
                <a:path w="1962" h="1963" extrusionOk="0">
                  <a:moveTo>
                    <a:pt x="946" y="1"/>
                  </a:moveTo>
                  <a:cubicBezTo>
                    <a:pt x="858" y="1"/>
                    <a:pt x="763" y="19"/>
                    <a:pt x="661" y="60"/>
                  </a:cubicBezTo>
                  <a:cubicBezTo>
                    <a:pt x="661" y="60"/>
                    <a:pt x="1" y="399"/>
                    <a:pt x="122" y="986"/>
                  </a:cubicBezTo>
                  <a:cubicBezTo>
                    <a:pt x="183" y="1275"/>
                    <a:pt x="386" y="1312"/>
                    <a:pt x="386" y="1312"/>
                  </a:cubicBezTo>
                  <a:cubicBezTo>
                    <a:pt x="386" y="1312"/>
                    <a:pt x="414" y="1539"/>
                    <a:pt x="492" y="1716"/>
                  </a:cubicBezTo>
                  <a:cubicBezTo>
                    <a:pt x="572" y="1896"/>
                    <a:pt x="776" y="1962"/>
                    <a:pt x="989" y="1962"/>
                  </a:cubicBezTo>
                  <a:cubicBezTo>
                    <a:pt x="1211" y="1962"/>
                    <a:pt x="1442" y="1890"/>
                    <a:pt x="1551" y="1800"/>
                  </a:cubicBezTo>
                  <a:cubicBezTo>
                    <a:pt x="1962" y="1452"/>
                    <a:pt x="1731" y="1"/>
                    <a:pt x="946" y="1"/>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2" name="Google Shape;3722;p60"/>
            <p:cNvSpPr/>
            <p:nvPr/>
          </p:nvSpPr>
          <p:spPr>
            <a:xfrm>
              <a:off x="3710092" y="2027972"/>
              <a:ext cx="287886" cy="303427"/>
            </a:xfrm>
            <a:custGeom>
              <a:avLst/>
              <a:gdLst/>
              <a:ahLst/>
              <a:cxnLst/>
              <a:rect l="l" t="t" r="r" b="b"/>
              <a:pathLst>
                <a:path w="4872" h="5135" extrusionOk="0">
                  <a:moveTo>
                    <a:pt x="1539" y="0"/>
                  </a:moveTo>
                  <a:lnTo>
                    <a:pt x="1" y="3024"/>
                  </a:lnTo>
                  <a:lnTo>
                    <a:pt x="4557" y="5135"/>
                  </a:lnTo>
                  <a:lnTo>
                    <a:pt x="4871" y="1769"/>
                  </a:lnTo>
                  <a:cubicBezTo>
                    <a:pt x="4287" y="1676"/>
                    <a:pt x="1539" y="0"/>
                    <a:pt x="153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3" name="Google Shape;3723;p60"/>
            <p:cNvSpPr/>
            <p:nvPr/>
          </p:nvSpPr>
          <p:spPr>
            <a:xfrm>
              <a:off x="2988328" y="2051193"/>
              <a:ext cx="472011" cy="269037"/>
            </a:xfrm>
            <a:custGeom>
              <a:avLst/>
              <a:gdLst/>
              <a:ahLst/>
              <a:cxnLst/>
              <a:rect l="l" t="t" r="r" b="b"/>
              <a:pathLst>
                <a:path w="7988" h="4553" extrusionOk="0">
                  <a:moveTo>
                    <a:pt x="7988" y="0"/>
                  </a:moveTo>
                  <a:cubicBezTo>
                    <a:pt x="7987" y="0"/>
                    <a:pt x="5055" y="2101"/>
                    <a:pt x="3912" y="2101"/>
                  </a:cubicBezTo>
                  <a:cubicBezTo>
                    <a:pt x="3843" y="2101"/>
                    <a:pt x="3781" y="2094"/>
                    <a:pt x="3726" y="2078"/>
                  </a:cubicBezTo>
                  <a:cubicBezTo>
                    <a:pt x="2758" y="1791"/>
                    <a:pt x="1629" y="539"/>
                    <a:pt x="1629" y="539"/>
                  </a:cubicBezTo>
                  <a:lnTo>
                    <a:pt x="1" y="1255"/>
                  </a:lnTo>
                  <a:cubicBezTo>
                    <a:pt x="1" y="1255"/>
                    <a:pt x="1873" y="4455"/>
                    <a:pt x="3850" y="4551"/>
                  </a:cubicBezTo>
                  <a:cubicBezTo>
                    <a:pt x="3875" y="4552"/>
                    <a:pt x="3900" y="4553"/>
                    <a:pt x="3926" y="4553"/>
                  </a:cubicBezTo>
                  <a:cubicBezTo>
                    <a:pt x="5260" y="4553"/>
                    <a:pt x="7791" y="3027"/>
                    <a:pt x="7791" y="3027"/>
                  </a:cubicBezTo>
                  <a:lnTo>
                    <a:pt x="7988" y="0"/>
                  </a:ln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4" name="Google Shape;3724;p60"/>
            <p:cNvSpPr/>
            <p:nvPr/>
          </p:nvSpPr>
          <p:spPr>
            <a:xfrm>
              <a:off x="2934913" y="2034353"/>
              <a:ext cx="164152" cy="137739"/>
            </a:xfrm>
            <a:custGeom>
              <a:avLst/>
              <a:gdLst/>
              <a:ahLst/>
              <a:cxnLst/>
              <a:rect l="l" t="t" r="r" b="b"/>
              <a:pathLst>
                <a:path w="2778" h="2331" extrusionOk="0">
                  <a:moveTo>
                    <a:pt x="1239" y="1"/>
                  </a:moveTo>
                  <a:cubicBezTo>
                    <a:pt x="714" y="1"/>
                    <a:pt x="243" y="368"/>
                    <a:pt x="127" y="903"/>
                  </a:cubicBezTo>
                  <a:cubicBezTo>
                    <a:pt x="1" y="1518"/>
                    <a:pt x="394" y="2116"/>
                    <a:pt x="1006" y="2242"/>
                  </a:cubicBezTo>
                  <a:lnTo>
                    <a:pt x="1312" y="2307"/>
                  </a:lnTo>
                  <a:cubicBezTo>
                    <a:pt x="1389" y="2322"/>
                    <a:pt x="1466" y="2330"/>
                    <a:pt x="1541" y="2330"/>
                  </a:cubicBezTo>
                  <a:cubicBezTo>
                    <a:pt x="2065" y="2330"/>
                    <a:pt x="2538" y="1963"/>
                    <a:pt x="2651" y="1428"/>
                  </a:cubicBezTo>
                  <a:cubicBezTo>
                    <a:pt x="2777" y="819"/>
                    <a:pt x="2384" y="218"/>
                    <a:pt x="1775" y="89"/>
                  </a:cubicBezTo>
                  <a:lnTo>
                    <a:pt x="1469" y="24"/>
                  </a:lnTo>
                  <a:cubicBezTo>
                    <a:pt x="1392" y="8"/>
                    <a:pt x="1315" y="1"/>
                    <a:pt x="1239" y="1"/>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5" name="Google Shape;3725;p60"/>
            <p:cNvSpPr/>
            <p:nvPr/>
          </p:nvSpPr>
          <p:spPr>
            <a:xfrm>
              <a:off x="2936685" y="2052198"/>
              <a:ext cx="115580" cy="117353"/>
            </a:xfrm>
            <a:custGeom>
              <a:avLst/>
              <a:gdLst/>
              <a:ahLst/>
              <a:cxnLst/>
              <a:rect l="l" t="t" r="r" b="b"/>
              <a:pathLst>
                <a:path w="1956" h="1986" extrusionOk="0">
                  <a:moveTo>
                    <a:pt x="740" y="0"/>
                  </a:moveTo>
                  <a:cubicBezTo>
                    <a:pt x="0" y="0"/>
                    <a:pt x="36" y="1508"/>
                    <a:pt x="406" y="1822"/>
                  </a:cubicBezTo>
                  <a:cubicBezTo>
                    <a:pt x="516" y="1914"/>
                    <a:pt x="746" y="1985"/>
                    <a:pt x="967" y="1985"/>
                  </a:cubicBezTo>
                  <a:cubicBezTo>
                    <a:pt x="1181" y="1985"/>
                    <a:pt x="1386" y="1918"/>
                    <a:pt x="1467" y="1738"/>
                  </a:cubicBezTo>
                  <a:cubicBezTo>
                    <a:pt x="1543" y="1561"/>
                    <a:pt x="1571" y="1334"/>
                    <a:pt x="1571" y="1334"/>
                  </a:cubicBezTo>
                  <a:cubicBezTo>
                    <a:pt x="1571" y="1334"/>
                    <a:pt x="1776" y="1300"/>
                    <a:pt x="1835" y="1008"/>
                  </a:cubicBezTo>
                  <a:cubicBezTo>
                    <a:pt x="1956" y="421"/>
                    <a:pt x="1007" y="56"/>
                    <a:pt x="1007" y="56"/>
                  </a:cubicBezTo>
                  <a:cubicBezTo>
                    <a:pt x="908" y="18"/>
                    <a:pt x="819" y="0"/>
                    <a:pt x="74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6" name="Google Shape;3726;p60"/>
            <p:cNvSpPr/>
            <p:nvPr/>
          </p:nvSpPr>
          <p:spPr>
            <a:xfrm>
              <a:off x="2912400" y="2019404"/>
              <a:ext cx="110321" cy="56726"/>
            </a:xfrm>
            <a:custGeom>
              <a:avLst/>
              <a:gdLst/>
              <a:ahLst/>
              <a:cxnLst/>
              <a:rect l="l" t="t" r="r" b="b"/>
              <a:pathLst>
                <a:path w="1867" h="960" extrusionOk="0">
                  <a:moveTo>
                    <a:pt x="362" y="0"/>
                  </a:moveTo>
                  <a:cubicBezTo>
                    <a:pt x="208" y="0"/>
                    <a:pt x="69" y="108"/>
                    <a:pt x="39" y="269"/>
                  </a:cubicBezTo>
                  <a:cubicBezTo>
                    <a:pt x="0" y="446"/>
                    <a:pt x="115" y="622"/>
                    <a:pt x="295" y="659"/>
                  </a:cubicBezTo>
                  <a:lnTo>
                    <a:pt x="1729" y="959"/>
                  </a:lnTo>
                  <a:lnTo>
                    <a:pt x="1867" y="305"/>
                  </a:lnTo>
                  <a:lnTo>
                    <a:pt x="432" y="8"/>
                  </a:lnTo>
                  <a:cubicBezTo>
                    <a:pt x="409" y="2"/>
                    <a:pt x="385" y="0"/>
                    <a:pt x="362"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7" name="Google Shape;3727;p60"/>
            <p:cNvSpPr/>
            <p:nvPr/>
          </p:nvSpPr>
          <p:spPr>
            <a:xfrm>
              <a:off x="2919727" y="2050011"/>
              <a:ext cx="115639" cy="115994"/>
            </a:xfrm>
            <a:custGeom>
              <a:avLst/>
              <a:gdLst/>
              <a:ahLst/>
              <a:cxnLst/>
              <a:rect l="l" t="t" r="r" b="b"/>
              <a:pathLst>
                <a:path w="1957" h="1963" extrusionOk="0">
                  <a:moveTo>
                    <a:pt x="1013" y="1"/>
                  </a:moveTo>
                  <a:cubicBezTo>
                    <a:pt x="232" y="1"/>
                    <a:pt x="0" y="1452"/>
                    <a:pt x="407" y="1800"/>
                  </a:cubicBezTo>
                  <a:cubicBezTo>
                    <a:pt x="516" y="1890"/>
                    <a:pt x="746" y="1962"/>
                    <a:pt x="967" y="1962"/>
                  </a:cubicBezTo>
                  <a:cubicBezTo>
                    <a:pt x="1180" y="1962"/>
                    <a:pt x="1384" y="1896"/>
                    <a:pt x="1465" y="1716"/>
                  </a:cubicBezTo>
                  <a:cubicBezTo>
                    <a:pt x="1544" y="1539"/>
                    <a:pt x="1572" y="1312"/>
                    <a:pt x="1572" y="1312"/>
                  </a:cubicBezTo>
                  <a:cubicBezTo>
                    <a:pt x="1572" y="1312"/>
                    <a:pt x="1774" y="1275"/>
                    <a:pt x="1836" y="986"/>
                  </a:cubicBezTo>
                  <a:cubicBezTo>
                    <a:pt x="1956" y="399"/>
                    <a:pt x="1297" y="60"/>
                    <a:pt x="1297" y="60"/>
                  </a:cubicBezTo>
                  <a:cubicBezTo>
                    <a:pt x="1195" y="19"/>
                    <a:pt x="1100" y="1"/>
                    <a:pt x="1013" y="1"/>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8" name="Google Shape;3728;p60"/>
            <p:cNvSpPr/>
            <p:nvPr/>
          </p:nvSpPr>
          <p:spPr>
            <a:xfrm>
              <a:off x="3279161" y="2027972"/>
              <a:ext cx="287827" cy="303427"/>
            </a:xfrm>
            <a:custGeom>
              <a:avLst/>
              <a:gdLst/>
              <a:ahLst/>
              <a:cxnLst/>
              <a:rect l="l" t="t" r="r" b="b"/>
              <a:pathLst>
                <a:path w="4871" h="5135" extrusionOk="0">
                  <a:moveTo>
                    <a:pt x="3332" y="0"/>
                  </a:moveTo>
                  <a:cubicBezTo>
                    <a:pt x="3332" y="0"/>
                    <a:pt x="584" y="1676"/>
                    <a:pt x="0" y="1769"/>
                  </a:cubicBezTo>
                  <a:lnTo>
                    <a:pt x="315" y="5135"/>
                  </a:lnTo>
                  <a:lnTo>
                    <a:pt x="4871" y="3024"/>
                  </a:lnTo>
                  <a:lnTo>
                    <a:pt x="3332"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9" name="Google Shape;3729;p60"/>
            <p:cNvSpPr/>
            <p:nvPr/>
          </p:nvSpPr>
          <p:spPr>
            <a:xfrm>
              <a:off x="3354262" y="1997068"/>
              <a:ext cx="548119" cy="643549"/>
            </a:xfrm>
            <a:custGeom>
              <a:avLst/>
              <a:gdLst/>
              <a:ahLst/>
              <a:cxnLst/>
              <a:rect l="l" t="t" r="r" b="b"/>
              <a:pathLst>
                <a:path w="9276" h="10891" extrusionOk="0">
                  <a:moveTo>
                    <a:pt x="5936" y="1"/>
                  </a:moveTo>
                  <a:cubicBezTo>
                    <a:pt x="5893" y="1"/>
                    <a:pt x="5850" y="2"/>
                    <a:pt x="5806" y="4"/>
                  </a:cubicBezTo>
                  <a:lnTo>
                    <a:pt x="3681" y="102"/>
                  </a:lnTo>
                  <a:cubicBezTo>
                    <a:pt x="2182" y="172"/>
                    <a:pt x="905" y="720"/>
                    <a:pt x="975" y="2219"/>
                  </a:cubicBezTo>
                  <a:lnTo>
                    <a:pt x="186" y="9953"/>
                  </a:lnTo>
                  <a:cubicBezTo>
                    <a:pt x="1" y="10632"/>
                    <a:pt x="4257" y="10829"/>
                    <a:pt x="4257" y="10829"/>
                  </a:cubicBezTo>
                  <a:cubicBezTo>
                    <a:pt x="4772" y="10871"/>
                    <a:pt x="5243" y="10890"/>
                    <a:pt x="5672" y="10890"/>
                  </a:cubicBezTo>
                  <a:cubicBezTo>
                    <a:pt x="8218" y="10890"/>
                    <a:pt x="9275" y="10221"/>
                    <a:pt x="9237" y="9745"/>
                  </a:cubicBezTo>
                  <a:lnTo>
                    <a:pt x="8647" y="2589"/>
                  </a:lnTo>
                  <a:cubicBezTo>
                    <a:pt x="8579" y="1134"/>
                    <a:pt x="7378" y="1"/>
                    <a:pt x="593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0" name="Google Shape;3730;p60"/>
            <p:cNvSpPr/>
            <p:nvPr/>
          </p:nvSpPr>
          <p:spPr>
            <a:xfrm>
              <a:off x="3507065" y="1992223"/>
              <a:ext cx="250187" cy="120248"/>
            </a:xfrm>
            <a:custGeom>
              <a:avLst/>
              <a:gdLst/>
              <a:ahLst/>
              <a:cxnLst/>
              <a:rect l="l" t="t" r="r" b="b"/>
              <a:pathLst>
                <a:path w="4234" h="2035" extrusionOk="0">
                  <a:moveTo>
                    <a:pt x="3706" y="0"/>
                  </a:moveTo>
                  <a:cubicBezTo>
                    <a:pt x="3646" y="0"/>
                    <a:pt x="3585" y="2"/>
                    <a:pt x="3524" y="4"/>
                  </a:cubicBezTo>
                  <a:lnTo>
                    <a:pt x="711" y="131"/>
                  </a:lnTo>
                  <a:cubicBezTo>
                    <a:pt x="466" y="142"/>
                    <a:pt x="233" y="162"/>
                    <a:pt x="0" y="195"/>
                  </a:cubicBezTo>
                  <a:cubicBezTo>
                    <a:pt x="200" y="1195"/>
                    <a:pt x="649" y="1913"/>
                    <a:pt x="2109" y="2026"/>
                  </a:cubicBezTo>
                  <a:cubicBezTo>
                    <a:pt x="2186" y="2032"/>
                    <a:pt x="2260" y="2034"/>
                    <a:pt x="2332" y="2034"/>
                  </a:cubicBezTo>
                  <a:cubicBezTo>
                    <a:pt x="3653" y="2034"/>
                    <a:pt x="4202" y="1084"/>
                    <a:pt x="4234" y="41"/>
                  </a:cubicBezTo>
                  <a:cubicBezTo>
                    <a:pt x="4186" y="33"/>
                    <a:pt x="4138" y="30"/>
                    <a:pt x="4093" y="27"/>
                  </a:cubicBezTo>
                  <a:cubicBezTo>
                    <a:pt x="4023" y="19"/>
                    <a:pt x="3956" y="7"/>
                    <a:pt x="3886" y="4"/>
                  </a:cubicBezTo>
                  <a:cubicBezTo>
                    <a:pt x="3825" y="2"/>
                    <a:pt x="3766" y="0"/>
                    <a:pt x="370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1" name="Google Shape;3731;p60"/>
            <p:cNvSpPr/>
            <p:nvPr/>
          </p:nvSpPr>
          <p:spPr>
            <a:xfrm>
              <a:off x="3923578" y="1622507"/>
              <a:ext cx="176856" cy="189206"/>
            </a:xfrm>
            <a:custGeom>
              <a:avLst/>
              <a:gdLst/>
              <a:ahLst/>
              <a:cxnLst/>
              <a:rect l="l" t="t" r="r" b="b"/>
              <a:pathLst>
                <a:path w="2993" h="3202" extrusionOk="0">
                  <a:moveTo>
                    <a:pt x="1039" y="0"/>
                  </a:moveTo>
                  <a:cubicBezTo>
                    <a:pt x="456" y="0"/>
                    <a:pt x="1" y="551"/>
                    <a:pt x="1" y="551"/>
                  </a:cubicBezTo>
                  <a:lnTo>
                    <a:pt x="48" y="3159"/>
                  </a:lnTo>
                  <a:cubicBezTo>
                    <a:pt x="219" y="3188"/>
                    <a:pt x="381" y="3201"/>
                    <a:pt x="536" y="3201"/>
                  </a:cubicBezTo>
                  <a:cubicBezTo>
                    <a:pt x="2321" y="3201"/>
                    <a:pt x="2993" y="1409"/>
                    <a:pt x="1724" y="285"/>
                  </a:cubicBezTo>
                  <a:cubicBezTo>
                    <a:pt x="1489" y="76"/>
                    <a:pt x="1255" y="0"/>
                    <a:pt x="1039"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2" name="Google Shape;3732;p60"/>
            <p:cNvSpPr/>
            <p:nvPr/>
          </p:nvSpPr>
          <p:spPr>
            <a:xfrm>
              <a:off x="3090078" y="1670073"/>
              <a:ext cx="187788" cy="186606"/>
            </a:xfrm>
            <a:custGeom>
              <a:avLst/>
              <a:gdLst/>
              <a:ahLst/>
              <a:cxnLst/>
              <a:rect l="l" t="t" r="r" b="b"/>
              <a:pathLst>
                <a:path w="3178" h="3158" extrusionOk="0">
                  <a:moveTo>
                    <a:pt x="1927" y="1"/>
                  </a:moveTo>
                  <a:cubicBezTo>
                    <a:pt x="1678" y="1"/>
                    <a:pt x="1413" y="96"/>
                    <a:pt x="1170" y="375"/>
                  </a:cubicBezTo>
                  <a:cubicBezTo>
                    <a:pt x="0" y="1723"/>
                    <a:pt x="776" y="3157"/>
                    <a:pt x="2331" y="3157"/>
                  </a:cubicBezTo>
                  <a:cubicBezTo>
                    <a:pt x="2593" y="3157"/>
                    <a:pt x="2877" y="3117"/>
                    <a:pt x="3178" y="3028"/>
                  </a:cubicBezTo>
                  <a:lnTo>
                    <a:pt x="2914" y="434"/>
                  </a:lnTo>
                  <a:cubicBezTo>
                    <a:pt x="2914" y="434"/>
                    <a:pt x="2458" y="1"/>
                    <a:pt x="1927" y="1"/>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3" name="Google Shape;3733;p60"/>
            <p:cNvSpPr/>
            <p:nvPr/>
          </p:nvSpPr>
          <p:spPr>
            <a:xfrm>
              <a:off x="3169493" y="1355132"/>
              <a:ext cx="868623" cy="690703"/>
            </a:xfrm>
            <a:custGeom>
              <a:avLst/>
              <a:gdLst/>
              <a:ahLst/>
              <a:cxnLst/>
              <a:rect l="l" t="t" r="r" b="b"/>
              <a:pathLst>
                <a:path w="14700" h="11689" extrusionOk="0">
                  <a:moveTo>
                    <a:pt x="7503" y="0"/>
                  </a:moveTo>
                  <a:cubicBezTo>
                    <a:pt x="2395" y="0"/>
                    <a:pt x="1" y="4071"/>
                    <a:pt x="1306" y="8482"/>
                  </a:cubicBezTo>
                  <a:cubicBezTo>
                    <a:pt x="1320" y="8524"/>
                    <a:pt x="1334" y="8569"/>
                    <a:pt x="1348" y="8614"/>
                  </a:cubicBezTo>
                  <a:cubicBezTo>
                    <a:pt x="2046" y="10843"/>
                    <a:pt x="4611" y="11688"/>
                    <a:pt x="7191" y="11688"/>
                  </a:cubicBezTo>
                  <a:cubicBezTo>
                    <a:pt x="9629" y="11688"/>
                    <a:pt x="12081" y="10933"/>
                    <a:pt x="12982" y="9877"/>
                  </a:cubicBezTo>
                  <a:cubicBezTo>
                    <a:pt x="14700" y="7867"/>
                    <a:pt x="14638" y="604"/>
                    <a:pt x="8425" y="43"/>
                  </a:cubicBezTo>
                  <a:cubicBezTo>
                    <a:pt x="8109" y="14"/>
                    <a:pt x="7801" y="0"/>
                    <a:pt x="7503"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4" name="Google Shape;3734;p60"/>
            <p:cNvSpPr/>
            <p:nvPr/>
          </p:nvSpPr>
          <p:spPr>
            <a:xfrm>
              <a:off x="3185092" y="1221947"/>
              <a:ext cx="812901" cy="607682"/>
            </a:xfrm>
            <a:custGeom>
              <a:avLst/>
              <a:gdLst/>
              <a:ahLst/>
              <a:cxnLst/>
              <a:rect l="l" t="t" r="r" b="b"/>
              <a:pathLst>
                <a:path w="13757" h="10284" extrusionOk="0">
                  <a:moveTo>
                    <a:pt x="7352" y="1"/>
                  </a:moveTo>
                  <a:cubicBezTo>
                    <a:pt x="7274" y="1"/>
                    <a:pt x="7196" y="2"/>
                    <a:pt x="7117" y="3"/>
                  </a:cubicBezTo>
                  <a:lnTo>
                    <a:pt x="5927" y="116"/>
                  </a:lnTo>
                  <a:cubicBezTo>
                    <a:pt x="2002" y="194"/>
                    <a:pt x="0" y="2207"/>
                    <a:pt x="421" y="6109"/>
                  </a:cubicBezTo>
                  <a:lnTo>
                    <a:pt x="871" y="10284"/>
                  </a:lnTo>
                  <a:cubicBezTo>
                    <a:pt x="1205" y="10275"/>
                    <a:pt x="1469" y="9997"/>
                    <a:pt x="1463" y="9666"/>
                  </a:cubicBezTo>
                  <a:lnTo>
                    <a:pt x="1415" y="7072"/>
                  </a:lnTo>
                  <a:cubicBezTo>
                    <a:pt x="1382" y="5478"/>
                    <a:pt x="2650" y="4158"/>
                    <a:pt x="4242" y="4127"/>
                  </a:cubicBezTo>
                  <a:lnTo>
                    <a:pt x="9854" y="4015"/>
                  </a:lnTo>
                  <a:cubicBezTo>
                    <a:pt x="9873" y="4015"/>
                    <a:pt x="9892" y="4014"/>
                    <a:pt x="9911" y="4014"/>
                  </a:cubicBezTo>
                  <a:cubicBezTo>
                    <a:pt x="11429" y="4014"/>
                    <a:pt x="12676" y="5230"/>
                    <a:pt x="12706" y="6755"/>
                  </a:cubicBezTo>
                  <a:lnTo>
                    <a:pt x="12748" y="8942"/>
                  </a:lnTo>
                  <a:cubicBezTo>
                    <a:pt x="12759" y="9449"/>
                    <a:pt x="13172" y="9854"/>
                    <a:pt x="13677" y="9854"/>
                  </a:cubicBezTo>
                  <a:cubicBezTo>
                    <a:pt x="13684" y="9854"/>
                    <a:pt x="13690" y="9854"/>
                    <a:pt x="13697" y="9854"/>
                  </a:cubicBezTo>
                  <a:lnTo>
                    <a:pt x="13756" y="5259"/>
                  </a:lnTo>
                  <a:cubicBezTo>
                    <a:pt x="13685" y="1646"/>
                    <a:pt x="10930" y="1"/>
                    <a:pt x="73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5" name="Google Shape;3735;p60"/>
            <p:cNvSpPr/>
            <p:nvPr/>
          </p:nvSpPr>
          <p:spPr>
            <a:xfrm>
              <a:off x="3033945" y="1116297"/>
              <a:ext cx="1150187" cy="644022"/>
            </a:xfrm>
            <a:custGeom>
              <a:avLst/>
              <a:gdLst/>
              <a:ahLst/>
              <a:cxnLst/>
              <a:rect l="l" t="t" r="r" b="b"/>
              <a:pathLst>
                <a:path w="19465" h="10899" extrusionOk="0">
                  <a:moveTo>
                    <a:pt x="10851" y="0"/>
                  </a:moveTo>
                  <a:cubicBezTo>
                    <a:pt x="9327" y="62"/>
                    <a:pt x="8330" y="1115"/>
                    <a:pt x="8330" y="1115"/>
                  </a:cubicBezTo>
                  <a:cubicBezTo>
                    <a:pt x="8061" y="1093"/>
                    <a:pt x="7804" y="1083"/>
                    <a:pt x="7559" y="1083"/>
                  </a:cubicBezTo>
                  <a:cubicBezTo>
                    <a:pt x="0" y="1083"/>
                    <a:pt x="3350" y="10898"/>
                    <a:pt x="3350" y="10898"/>
                  </a:cubicBezTo>
                  <a:lnTo>
                    <a:pt x="3586" y="8737"/>
                  </a:lnTo>
                  <a:cubicBezTo>
                    <a:pt x="5287" y="8737"/>
                    <a:pt x="6803" y="5971"/>
                    <a:pt x="6803" y="5971"/>
                  </a:cubicBezTo>
                  <a:cubicBezTo>
                    <a:pt x="7733" y="7195"/>
                    <a:pt x="10414" y="7575"/>
                    <a:pt x="12559" y="7575"/>
                  </a:cubicBezTo>
                  <a:cubicBezTo>
                    <a:pt x="13382" y="7575"/>
                    <a:pt x="14125" y="7520"/>
                    <a:pt x="14661" y="7434"/>
                  </a:cubicBezTo>
                  <a:cubicBezTo>
                    <a:pt x="16595" y="7122"/>
                    <a:pt x="19464" y="4338"/>
                    <a:pt x="19405" y="3532"/>
                  </a:cubicBezTo>
                  <a:cubicBezTo>
                    <a:pt x="19391" y="3341"/>
                    <a:pt x="19282" y="3269"/>
                    <a:pt x="19125" y="3269"/>
                  </a:cubicBezTo>
                  <a:cubicBezTo>
                    <a:pt x="18614" y="3269"/>
                    <a:pt x="17589" y="4029"/>
                    <a:pt x="17589" y="4029"/>
                  </a:cubicBezTo>
                  <a:cubicBezTo>
                    <a:pt x="17589" y="4029"/>
                    <a:pt x="18759" y="2726"/>
                    <a:pt x="18585" y="2044"/>
                  </a:cubicBezTo>
                  <a:cubicBezTo>
                    <a:pt x="18546" y="1892"/>
                    <a:pt x="18412" y="1833"/>
                    <a:pt x="18229" y="1833"/>
                  </a:cubicBezTo>
                  <a:cubicBezTo>
                    <a:pt x="17593" y="1833"/>
                    <a:pt x="16359" y="2541"/>
                    <a:pt x="16359" y="2541"/>
                  </a:cubicBezTo>
                  <a:cubicBezTo>
                    <a:pt x="14471" y="915"/>
                    <a:pt x="12786" y="504"/>
                    <a:pt x="11565" y="504"/>
                  </a:cubicBezTo>
                  <a:cubicBezTo>
                    <a:pt x="10323" y="504"/>
                    <a:pt x="9563" y="929"/>
                    <a:pt x="9563" y="929"/>
                  </a:cubicBezTo>
                  <a:lnTo>
                    <a:pt x="1085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6" name="Google Shape;3736;p60"/>
            <p:cNvSpPr/>
            <p:nvPr/>
          </p:nvSpPr>
          <p:spPr>
            <a:xfrm>
              <a:off x="3595461" y="1278199"/>
              <a:ext cx="501556" cy="235828"/>
            </a:xfrm>
            <a:custGeom>
              <a:avLst/>
              <a:gdLst/>
              <a:ahLst/>
              <a:cxnLst/>
              <a:rect l="l" t="t" r="r" b="b"/>
              <a:pathLst>
                <a:path w="8488" h="3991" extrusionOk="0">
                  <a:moveTo>
                    <a:pt x="7979" y="0"/>
                  </a:moveTo>
                  <a:lnTo>
                    <a:pt x="7841" y="129"/>
                  </a:lnTo>
                  <a:cubicBezTo>
                    <a:pt x="7777" y="194"/>
                    <a:pt x="7698" y="253"/>
                    <a:pt x="7623" y="309"/>
                  </a:cubicBezTo>
                  <a:cubicBezTo>
                    <a:pt x="7544" y="365"/>
                    <a:pt x="7463" y="418"/>
                    <a:pt x="7384" y="466"/>
                  </a:cubicBezTo>
                  <a:cubicBezTo>
                    <a:pt x="7218" y="567"/>
                    <a:pt x="7044" y="649"/>
                    <a:pt x="6865" y="716"/>
                  </a:cubicBezTo>
                  <a:cubicBezTo>
                    <a:pt x="6685" y="783"/>
                    <a:pt x="6494" y="831"/>
                    <a:pt x="6303" y="854"/>
                  </a:cubicBezTo>
                  <a:cubicBezTo>
                    <a:pt x="6206" y="865"/>
                    <a:pt x="6109" y="870"/>
                    <a:pt x="6011" y="870"/>
                  </a:cubicBezTo>
                  <a:cubicBezTo>
                    <a:pt x="5914" y="870"/>
                    <a:pt x="5816" y="865"/>
                    <a:pt x="5719" y="854"/>
                  </a:cubicBezTo>
                  <a:lnTo>
                    <a:pt x="5719" y="854"/>
                  </a:lnTo>
                  <a:cubicBezTo>
                    <a:pt x="5872" y="883"/>
                    <a:pt x="6033" y="902"/>
                    <a:pt x="6193" y="902"/>
                  </a:cubicBezTo>
                  <a:cubicBezTo>
                    <a:pt x="6231" y="902"/>
                    <a:pt x="6269" y="901"/>
                    <a:pt x="6306" y="898"/>
                  </a:cubicBezTo>
                  <a:cubicBezTo>
                    <a:pt x="6505" y="887"/>
                    <a:pt x="6702" y="854"/>
                    <a:pt x="6890" y="797"/>
                  </a:cubicBezTo>
                  <a:cubicBezTo>
                    <a:pt x="7081" y="741"/>
                    <a:pt x="7266" y="663"/>
                    <a:pt x="7443" y="573"/>
                  </a:cubicBezTo>
                  <a:cubicBezTo>
                    <a:pt x="7530" y="525"/>
                    <a:pt x="7614" y="477"/>
                    <a:pt x="7698" y="421"/>
                  </a:cubicBezTo>
                  <a:cubicBezTo>
                    <a:pt x="7729" y="401"/>
                    <a:pt x="7759" y="380"/>
                    <a:pt x="7788" y="358"/>
                  </a:cubicBezTo>
                  <a:lnTo>
                    <a:pt x="7788" y="358"/>
                  </a:lnTo>
                  <a:cubicBezTo>
                    <a:pt x="7760" y="481"/>
                    <a:pt x="7723" y="600"/>
                    <a:pt x="7676" y="716"/>
                  </a:cubicBezTo>
                  <a:cubicBezTo>
                    <a:pt x="7659" y="758"/>
                    <a:pt x="7639" y="800"/>
                    <a:pt x="7620" y="842"/>
                  </a:cubicBezTo>
                  <a:cubicBezTo>
                    <a:pt x="7600" y="884"/>
                    <a:pt x="7583" y="927"/>
                    <a:pt x="7558" y="966"/>
                  </a:cubicBezTo>
                  <a:cubicBezTo>
                    <a:pt x="7513" y="1044"/>
                    <a:pt x="7460" y="1123"/>
                    <a:pt x="7404" y="1193"/>
                  </a:cubicBezTo>
                  <a:cubicBezTo>
                    <a:pt x="7291" y="1336"/>
                    <a:pt x="7154" y="1460"/>
                    <a:pt x="7008" y="1564"/>
                  </a:cubicBezTo>
                  <a:cubicBezTo>
                    <a:pt x="6932" y="1617"/>
                    <a:pt x="6856" y="1662"/>
                    <a:pt x="6775" y="1704"/>
                  </a:cubicBezTo>
                  <a:cubicBezTo>
                    <a:pt x="6735" y="1727"/>
                    <a:pt x="6693" y="1743"/>
                    <a:pt x="6651" y="1760"/>
                  </a:cubicBezTo>
                  <a:cubicBezTo>
                    <a:pt x="6632" y="1772"/>
                    <a:pt x="6609" y="1780"/>
                    <a:pt x="6589" y="1786"/>
                  </a:cubicBezTo>
                  <a:cubicBezTo>
                    <a:pt x="6567" y="1797"/>
                    <a:pt x="6547" y="1802"/>
                    <a:pt x="6530" y="1808"/>
                  </a:cubicBezTo>
                  <a:lnTo>
                    <a:pt x="6368" y="1853"/>
                  </a:lnTo>
                  <a:lnTo>
                    <a:pt x="6477" y="1979"/>
                  </a:lnTo>
                  <a:cubicBezTo>
                    <a:pt x="6530" y="2041"/>
                    <a:pt x="6592" y="2092"/>
                    <a:pt x="6660" y="2134"/>
                  </a:cubicBezTo>
                  <a:cubicBezTo>
                    <a:pt x="6727" y="2176"/>
                    <a:pt x="6800" y="2207"/>
                    <a:pt x="6870" y="2232"/>
                  </a:cubicBezTo>
                  <a:cubicBezTo>
                    <a:pt x="7011" y="2280"/>
                    <a:pt x="7157" y="2302"/>
                    <a:pt x="7302" y="2316"/>
                  </a:cubicBezTo>
                  <a:cubicBezTo>
                    <a:pt x="7381" y="2322"/>
                    <a:pt x="7457" y="2325"/>
                    <a:pt x="7534" y="2325"/>
                  </a:cubicBezTo>
                  <a:cubicBezTo>
                    <a:pt x="7600" y="2325"/>
                    <a:pt x="7666" y="2323"/>
                    <a:pt x="7732" y="2319"/>
                  </a:cubicBezTo>
                  <a:cubicBezTo>
                    <a:pt x="7747" y="2318"/>
                    <a:pt x="7762" y="2317"/>
                    <a:pt x="7778" y="2315"/>
                  </a:cubicBezTo>
                  <a:lnTo>
                    <a:pt x="7778" y="2315"/>
                  </a:lnTo>
                  <a:cubicBezTo>
                    <a:pt x="7739" y="2346"/>
                    <a:pt x="7701" y="2377"/>
                    <a:pt x="7662" y="2406"/>
                  </a:cubicBezTo>
                  <a:cubicBezTo>
                    <a:pt x="7521" y="2513"/>
                    <a:pt x="7378" y="2611"/>
                    <a:pt x="7232" y="2701"/>
                  </a:cubicBezTo>
                  <a:cubicBezTo>
                    <a:pt x="6938" y="2889"/>
                    <a:pt x="6620" y="3043"/>
                    <a:pt x="6295" y="3172"/>
                  </a:cubicBezTo>
                  <a:cubicBezTo>
                    <a:pt x="5641" y="3428"/>
                    <a:pt x="4950" y="3596"/>
                    <a:pt x="4251" y="3697"/>
                  </a:cubicBezTo>
                  <a:cubicBezTo>
                    <a:pt x="3900" y="3751"/>
                    <a:pt x="3549" y="3787"/>
                    <a:pt x="3195" y="3810"/>
                  </a:cubicBezTo>
                  <a:cubicBezTo>
                    <a:pt x="2844" y="3832"/>
                    <a:pt x="2488" y="3846"/>
                    <a:pt x="2131" y="3846"/>
                  </a:cubicBezTo>
                  <a:cubicBezTo>
                    <a:pt x="1778" y="3846"/>
                    <a:pt x="1421" y="3838"/>
                    <a:pt x="1065" y="3818"/>
                  </a:cubicBezTo>
                  <a:cubicBezTo>
                    <a:pt x="888" y="3807"/>
                    <a:pt x="711" y="3793"/>
                    <a:pt x="531" y="3779"/>
                  </a:cubicBezTo>
                  <a:cubicBezTo>
                    <a:pt x="354" y="3762"/>
                    <a:pt x="175" y="3748"/>
                    <a:pt x="1" y="3723"/>
                  </a:cubicBezTo>
                  <a:lnTo>
                    <a:pt x="1" y="3723"/>
                  </a:lnTo>
                  <a:cubicBezTo>
                    <a:pt x="352" y="3796"/>
                    <a:pt x="705" y="3849"/>
                    <a:pt x="1053" y="3894"/>
                  </a:cubicBezTo>
                  <a:cubicBezTo>
                    <a:pt x="1407" y="3933"/>
                    <a:pt x="1764" y="3964"/>
                    <a:pt x="2123" y="3978"/>
                  </a:cubicBezTo>
                  <a:cubicBezTo>
                    <a:pt x="2330" y="3986"/>
                    <a:pt x="2537" y="3991"/>
                    <a:pt x="2744" y="3991"/>
                  </a:cubicBezTo>
                  <a:cubicBezTo>
                    <a:pt x="3254" y="3991"/>
                    <a:pt x="3764" y="3964"/>
                    <a:pt x="4273" y="3902"/>
                  </a:cubicBezTo>
                  <a:cubicBezTo>
                    <a:pt x="4986" y="3810"/>
                    <a:pt x="5700" y="3655"/>
                    <a:pt x="6376" y="3389"/>
                  </a:cubicBezTo>
                  <a:cubicBezTo>
                    <a:pt x="6545" y="3324"/>
                    <a:pt x="6713" y="3248"/>
                    <a:pt x="6873" y="3170"/>
                  </a:cubicBezTo>
                  <a:cubicBezTo>
                    <a:pt x="7036" y="3088"/>
                    <a:pt x="7196" y="3004"/>
                    <a:pt x="7350" y="2906"/>
                  </a:cubicBezTo>
                  <a:cubicBezTo>
                    <a:pt x="7505" y="2810"/>
                    <a:pt x="7656" y="2706"/>
                    <a:pt x="7799" y="2594"/>
                  </a:cubicBezTo>
                  <a:cubicBezTo>
                    <a:pt x="7940" y="2482"/>
                    <a:pt x="8080" y="2361"/>
                    <a:pt x="8212" y="2232"/>
                  </a:cubicBezTo>
                  <a:lnTo>
                    <a:pt x="8487" y="1957"/>
                  </a:lnTo>
                  <a:lnTo>
                    <a:pt x="8105" y="2027"/>
                  </a:lnTo>
                  <a:cubicBezTo>
                    <a:pt x="7979" y="2052"/>
                    <a:pt x="7841" y="2069"/>
                    <a:pt x="7710" y="2078"/>
                  </a:cubicBezTo>
                  <a:cubicBezTo>
                    <a:pt x="7637" y="2084"/>
                    <a:pt x="7566" y="2086"/>
                    <a:pt x="7495" y="2086"/>
                  </a:cubicBezTo>
                  <a:cubicBezTo>
                    <a:pt x="7434" y="2086"/>
                    <a:pt x="7374" y="2084"/>
                    <a:pt x="7314" y="2080"/>
                  </a:cubicBezTo>
                  <a:cubicBezTo>
                    <a:pt x="7182" y="2069"/>
                    <a:pt x="7053" y="2052"/>
                    <a:pt x="6935" y="2013"/>
                  </a:cubicBezTo>
                  <a:cubicBezTo>
                    <a:pt x="6871" y="1994"/>
                    <a:pt x="6810" y="1967"/>
                    <a:pt x="6756" y="1934"/>
                  </a:cubicBezTo>
                  <a:lnTo>
                    <a:pt x="6756" y="1934"/>
                  </a:lnTo>
                  <a:cubicBezTo>
                    <a:pt x="6791" y="1917"/>
                    <a:pt x="6827" y="1901"/>
                    <a:pt x="6865" y="1881"/>
                  </a:cubicBezTo>
                  <a:cubicBezTo>
                    <a:pt x="6954" y="1836"/>
                    <a:pt x="7039" y="1780"/>
                    <a:pt x="7120" y="1718"/>
                  </a:cubicBezTo>
                  <a:cubicBezTo>
                    <a:pt x="7280" y="1600"/>
                    <a:pt x="7426" y="1457"/>
                    <a:pt x="7544" y="1294"/>
                  </a:cubicBezTo>
                  <a:cubicBezTo>
                    <a:pt x="7603" y="1213"/>
                    <a:pt x="7659" y="1129"/>
                    <a:pt x="7707" y="1042"/>
                  </a:cubicBezTo>
                  <a:cubicBezTo>
                    <a:pt x="7754" y="955"/>
                    <a:pt x="7794" y="862"/>
                    <a:pt x="7827" y="769"/>
                  </a:cubicBezTo>
                  <a:cubicBezTo>
                    <a:pt x="7895" y="578"/>
                    <a:pt x="7937" y="385"/>
                    <a:pt x="7959" y="188"/>
                  </a:cubicBezTo>
                  <a:lnTo>
                    <a:pt x="7979" y="0"/>
                  </a:ln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7" name="Google Shape;3737;p60"/>
            <p:cNvSpPr/>
            <p:nvPr/>
          </p:nvSpPr>
          <p:spPr>
            <a:xfrm>
              <a:off x="3410042" y="1638461"/>
              <a:ext cx="164743" cy="90999"/>
            </a:xfrm>
            <a:custGeom>
              <a:avLst/>
              <a:gdLst/>
              <a:ahLst/>
              <a:cxnLst/>
              <a:rect l="l" t="t" r="r" b="b"/>
              <a:pathLst>
                <a:path w="2788" h="1540" extrusionOk="0">
                  <a:moveTo>
                    <a:pt x="1389" y="0"/>
                  </a:moveTo>
                  <a:cubicBezTo>
                    <a:pt x="741" y="0"/>
                    <a:pt x="93" y="479"/>
                    <a:pt x="14" y="1146"/>
                  </a:cubicBezTo>
                  <a:cubicBezTo>
                    <a:pt x="0" y="1250"/>
                    <a:pt x="0" y="1357"/>
                    <a:pt x="9" y="1458"/>
                  </a:cubicBezTo>
                  <a:cubicBezTo>
                    <a:pt x="168" y="662"/>
                    <a:pt x="782" y="256"/>
                    <a:pt x="1388" y="256"/>
                  </a:cubicBezTo>
                  <a:cubicBezTo>
                    <a:pt x="2005" y="256"/>
                    <a:pt x="2615" y="678"/>
                    <a:pt x="2732" y="1539"/>
                  </a:cubicBezTo>
                  <a:cubicBezTo>
                    <a:pt x="2788" y="823"/>
                    <a:pt x="2333" y="147"/>
                    <a:pt x="1597" y="17"/>
                  </a:cubicBezTo>
                  <a:cubicBezTo>
                    <a:pt x="1528" y="6"/>
                    <a:pt x="1459" y="0"/>
                    <a:pt x="138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8" name="Google Shape;3738;p60"/>
            <p:cNvSpPr/>
            <p:nvPr/>
          </p:nvSpPr>
          <p:spPr>
            <a:xfrm>
              <a:off x="3410160" y="1653588"/>
              <a:ext cx="160961" cy="147370"/>
            </a:xfrm>
            <a:custGeom>
              <a:avLst/>
              <a:gdLst/>
              <a:ahLst/>
              <a:cxnLst/>
              <a:rect l="l" t="t" r="r" b="b"/>
              <a:pathLst>
                <a:path w="2724" h="2494" extrusionOk="0">
                  <a:moveTo>
                    <a:pt x="1381" y="0"/>
                  </a:moveTo>
                  <a:cubicBezTo>
                    <a:pt x="775" y="0"/>
                    <a:pt x="161" y="406"/>
                    <a:pt x="1" y="1202"/>
                  </a:cubicBezTo>
                  <a:cubicBezTo>
                    <a:pt x="54" y="1822"/>
                    <a:pt x="487" y="2364"/>
                    <a:pt x="1135" y="2476"/>
                  </a:cubicBezTo>
                  <a:cubicBezTo>
                    <a:pt x="1204" y="2488"/>
                    <a:pt x="1273" y="2493"/>
                    <a:pt x="1343" y="2493"/>
                  </a:cubicBezTo>
                  <a:cubicBezTo>
                    <a:pt x="1989" y="2493"/>
                    <a:pt x="2640" y="2014"/>
                    <a:pt x="2718" y="1350"/>
                  </a:cubicBezTo>
                  <a:cubicBezTo>
                    <a:pt x="2721" y="1328"/>
                    <a:pt x="2721" y="1303"/>
                    <a:pt x="2724" y="1283"/>
                  </a:cubicBezTo>
                  <a:cubicBezTo>
                    <a:pt x="2609" y="422"/>
                    <a:pt x="1999" y="0"/>
                    <a:pt x="138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9" name="Google Shape;3739;p60"/>
            <p:cNvSpPr/>
            <p:nvPr/>
          </p:nvSpPr>
          <p:spPr>
            <a:xfrm>
              <a:off x="3673753" y="1638461"/>
              <a:ext cx="164625" cy="90999"/>
            </a:xfrm>
            <a:custGeom>
              <a:avLst/>
              <a:gdLst/>
              <a:ahLst/>
              <a:cxnLst/>
              <a:rect l="l" t="t" r="r" b="b"/>
              <a:pathLst>
                <a:path w="2786" h="1540" extrusionOk="0">
                  <a:moveTo>
                    <a:pt x="1390" y="0"/>
                  </a:moveTo>
                  <a:cubicBezTo>
                    <a:pt x="742" y="0"/>
                    <a:pt x="93" y="479"/>
                    <a:pt x="15" y="1146"/>
                  </a:cubicBezTo>
                  <a:cubicBezTo>
                    <a:pt x="1" y="1250"/>
                    <a:pt x="1" y="1357"/>
                    <a:pt x="9" y="1458"/>
                  </a:cubicBezTo>
                  <a:cubicBezTo>
                    <a:pt x="168" y="662"/>
                    <a:pt x="781" y="256"/>
                    <a:pt x="1387" y="256"/>
                  </a:cubicBezTo>
                  <a:cubicBezTo>
                    <a:pt x="2005" y="256"/>
                    <a:pt x="2616" y="678"/>
                    <a:pt x="2732" y="1539"/>
                  </a:cubicBezTo>
                  <a:cubicBezTo>
                    <a:pt x="2786" y="823"/>
                    <a:pt x="2334" y="147"/>
                    <a:pt x="1598" y="17"/>
                  </a:cubicBezTo>
                  <a:cubicBezTo>
                    <a:pt x="1529" y="6"/>
                    <a:pt x="1459" y="0"/>
                    <a:pt x="139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0" name="Google Shape;3740;p60"/>
            <p:cNvSpPr/>
            <p:nvPr/>
          </p:nvSpPr>
          <p:spPr>
            <a:xfrm>
              <a:off x="3674284" y="1653588"/>
              <a:ext cx="160961" cy="147370"/>
            </a:xfrm>
            <a:custGeom>
              <a:avLst/>
              <a:gdLst/>
              <a:ahLst/>
              <a:cxnLst/>
              <a:rect l="l" t="t" r="r" b="b"/>
              <a:pathLst>
                <a:path w="2724" h="2494" extrusionOk="0">
                  <a:moveTo>
                    <a:pt x="1378" y="0"/>
                  </a:moveTo>
                  <a:cubicBezTo>
                    <a:pt x="772" y="0"/>
                    <a:pt x="159" y="406"/>
                    <a:pt x="0" y="1202"/>
                  </a:cubicBezTo>
                  <a:cubicBezTo>
                    <a:pt x="51" y="1822"/>
                    <a:pt x="480" y="2364"/>
                    <a:pt x="1131" y="2476"/>
                  </a:cubicBezTo>
                  <a:cubicBezTo>
                    <a:pt x="1201" y="2488"/>
                    <a:pt x="1270" y="2493"/>
                    <a:pt x="1340" y="2493"/>
                  </a:cubicBezTo>
                  <a:cubicBezTo>
                    <a:pt x="1988" y="2493"/>
                    <a:pt x="2636" y="2014"/>
                    <a:pt x="2715" y="1350"/>
                  </a:cubicBezTo>
                  <a:cubicBezTo>
                    <a:pt x="2718" y="1328"/>
                    <a:pt x="2718" y="1303"/>
                    <a:pt x="2723" y="1283"/>
                  </a:cubicBezTo>
                  <a:cubicBezTo>
                    <a:pt x="2607" y="422"/>
                    <a:pt x="1996" y="0"/>
                    <a:pt x="137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1" name="Google Shape;3741;p60"/>
            <p:cNvSpPr/>
            <p:nvPr/>
          </p:nvSpPr>
          <p:spPr>
            <a:xfrm>
              <a:off x="3332400" y="1787423"/>
              <a:ext cx="113985" cy="105476"/>
            </a:xfrm>
            <a:custGeom>
              <a:avLst/>
              <a:gdLst/>
              <a:ahLst/>
              <a:cxnLst/>
              <a:rect l="l" t="t" r="r" b="b"/>
              <a:pathLst>
                <a:path w="1929" h="1785" extrusionOk="0">
                  <a:moveTo>
                    <a:pt x="981" y="0"/>
                  </a:moveTo>
                  <a:cubicBezTo>
                    <a:pt x="582" y="0"/>
                    <a:pt x="178" y="273"/>
                    <a:pt x="96" y="680"/>
                  </a:cubicBezTo>
                  <a:cubicBezTo>
                    <a:pt x="0" y="1154"/>
                    <a:pt x="264" y="1643"/>
                    <a:pt x="753" y="1761"/>
                  </a:cubicBezTo>
                  <a:cubicBezTo>
                    <a:pt x="818" y="1777"/>
                    <a:pt x="884" y="1785"/>
                    <a:pt x="951" y="1785"/>
                  </a:cubicBezTo>
                  <a:cubicBezTo>
                    <a:pt x="1349" y="1785"/>
                    <a:pt x="1752" y="1511"/>
                    <a:pt x="1833" y="1107"/>
                  </a:cubicBezTo>
                  <a:cubicBezTo>
                    <a:pt x="1929" y="632"/>
                    <a:pt x="1665" y="144"/>
                    <a:pt x="1177" y="23"/>
                  </a:cubicBezTo>
                  <a:cubicBezTo>
                    <a:pt x="1112" y="8"/>
                    <a:pt x="1047" y="0"/>
                    <a:pt x="9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2" name="Google Shape;3742;p60"/>
            <p:cNvSpPr/>
            <p:nvPr/>
          </p:nvSpPr>
          <p:spPr>
            <a:xfrm>
              <a:off x="3786730" y="1786655"/>
              <a:ext cx="113866" cy="105417"/>
            </a:xfrm>
            <a:custGeom>
              <a:avLst/>
              <a:gdLst/>
              <a:ahLst/>
              <a:cxnLst/>
              <a:rect l="l" t="t" r="r" b="b"/>
              <a:pathLst>
                <a:path w="1927" h="1784" extrusionOk="0">
                  <a:moveTo>
                    <a:pt x="978" y="1"/>
                  </a:moveTo>
                  <a:cubicBezTo>
                    <a:pt x="580" y="1"/>
                    <a:pt x="178" y="275"/>
                    <a:pt x="96" y="679"/>
                  </a:cubicBezTo>
                  <a:cubicBezTo>
                    <a:pt x="0" y="1156"/>
                    <a:pt x="264" y="1642"/>
                    <a:pt x="753" y="1760"/>
                  </a:cubicBezTo>
                  <a:cubicBezTo>
                    <a:pt x="818" y="1776"/>
                    <a:pt x="885" y="1784"/>
                    <a:pt x="951" y="1784"/>
                  </a:cubicBezTo>
                  <a:cubicBezTo>
                    <a:pt x="1349" y="1784"/>
                    <a:pt x="1752" y="1509"/>
                    <a:pt x="1834" y="1106"/>
                  </a:cubicBezTo>
                  <a:cubicBezTo>
                    <a:pt x="1926" y="631"/>
                    <a:pt x="1665" y="143"/>
                    <a:pt x="1177" y="25"/>
                  </a:cubicBezTo>
                  <a:cubicBezTo>
                    <a:pt x="1112" y="9"/>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3" name="Google Shape;3743;p60"/>
            <p:cNvSpPr/>
            <p:nvPr/>
          </p:nvSpPr>
          <p:spPr>
            <a:xfrm>
              <a:off x="3563553" y="1785237"/>
              <a:ext cx="114871" cy="47922"/>
            </a:xfrm>
            <a:custGeom>
              <a:avLst/>
              <a:gdLst/>
              <a:ahLst/>
              <a:cxnLst/>
              <a:rect l="l" t="t" r="r" b="b"/>
              <a:pathLst>
                <a:path w="1944" h="811" extrusionOk="0">
                  <a:moveTo>
                    <a:pt x="973" y="0"/>
                  </a:moveTo>
                  <a:cubicBezTo>
                    <a:pt x="576" y="0"/>
                    <a:pt x="256" y="284"/>
                    <a:pt x="55" y="605"/>
                  </a:cubicBezTo>
                  <a:cubicBezTo>
                    <a:pt x="0" y="692"/>
                    <a:pt x="77" y="784"/>
                    <a:pt x="153" y="784"/>
                  </a:cubicBezTo>
                  <a:cubicBezTo>
                    <a:pt x="183" y="784"/>
                    <a:pt x="213" y="770"/>
                    <a:pt x="235" y="737"/>
                  </a:cubicBezTo>
                  <a:cubicBezTo>
                    <a:pt x="395" y="483"/>
                    <a:pt x="643" y="222"/>
                    <a:pt x="963" y="222"/>
                  </a:cubicBezTo>
                  <a:cubicBezTo>
                    <a:pt x="973" y="222"/>
                    <a:pt x="983" y="222"/>
                    <a:pt x="993" y="223"/>
                  </a:cubicBezTo>
                  <a:cubicBezTo>
                    <a:pt x="1307" y="240"/>
                    <a:pt x="1546" y="490"/>
                    <a:pt x="1694" y="751"/>
                  </a:cubicBezTo>
                  <a:cubicBezTo>
                    <a:pt x="1718" y="793"/>
                    <a:pt x="1757" y="811"/>
                    <a:pt x="1795" y="811"/>
                  </a:cubicBezTo>
                  <a:cubicBezTo>
                    <a:pt x="1870" y="811"/>
                    <a:pt x="1943" y="742"/>
                    <a:pt x="1897" y="658"/>
                  </a:cubicBezTo>
                  <a:cubicBezTo>
                    <a:pt x="1714" y="330"/>
                    <a:pt x="1414" y="21"/>
                    <a:pt x="1012" y="1"/>
                  </a:cubicBezTo>
                  <a:cubicBezTo>
                    <a:pt x="999" y="1"/>
                    <a:pt x="986" y="0"/>
                    <a:pt x="97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4" name="Google Shape;3744;p60"/>
            <p:cNvSpPr/>
            <p:nvPr/>
          </p:nvSpPr>
          <p:spPr>
            <a:xfrm>
              <a:off x="3698983" y="1588059"/>
              <a:ext cx="127103" cy="29545"/>
            </a:xfrm>
            <a:custGeom>
              <a:avLst/>
              <a:gdLst/>
              <a:ahLst/>
              <a:cxnLst/>
              <a:rect l="l" t="t" r="r" b="b"/>
              <a:pathLst>
                <a:path w="2151" h="500" extrusionOk="0">
                  <a:moveTo>
                    <a:pt x="1073" y="1"/>
                  </a:moveTo>
                  <a:cubicBezTo>
                    <a:pt x="747" y="1"/>
                    <a:pt x="417" y="82"/>
                    <a:pt x="116" y="222"/>
                  </a:cubicBezTo>
                  <a:cubicBezTo>
                    <a:pt x="1" y="278"/>
                    <a:pt x="60" y="439"/>
                    <a:pt x="165" y="439"/>
                  </a:cubicBezTo>
                  <a:cubicBezTo>
                    <a:pt x="180" y="439"/>
                    <a:pt x="197" y="435"/>
                    <a:pt x="214" y="427"/>
                  </a:cubicBezTo>
                  <a:cubicBezTo>
                    <a:pt x="486" y="298"/>
                    <a:pt x="784" y="222"/>
                    <a:pt x="1079" y="222"/>
                  </a:cubicBezTo>
                  <a:cubicBezTo>
                    <a:pt x="1375" y="222"/>
                    <a:pt x="1668" y="300"/>
                    <a:pt x="1926" y="480"/>
                  </a:cubicBezTo>
                  <a:cubicBezTo>
                    <a:pt x="1946" y="494"/>
                    <a:pt x="1967" y="500"/>
                    <a:pt x="1986" y="500"/>
                  </a:cubicBezTo>
                  <a:cubicBezTo>
                    <a:pt x="2080" y="500"/>
                    <a:pt x="2150" y="363"/>
                    <a:pt x="2053" y="298"/>
                  </a:cubicBezTo>
                  <a:cubicBezTo>
                    <a:pt x="1755" y="91"/>
                    <a:pt x="1416" y="1"/>
                    <a:pt x="107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5" name="Google Shape;3745;p60"/>
            <p:cNvSpPr/>
            <p:nvPr/>
          </p:nvSpPr>
          <p:spPr>
            <a:xfrm>
              <a:off x="3428832" y="1594381"/>
              <a:ext cx="130353" cy="33859"/>
            </a:xfrm>
            <a:custGeom>
              <a:avLst/>
              <a:gdLst/>
              <a:ahLst/>
              <a:cxnLst/>
              <a:rect l="l" t="t" r="r" b="b"/>
              <a:pathLst>
                <a:path w="2206" h="573" extrusionOk="0">
                  <a:moveTo>
                    <a:pt x="1162" y="0"/>
                  </a:moveTo>
                  <a:cubicBezTo>
                    <a:pt x="1132" y="0"/>
                    <a:pt x="1102" y="1"/>
                    <a:pt x="1072" y="3"/>
                  </a:cubicBezTo>
                  <a:cubicBezTo>
                    <a:pt x="718" y="25"/>
                    <a:pt x="387" y="160"/>
                    <a:pt x="100" y="362"/>
                  </a:cubicBezTo>
                  <a:cubicBezTo>
                    <a:pt x="0" y="432"/>
                    <a:pt x="64" y="573"/>
                    <a:pt x="156" y="573"/>
                  </a:cubicBezTo>
                  <a:cubicBezTo>
                    <a:pt x="175" y="573"/>
                    <a:pt x="195" y="567"/>
                    <a:pt x="215" y="553"/>
                  </a:cubicBezTo>
                  <a:cubicBezTo>
                    <a:pt x="471" y="376"/>
                    <a:pt x="763" y="244"/>
                    <a:pt x="1080" y="227"/>
                  </a:cubicBezTo>
                  <a:cubicBezTo>
                    <a:pt x="1107" y="226"/>
                    <a:pt x="1134" y="225"/>
                    <a:pt x="1160" y="225"/>
                  </a:cubicBezTo>
                  <a:cubicBezTo>
                    <a:pt x="1447" y="225"/>
                    <a:pt x="1725" y="306"/>
                    <a:pt x="1984" y="424"/>
                  </a:cubicBezTo>
                  <a:cubicBezTo>
                    <a:pt x="2001" y="432"/>
                    <a:pt x="2018" y="435"/>
                    <a:pt x="2033" y="435"/>
                  </a:cubicBezTo>
                  <a:cubicBezTo>
                    <a:pt x="2138" y="435"/>
                    <a:pt x="2206" y="283"/>
                    <a:pt x="2094" y="227"/>
                  </a:cubicBezTo>
                  <a:cubicBezTo>
                    <a:pt x="1801" y="94"/>
                    <a:pt x="1485" y="0"/>
                    <a:pt x="116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6" name="Google Shape;3746;p60"/>
            <p:cNvSpPr/>
            <p:nvPr/>
          </p:nvSpPr>
          <p:spPr>
            <a:xfrm>
              <a:off x="3475925" y="1847338"/>
              <a:ext cx="292436" cy="135316"/>
            </a:xfrm>
            <a:custGeom>
              <a:avLst/>
              <a:gdLst/>
              <a:ahLst/>
              <a:cxnLst/>
              <a:rect l="l" t="t" r="r" b="b"/>
              <a:pathLst>
                <a:path w="4949" h="2290" extrusionOk="0">
                  <a:moveTo>
                    <a:pt x="4089" y="1"/>
                  </a:moveTo>
                  <a:cubicBezTo>
                    <a:pt x="3650" y="1"/>
                    <a:pt x="3089" y="503"/>
                    <a:pt x="2611" y="503"/>
                  </a:cubicBezTo>
                  <a:cubicBezTo>
                    <a:pt x="2602" y="503"/>
                    <a:pt x="2594" y="503"/>
                    <a:pt x="2585" y="503"/>
                  </a:cubicBezTo>
                  <a:cubicBezTo>
                    <a:pt x="2535" y="510"/>
                    <a:pt x="2484" y="513"/>
                    <a:pt x="2434" y="513"/>
                  </a:cubicBezTo>
                  <a:cubicBezTo>
                    <a:pt x="1868" y="513"/>
                    <a:pt x="1315" y="100"/>
                    <a:pt x="896" y="100"/>
                  </a:cubicBezTo>
                  <a:cubicBezTo>
                    <a:pt x="673" y="100"/>
                    <a:pt x="488" y="217"/>
                    <a:pt x="359" y="576"/>
                  </a:cubicBezTo>
                  <a:cubicBezTo>
                    <a:pt x="0" y="1572"/>
                    <a:pt x="959" y="2289"/>
                    <a:pt x="2358" y="2289"/>
                  </a:cubicBezTo>
                  <a:cubicBezTo>
                    <a:pt x="2437" y="2289"/>
                    <a:pt x="2518" y="2287"/>
                    <a:pt x="2599" y="2282"/>
                  </a:cubicBezTo>
                  <a:cubicBezTo>
                    <a:pt x="3823" y="2212"/>
                    <a:pt x="4949" y="1376"/>
                    <a:pt x="4629" y="494"/>
                  </a:cubicBezTo>
                  <a:cubicBezTo>
                    <a:pt x="4496" y="124"/>
                    <a:pt x="4307" y="1"/>
                    <a:pt x="408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7" name="Google Shape;3747;p60"/>
            <p:cNvSpPr/>
            <p:nvPr/>
          </p:nvSpPr>
          <p:spPr>
            <a:xfrm>
              <a:off x="3529755" y="1907549"/>
              <a:ext cx="177093" cy="75044"/>
            </a:xfrm>
            <a:custGeom>
              <a:avLst/>
              <a:gdLst/>
              <a:ahLst/>
              <a:cxnLst/>
              <a:rect l="l" t="t" r="r" b="b"/>
              <a:pathLst>
                <a:path w="2997" h="1270" extrusionOk="0">
                  <a:moveTo>
                    <a:pt x="849" y="1"/>
                  </a:moveTo>
                  <a:cubicBezTo>
                    <a:pt x="422" y="1"/>
                    <a:pt x="41" y="413"/>
                    <a:pt x="1" y="935"/>
                  </a:cubicBezTo>
                  <a:cubicBezTo>
                    <a:pt x="370" y="1150"/>
                    <a:pt x="873" y="1270"/>
                    <a:pt x="1449" y="1270"/>
                  </a:cubicBezTo>
                  <a:cubicBezTo>
                    <a:pt x="1525" y="1270"/>
                    <a:pt x="1603" y="1268"/>
                    <a:pt x="1683" y="1263"/>
                  </a:cubicBezTo>
                  <a:cubicBezTo>
                    <a:pt x="2165" y="1235"/>
                    <a:pt x="2626" y="1087"/>
                    <a:pt x="2996" y="870"/>
                  </a:cubicBezTo>
                  <a:cubicBezTo>
                    <a:pt x="2858" y="416"/>
                    <a:pt x="2479" y="81"/>
                    <a:pt x="2105" y="81"/>
                  </a:cubicBezTo>
                  <a:cubicBezTo>
                    <a:pt x="1901" y="81"/>
                    <a:pt x="1698" y="181"/>
                    <a:pt x="1537" y="416"/>
                  </a:cubicBezTo>
                  <a:cubicBezTo>
                    <a:pt x="1326" y="123"/>
                    <a:pt x="1081" y="1"/>
                    <a:pt x="849" y="1"/>
                  </a:cubicBezTo>
                  <a:close/>
                </a:path>
              </a:pathLst>
            </a:custGeom>
            <a:solidFill>
              <a:srgbClr val="EC1E8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8" name="Google Shape;3748;p60"/>
            <p:cNvSpPr/>
            <p:nvPr/>
          </p:nvSpPr>
          <p:spPr>
            <a:xfrm>
              <a:off x="3443840" y="2180656"/>
              <a:ext cx="427634" cy="265019"/>
            </a:xfrm>
            <a:custGeom>
              <a:avLst/>
              <a:gdLst/>
              <a:ahLst/>
              <a:cxnLst/>
              <a:rect l="l" t="t" r="r" b="b"/>
              <a:pathLst>
                <a:path w="7237" h="4485" extrusionOk="0">
                  <a:moveTo>
                    <a:pt x="3554" y="1"/>
                  </a:moveTo>
                  <a:cubicBezTo>
                    <a:pt x="3322" y="1"/>
                    <a:pt x="3078" y="32"/>
                    <a:pt x="2825" y="100"/>
                  </a:cubicBezTo>
                  <a:cubicBezTo>
                    <a:pt x="1" y="794"/>
                    <a:pt x="557" y="4484"/>
                    <a:pt x="3138" y="4484"/>
                  </a:cubicBezTo>
                  <a:cubicBezTo>
                    <a:pt x="3377" y="4484"/>
                    <a:pt x="3633" y="4452"/>
                    <a:pt x="3906" y="4384"/>
                  </a:cubicBezTo>
                  <a:cubicBezTo>
                    <a:pt x="7236" y="3550"/>
                    <a:pt x="6029" y="1"/>
                    <a:pt x="355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9" name="Google Shape;3749;p60"/>
            <p:cNvSpPr/>
            <p:nvPr/>
          </p:nvSpPr>
          <p:spPr>
            <a:xfrm>
              <a:off x="3664712" y="2262907"/>
              <a:ext cx="51822" cy="36813"/>
            </a:xfrm>
            <a:custGeom>
              <a:avLst/>
              <a:gdLst/>
              <a:ahLst/>
              <a:cxnLst/>
              <a:rect l="l" t="t" r="r" b="b"/>
              <a:pathLst>
                <a:path w="877" h="623" extrusionOk="0">
                  <a:moveTo>
                    <a:pt x="442" y="0"/>
                  </a:moveTo>
                  <a:cubicBezTo>
                    <a:pt x="410" y="0"/>
                    <a:pt x="377" y="5"/>
                    <a:pt x="342" y="16"/>
                  </a:cubicBezTo>
                  <a:cubicBezTo>
                    <a:pt x="1" y="126"/>
                    <a:pt x="123" y="623"/>
                    <a:pt x="432" y="623"/>
                  </a:cubicBezTo>
                  <a:cubicBezTo>
                    <a:pt x="463" y="623"/>
                    <a:pt x="497" y="617"/>
                    <a:pt x="533" y="606"/>
                  </a:cubicBezTo>
                  <a:cubicBezTo>
                    <a:pt x="877" y="499"/>
                    <a:pt x="753" y="0"/>
                    <a:pt x="442" y="0"/>
                  </a:cubicBezTo>
                  <a:close/>
                </a:path>
              </a:pathLst>
            </a:custGeom>
            <a:solidFill>
              <a:srgbClr val="422C46">
                <a:alpha val="40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0" name="Google Shape;3750;p60"/>
            <p:cNvSpPr/>
            <p:nvPr/>
          </p:nvSpPr>
          <p:spPr>
            <a:xfrm>
              <a:off x="3569875" y="2265802"/>
              <a:ext cx="51940" cy="36931"/>
            </a:xfrm>
            <a:custGeom>
              <a:avLst/>
              <a:gdLst/>
              <a:ahLst/>
              <a:cxnLst/>
              <a:rect l="l" t="t" r="r" b="b"/>
              <a:pathLst>
                <a:path w="879" h="625" extrusionOk="0">
                  <a:moveTo>
                    <a:pt x="447" y="1"/>
                  </a:moveTo>
                  <a:cubicBezTo>
                    <a:pt x="414" y="1"/>
                    <a:pt x="380" y="6"/>
                    <a:pt x="344" y="18"/>
                  </a:cubicBezTo>
                  <a:cubicBezTo>
                    <a:pt x="0" y="125"/>
                    <a:pt x="125" y="624"/>
                    <a:pt x="434" y="624"/>
                  </a:cubicBezTo>
                  <a:cubicBezTo>
                    <a:pt x="466" y="624"/>
                    <a:pt x="499" y="619"/>
                    <a:pt x="535" y="607"/>
                  </a:cubicBezTo>
                  <a:cubicBezTo>
                    <a:pt x="878" y="495"/>
                    <a:pt x="758" y="1"/>
                    <a:pt x="447" y="1"/>
                  </a:cubicBezTo>
                  <a:close/>
                </a:path>
              </a:pathLst>
            </a:custGeom>
            <a:solidFill>
              <a:srgbClr val="422C46">
                <a:alpha val="40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1" name="Google Shape;3751;p60"/>
            <p:cNvSpPr/>
            <p:nvPr/>
          </p:nvSpPr>
          <p:spPr>
            <a:xfrm>
              <a:off x="3577971" y="2334817"/>
              <a:ext cx="134016" cy="41718"/>
            </a:xfrm>
            <a:custGeom>
              <a:avLst/>
              <a:gdLst/>
              <a:ahLst/>
              <a:cxnLst/>
              <a:rect l="l" t="t" r="r" b="b"/>
              <a:pathLst>
                <a:path w="2268" h="706" extrusionOk="0">
                  <a:moveTo>
                    <a:pt x="157" y="0"/>
                  </a:moveTo>
                  <a:cubicBezTo>
                    <a:pt x="75" y="0"/>
                    <a:pt x="1" y="120"/>
                    <a:pt x="75" y="203"/>
                  </a:cubicBezTo>
                  <a:cubicBezTo>
                    <a:pt x="336" y="503"/>
                    <a:pt x="698" y="694"/>
                    <a:pt x="1102" y="705"/>
                  </a:cubicBezTo>
                  <a:cubicBezTo>
                    <a:pt x="1114" y="706"/>
                    <a:pt x="1126" y="706"/>
                    <a:pt x="1138" y="706"/>
                  </a:cubicBezTo>
                  <a:cubicBezTo>
                    <a:pt x="1532" y="706"/>
                    <a:pt x="1906" y="527"/>
                    <a:pt x="2197" y="273"/>
                  </a:cubicBezTo>
                  <a:cubicBezTo>
                    <a:pt x="2242" y="231"/>
                    <a:pt x="2267" y="172"/>
                    <a:pt x="2228" y="116"/>
                  </a:cubicBezTo>
                  <a:cubicBezTo>
                    <a:pt x="2208" y="87"/>
                    <a:pt x="2166" y="66"/>
                    <a:pt x="2127" y="66"/>
                  </a:cubicBezTo>
                  <a:cubicBezTo>
                    <a:pt x="2106" y="66"/>
                    <a:pt x="2086" y="71"/>
                    <a:pt x="2071" y="85"/>
                  </a:cubicBezTo>
                  <a:cubicBezTo>
                    <a:pt x="1804" y="315"/>
                    <a:pt x="1479" y="481"/>
                    <a:pt x="1116" y="481"/>
                  </a:cubicBezTo>
                  <a:cubicBezTo>
                    <a:pt x="763" y="478"/>
                    <a:pt x="457" y="296"/>
                    <a:pt x="226" y="34"/>
                  </a:cubicBezTo>
                  <a:cubicBezTo>
                    <a:pt x="205" y="11"/>
                    <a:pt x="181" y="0"/>
                    <a:pt x="157" y="0"/>
                  </a:cubicBezTo>
                  <a:close/>
                </a:path>
              </a:pathLst>
            </a:custGeom>
            <a:solidFill>
              <a:srgbClr val="422C46">
                <a:alpha val="40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16" name="TextBox 215">
            <a:extLst>
              <a:ext uri="{FF2B5EF4-FFF2-40B4-BE49-F238E27FC236}">
                <a16:creationId xmlns:a16="http://schemas.microsoft.com/office/drawing/2014/main" xmlns="" id="{D770EAA9-EFB6-4FEC-AC78-01F37ADFD7FF}"/>
              </a:ext>
            </a:extLst>
          </p:cNvPr>
          <p:cNvSpPr txBox="1"/>
          <p:nvPr/>
        </p:nvSpPr>
        <p:spPr>
          <a:xfrm>
            <a:off x="271561" y="1570063"/>
            <a:ext cx="3940017" cy="35394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b="1">
                <a:latin typeface="Times New Roman" panose="02020603050405020304" pitchFamily="18" charset="0"/>
                <a:cs typeface="Times New Roman" panose="02020603050405020304" pitchFamily="18" charset="0"/>
              </a:rPr>
              <a:t>KẾT BÀI </a:t>
            </a:r>
          </a:p>
          <a:p>
            <a:pPr algn="ctr"/>
            <a:r>
              <a:rPr lang="en-US" sz="3200" b="1">
                <a:latin typeface="Times New Roman" panose="02020603050405020304" pitchFamily="18" charset="0"/>
                <a:cs typeface="Times New Roman" panose="02020603050405020304" pitchFamily="18" charset="0"/>
              </a:rPr>
              <a:t>KHÔNG MỞ RỘNG </a:t>
            </a:r>
          </a:p>
          <a:p>
            <a:pPr algn="ctr"/>
            <a:r>
              <a:rPr lang="vi-VN" sz="3200">
                <a:latin typeface="Times New Roman" panose="02020603050405020304" pitchFamily="18" charset="0"/>
                <a:cs typeface="Times New Roman" panose="02020603050405020304" pitchFamily="18" charset="0"/>
              </a:rPr>
              <a:t>Đó là toàn bộ câu chuyện chú thỏ hợm hĩnh phải nếm mùi thất bại trước anh rùa có quyết tâm cao.</a:t>
            </a:r>
            <a:endParaRPr lang="en-US" sz="3200" dirty="0">
              <a:latin typeface="Times New Roman" panose="02020603050405020304" pitchFamily="18" charset="0"/>
              <a:cs typeface="Times New Roman" panose="02020603050405020304" pitchFamily="18" charset="0"/>
            </a:endParaRPr>
          </a:p>
        </p:txBody>
      </p:sp>
      <p:sp>
        <p:nvSpPr>
          <p:cNvPr id="217" name="TextBox 216">
            <a:extLst>
              <a:ext uri="{FF2B5EF4-FFF2-40B4-BE49-F238E27FC236}">
                <a16:creationId xmlns:a16="http://schemas.microsoft.com/office/drawing/2014/main" xmlns="" id="{3342F28E-E6FB-40A3-B3D6-86DD65A0DCFD}"/>
              </a:ext>
            </a:extLst>
          </p:cNvPr>
          <p:cNvSpPr txBox="1"/>
          <p:nvPr/>
        </p:nvSpPr>
        <p:spPr>
          <a:xfrm>
            <a:off x="7060874" y="1536103"/>
            <a:ext cx="4922782" cy="403187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b="1">
                <a:latin typeface="Times New Roman" panose="02020603050405020304" pitchFamily="18" charset="0"/>
                <a:cs typeface="Times New Roman" panose="02020603050405020304" pitchFamily="18" charset="0"/>
              </a:rPr>
              <a:t>KẾT BÀI </a:t>
            </a:r>
          </a:p>
          <a:p>
            <a:pPr algn="ctr"/>
            <a:r>
              <a:rPr lang="en-US" sz="3200" b="1">
                <a:latin typeface="Times New Roman" panose="02020603050405020304" pitchFamily="18" charset="0"/>
                <a:cs typeface="Times New Roman" panose="02020603050405020304" pitchFamily="18" charset="0"/>
              </a:rPr>
              <a:t>MỞ RỘNG </a:t>
            </a:r>
          </a:p>
          <a:p>
            <a:pPr algn="ctr"/>
            <a:r>
              <a:rPr lang="vi-VN" sz="3200">
                <a:latin typeface="Times New Roman" panose="02020603050405020304" pitchFamily="18" charset="0"/>
                <a:cs typeface="Times New Roman" panose="02020603050405020304" pitchFamily="18" charset="0"/>
              </a:rPr>
              <a:t>Cho đến bây giờ, mỗi khi nhớ lại chuyện chạy thi với rùa, tôi vẫn đỏ mặt vì xấu hổ. Mong sao đừng ai mắc bệnh chủ quan, hợm hĩnh như thỏ tôi ngày nào.</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60594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6"/>
                                        </p:tgtEl>
                                        <p:attrNameLst>
                                          <p:attrName>style.visibility</p:attrName>
                                        </p:attrNameLst>
                                      </p:cBhvr>
                                      <p:to>
                                        <p:strVal val="visible"/>
                                      </p:to>
                                    </p:set>
                                    <p:anim calcmode="lin" valueType="num">
                                      <p:cBhvr additive="base">
                                        <p:cTn id="7" dur="500" fill="hold"/>
                                        <p:tgtEl>
                                          <p:spTgt spid="216"/>
                                        </p:tgtEl>
                                        <p:attrNameLst>
                                          <p:attrName>ppt_x</p:attrName>
                                        </p:attrNameLst>
                                      </p:cBhvr>
                                      <p:tavLst>
                                        <p:tav tm="0">
                                          <p:val>
                                            <p:strVal val="#ppt_x"/>
                                          </p:val>
                                        </p:tav>
                                        <p:tav tm="100000">
                                          <p:val>
                                            <p:strVal val="#ppt_x"/>
                                          </p:val>
                                        </p:tav>
                                      </p:tavLst>
                                    </p:anim>
                                    <p:anim calcmode="lin" valueType="num">
                                      <p:cBhvr additive="base">
                                        <p:cTn id="8" dur="500" fill="hold"/>
                                        <p:tgtEl>
                                          <p:spTgt spid="2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7"/>
                                        </p:tgtEl>
                                        <p:attrNameLst>
                                          <p:attrName>style.visibility</p:attrName>
                                        </p:attrNameLst>
                                      </p:cBhvr>
                                      <p:to>
                                        <p:strVal val="visible"/>
                                      </p:to>
                                    </p:set>
                                    <p:anim calcmode="lin" valueType="num">
                                      <p:cBhvr additive="base">
                                        <p:cTn id="13" dur="500" fill="hold"/>
                                        <p:tgtEl>
                                          <p:spTgt spid="217"/>
                                        </p:tgtEl>
                                        <p:attrNameLst>
                                          <p:attrName>ppt_x</p:attrName>
                                        </p:attrNameLst>
                                      </p:cBhvr>
                                      <p:tavLst>
                                        <p:tav tm="0">
                                          <p:val>
                                            <p:strVal val="#ppt_x"/>
                                          </p:val>
                                        </p:tav>
                                        <p:tav tm="100000">
                                          <p:val>
                                            <p:strVal val="#ppt_x"/>
                                          </p:val>
                                        </p:tav>
                                      </p:tavLst>
                                    </p:anim>
                                    <p:anim calcmode="lin" valueType="num">
                                      <p:cBhvr additive="base">
                                        <p:cTn id="14" dur="500" fill="hold"/>
                                        <p:tgtEl>
                                          <p:spTgt spid="2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P spid="2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uilding Siblings Relationships by Slidesgo">
  <a:themeElements>
    <a:clrScheme name="Simple Light">
      <a:dk1>
        <a:srgbClr val="422C46"/>
      </a:dk1>
      <a:lt1>
        <a:srgbClr val="FFF6E5"/>
      </a:lt1>
      <a:dk2>
        <a:srgbClr val="45127E"/>
      </a:dk2>
      <a:lt2>
        <a:srgbClr val="92E4E8"/>
      </a:lt2>
      <a:accent1>
        <a:srgbClr val="B789FD"/>
      </a:accent1>
      <a:accent2>
        <a:srgbClr val="EE7B94"/>
      </a:accent2>
      <a:accent3>
        <a:srgbClr val="FF3A6D"/>
      </a:accent3>
      <a:accent4>
        <a:srgbClr val="FF911B"/>
      </a:accent4>
      <a:accent5>
        <a:srgbClr val="FFDAA5"/>
      </a:accent5>
      <a:accent6>
        <a:srgbClr val="7E4E24"/>
      </a:accent6>
      <a:hlink>
        <a:srgbClr val="FF3A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662</Words>
  <Application>Microsoft Office PowerPoint</Application>
  <PresentationFormat>Widescreen</PresentationFormat>
  <Paragraphs>83</Paragraphs>
  <Slides>18</Slides>
  <Notes>9</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Calibri</vt:lpstr>
      <vt:lpstr>Calibri Light</vt:lpstr>
      <vt:lpstr>Karla</vt:lpstr>
      <vt:lpstr>Karla Medium</vt:lpstr>
      <vt:lpstr>Luckiest Guy</vt:lpstr>
      <vt:lpstr>Times New Roman</vt:lpstr>
      <vt:lpstr>UVN Bai Sau Nang</vt:lpstr>
      <vt:lpstr>UVN Mang Cau Nang</vt:lpstr>
      <vt:lpstr>Office Theme</vt:lpstr>
      <vt:lpstr>Building Siblings Relationships by Slidesgo</vt:lpstr>
      <vt:lpstr>ÔN TẬP VĂN KỂ CHUYỆN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EduFive</dc:title>
  <dc:creator>EduFive</dc:creator>
  <cp:lastModifiedBy>THANH GIONG</cp:lastModifiedBy>
  <cp:revision>31</cp:revision>
  <dcterms:created xsi:type="dcterms:W3CDTF">2021-02-26T09:00:39Z</dcterms:created>
  <dcterms:modified xsi:type="dcterms:W3CDTF">2024-02-16T01:53:58Z</dcterms:modified>
</cp:coreProperties>
</file>