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7" r:id="rId4"/>
  </p:sldMasterIdLst>
  <p:notesMasterIdLst>
    <p:notesMasterId r:id="rId22"/>
  </p:notesMasterIdLst>
  <p:sldIdLst>
    <p:sldId id="313" r:id="rId5"/>
    <p:sldId id="258" r:id="rId6"/>
    <p:sldId id="261" r:id="rId7"/>
    <p:sldId id="257" r:id="rId8"/>
    <p:sldId id="256" r:id="rId9"/>
    <p:sldId id="311" r:id="rId10"/>
    <p:sldId id="3183" r:id="rId11"/>
    <p:sldId id="3190" r:id="rId12"/>
    <p:sldId id="2638" r:id="rId13"/>
    <p:sldId id="3196" r:id="rId14"/>
    <p:sldId id="3198" r:id="rId15"/>
    <p:sldId id="3199" r:id="rId16"/>
    <p:sldId id="3200" r:id="rId17"/>
    <p:sldId id="3184" r:id="rId18"/>
    <p:sldId id="3201" r:id="rId19"/>
    <p:sldId id="278" r:id="rId20"/>
    <p:sldId id="31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EB2-C9AE-4CF4-A51C-2E60274CDECD}"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7F0F-8828-4E3E-A6CD-7CE3DA28BAAA}" type="slidenum">
              <a:rPr lang="en-US" smtClean="0"/>
              <a:t>‹#›</a:t>
            </a:fld>
            <a:endParaRPr lang="en-US"/>
          </a:p>
        </p:txBody>
      </p:sp>
    </p:spTree>
    <p:extLst>
      <p:ext uri="{BB962C8B-B14F-4D97-AF65-F5344CB8AC3E}">
        <p14:creationId xmlns:p14="http://schemas.microsoft.com/office/powerpoint/2010/main" val="32485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431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73039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1245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70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206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1557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28578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66379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8912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496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2356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79098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402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40477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813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51197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573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29423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66784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80474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8460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6610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69396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29500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75577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2/23/2024</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514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14101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73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6662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92075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62530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35617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95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96801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18253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44922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43580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77539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2/23/2024</a:t>
            </a:fld>
            <a:endParaRPr lang="en-US"/>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24772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4083024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336254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67141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57090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6974111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5665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4500017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482480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6329374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83845184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359327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1053859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749758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234438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908487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082227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62603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084058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13762956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5345865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840337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0822975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83305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996645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4601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8639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242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0.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9.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216917" y="-3102498"/>
            <a:ext cx="1154676" cy="1154676"/>
          </a:xfrm>
          <a:prstGeom prst="rect">
            <a:avLst/>
          </a:prstGeom>
        </p:spPr>
      </p:pic>
    </p:spTree>
    <p:extLst>
      <p:ext uri="{BB962C8B-B14F-4D97-AF65-F5344CB8AC3E}">
        <p14:creationId xmlns:p14="http://schemas.microsoft.com/office/powerpoint/2010/main" val="180538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4678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cartoon of a green hill&#10;&#10;Description automatically generated">
            <a:extLst>
              <a:ext uri="{FF2B5EF4-FFF2-40B4-BE49-F238E27FC236}">
                <a16:creationId xmlns:a16="http://schemas.microsoft.com/office/drawing/2014/main" id="{3236FDE3-E976-CAF7-E222-0B1BD8A384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4849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41345117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41.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microsoft.com/office/2007/relationships/hdphoto" Target="../media/hdphoto6.wdp"/><Relationship Id="rId3" Type="http://schemas.openxmlformats.org/officeDocument/2006/relationships/slide" Target="slide3.xml"/><Relationship Id="rId7" Type="http://schemas.openxmlformats.org/officeDocument/2006/relationships/image" Target="../media/image20.png"/><Relationship Id="rId12" Type="http://schemas.openxmlformats.org/officeDocument/2006/relationships/slide" Target="slide10.xml"/><Relationship Id="rId17" Type="http://schemas.openxmlformats.org/officeDocument/2006/relationships/image" Target="../media/image24.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21.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5.xml"/><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9.png"/><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659360" y="1535611"/>
            <a:ext cx="5407621" cy="3938357"/>
          </a:xfrm>
          <a:prstGeom prst="rect">
            <a:avLst/>
          </a:prstGeom>
        </p:spPr>
      </p:pic>
    </p:spTree>
    <p:extLst>
      <p:ext uri="{BB962C8B-B14F-4D97-AF65-F5344CB8AC3E}">
        <p14:creationId xmlns:p14="http://schemas.microsoft.com/office/powerpoint/2010/main" val="3114838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Tìm hai số biết tổng và hiệu của chúng lần lượt là 34 500 và 4 500.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3C5ED16-9A1D-AAAC-CDF2-266CCBB8FC58}"/>
              </a:ext>
            </a:extLst>
          </p:cNvPr>
          <p:cNvSpPr txBox="1"/>
          <p:nvPr/>
        </p:nvSpPr>
        <p:spPr>
          <a:xfrm>
            <a:off x="742512" y="2319082"/>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bé</a:t>
            </a:r>
            <a:endParaRPr lang="en-US" sz="4000" b="1" dirty="0">
              <a:solidFill>
                <a:srgbClr val="016D16"/>
              </a:solidFill>
              <a:cs typeface="Calibri" panose="020F0502020204030204" pitchFamily="34" charset="0"/>
            </a:endParaRPr>
          </a:p>
        </p:txBody>
      </p:sp>
      <p:grpSp>
        <p:nvGrpSpPr>
          <p:cNvPr id="6" name="Group 5">
            <a:extLst>
              <a:ext uri="{FF2B5EF4-FFF2-40B4-BE49-F238E27FC236}">
                <a16:creationId xmlns:a16="http://schemas.microsoft.com/office/drawing/2014/main" id="{B27F1FFF-7614-A9A1-9CD3-72DEF2DAF1E4}"/>
              </a:ext>
            </a:extLst>
          </p:cNvPr>
          <p:cNvGrpSpPr/>
          <p:nvPr/>
        </p:nvGrpSpPr>
        <p:grpSpPr>
          <a:xfrm>
            <a:off x="2685912" y="2559700"/>
            <a:ext cx="1895175" cy="399872"/>
            <a:chOff x="3276600" y="3124200"/>
            <a:chExt cx="3505200" cy="399872"/>
          </a:xfrm>
        </p:grpSpPr>
        <p:cxnSp>
          <p:nvCxnSpPr>
            <p:cNvPr id="8" name="Straight Connector 7">
              <a:extLst>
                <a:ext uri="{FF2B5EF4-FFF2-40B4-BE49-F238E27FC236}">
                  <a16:creationId xmlns:a16="http://schemas.microsoft.com/office/drawing/2014/main" id="{422AFA6A-A364-7B62-BFF1-F81CDAF29A9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B193B5AD-DA72-B6C3-109C-040264D1BF1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CB46CDB5-867D-B27C-F9DB-097BE71754F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A0C0F19C-F55F-B4D3-3E82-FCDC64DD6E74}"/>
              </a:ext>
            </a:extLst>
          </p:cNvPr>
          <p:cNvSpPr/>
          <p:nvPr/>
        </p:nvSpPr>
        <p:spPr>
          <a:xfrm>
            <a:off x="8677099" y="2208970"/>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8F877096-2BA8-5C5A-E0EA-1B19C6EFF1D4}"/>
              </a:ext>
            </a:extLst>
          </p:cNvPr>
          <p:cNvSpPr txBox="1"/>
          <p:nvPr/>
        </p:nvSpPr>
        <p:spPr>
          <a:xfrm>
            <a:off x="545386" y="3463393"/>
            <a:ext cx="2169429"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lớn</a:t>
            </a:r>
            <a:endParaRPr lang="en-US" sz="4000" b="1" dirty="0">
              <a:solidFill>
                <a:srgbClr val="016D16"/>
              </a:solidFill>
              <a:cs typeface="Calibri" panose="020F0502020204030204" pitchFamily="34" charset="0"/>
            </a:endParaRPr>
          </a:p>
        </p:txBody>
      </p:sp>
      <p:grpSp>
        <p:nvGrpSpPr>
          <p:cNvPr id="13" name="Group 12">
            <a:extLst>
              <a:ext uri="{FF2B5EF4-FFF2-40B4-BE49-F238E27FC236}">
                <a16:creationId xmlns:a16="http://schemas.microsoft.com/office/drawing/2014/main" id="{8D984CF5-5564-09F6-368D-BB88A1C7EF26}"/>
              </a:ext>
            </a:extLst>
          </p:cNvPr>
          <p:cNvGrpSpPr/>
          <p:nvPr/>
        </p:nvGrpSpPr>
        <p:grpSpPr>
          <a:xfrm>
            <a:off x="2685911" y="3698049"/>
            <a:ext cx="5890021" cy="399871"/>
            <a:chOff x="3276600" y="3124200"/>
            <a:chExt cx="3505200" cy="399872"/>
          </a:xfrm>
        </p:grpSpPr>
        <p:cxnSp>
          <p:nvCxnSpPr>
            <p:cNvPr id="14" name="Straight Connector 13">
              <a:extLst>
                <a:ext uri="{FF2B5EF4-FFF2-40B4-BE49-F238E27FC236}">
                  <a16:creationId xmlns:a16="http://schemas.microsoft.com/office/drawing/2014/main" id="{E809CAC3-88E9-2040-A961-61A86AFA61DB}"/>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5" name="Straight Connector 14">
              <a:extLst>
                <a:ext uri="{FF2B5EF4-FFF2-40B4-BE49-F238E27FC236}">
                  <a16:creationId xmlns:a16="http://schemas.microsoft.com/office/drawing/2014/main" id="{8DC33B62-B774-A358-1483-64D1D1DF579D}"/>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852788EB-75BA-2CC8-FBFC-740C7A91F7CF}"/>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7" name="Straight Connector 16">
            <a:extLst>
              <a:ext uri="{FF2B5EF4-FFF2-40B4-BE49-F238E27FC236}">
                <a16:creationId xmlns:a16="http://schemas.microsoft.com/office/drawing/2014/main" id="{367AEB3D-E80E-7491-7EFE-0C35F2D03FD5}"/>
              </a:ext>
            </a:extLst>
          </p:cNvPr>
          <p:cNvCxnSpPr>
            <a:cxnSpLocks/>
          </p:cNvCxnSpPr>
          <p:nvPr/>
        </p:nvCxnSpPr>
        <p:spPr>
          <a:xfrm flipV="1">
            <a:off x="4571862" y="2865910"/>
            <a:ext cx="0" cy="1019478"/>
          </a:xfrm>
          <a:prstGeom prst="line">
            <a:avLst/>
          </a:prstGeom>
          <a:noFill/>
          <a:ln w="57150" cap="flat" cmpd="sng" algn="ctr">
            <a:solidFill>
              <a:srgbClr val="FC6E51">
                <a:lumMod val="75000"/>
              </a:srgbClr>
            </a:solidFill>
            <a:prstDash val="sysDot"/>
            <a:miter lim="800000"/>
          </a:ln>
          <a:effectLst/>
        </p:spPr>
      </p:cxnSp>
      <p:sp>
        <p:nvSpPr>
          <p:cNvPr id="18" name="Right Brace 17">
            <a:extLst>
              <a:ext uri="{FF2B5EF4-FFF2-40B4-BE49-F238E27FC236}">
                <a16:creationId xmlns:a16="http://schemas.microsoft.com/office/drawing/2014/main" id="{A5B1FCA8-4742-DA62-B2F0-CF775280C9E2}"/>
              </a:ext>
            </a:extLst>
          </p:cNvPr>
          <p:cNvSpPr/>
          <p:nvPr/>
        </p:nvSpPr>
        <p:spPr>
          <a:xfrm rot="16200000">
            <a:off x="6401435" y="1681143"/>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9" name="TextBox 18">
            <a:extLst>
              <a:ext uri="{FF2B5EF4-FFF2-40B4-BE49-F238E27FC236}">
                <a16:creationId xmlns:a16="http://schemas.microsoft.com/office/drawing/2014/main" id="{A527E93C-9414-5B50-4C2E-8F0C16D8FAD0}"/>
              </a:ext>
            </a:extLst>
          </p:cNvPr>
          <p:cNvSpPr txBox="1"/>
          <p:nvPr/>
        </p:nvSpPr>
        <p:spPr>
          <a:xfrm>
            <a:off x="5673823" y="259388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4 500</a:t>
            </a:r>
          </a:p>
        </p:txBody>
      </p:sp>
      <p:sp>
        <p:nvSpPr>
          <p:cNvPr id="20" name="TextBox 19">
            <a:extLst>
              <a:ext uri="{FF2B5EF4-FFF2-40B4-BE49-F238E27FC236}">
                <a16:creationId xmlns:a16="http://schemas.microsoft.com/office/drawing/2014/main" id="{8F79B894-B254-7EDD-DC0A-F5A20119AFEC}"/>
              </a:ext>
            </a:extLst>
          </p:cNvPr>
          <p:cNvSpPr txBox="1"/>
          <p:nvPr/>
        </p:nvSpPr>
        <p:spPr>
          <a:xfrm>
            <a:off x="9233960" y="2707490"/>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34 500</a:t>
            </a:r>
          </a:p>
        </p:txBody>
      </p:sp>
      <p:sp>
        <p:nvSpPr>
          <p:cNvPr id="21" name="TextBox 20">
            <a:extLst>
              <a:ext uri="{FF2B5EF4-FFF2-40B4-BE49-F238E27FC236}">
                <a16:creationId xmlns:a16="http://schemas.microsoft.com/office/drawing/2014/main" id="{25290692-9934-C80A-90F9-59C9B8D726BF}"/>
              </a:ext>
            </a:extLst>
          </p:cNvPr>
          <p:cNvSpPr txBox="1"/>
          <p:nvPr/>
        </p:nvSpPr>
        <p:spPr>
          <a:xfrm>
            <a:off x="2154295" y="1496784"/>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3820F03-BF9E-3DCD-2070-DB169AD54620}"/>
                  </a:ext>
                </a:extLst>
              </p:cNvPr>
              <p:cNvSpPr txBox="1"/>
              <p:nvPr/>
            </p:nvSpPr>
            <p:spPr>
              <a:xfrm>
                <a:off x="1715784" y="4602822"/>
                <a:ext cx="10099496" cy="1478353"/>
              </a:xfrm>
              <a:prstGeom prst="rect">
                <a:avLst/>
              </a:prstGeom>
              <a:noFill/>
            </p:spPr>
            <p:txBody>
              <a:bodyPr wrap="square" rtlCol="0">
                <a:spAutoFit/>
              </a:bodyPr>
              <a:lstStyle/>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lớn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(34 500 </a:t>
                </a:r>
                <a14:m>
                  <m:oMath xmlns:m="http://schemas.openxmlformats.org/officeDocument/2006/math">
                    <m:r>
                      <a:rPr lang="en-US" sz="3200" i="1">
                        <a:effectLst/>
                        <a:latin typeface="Cambria Math" panose="02040503050406030204" pitchFamily="18" charset="0"/>
                        <a:ea typeface="Calibri" panose="020F0502020204030204" pitchFamily="34" charset="0"/>
                      </a:rPr>
                      <m:t>+</m:t>
                    </m:r>
                  </m:oMath>
                </a14:m>
                <a:r>
                  <a:rPr lang="en-US" sz="3200" dirty="0">
                    <a:effectLst/>
                    <a:latin typeface="Cambria" panose="02040503050406030204" pitchFamily="18" charset="0"/>
                    <a:ea typeface="Cambria" panose="02040503050406030204" pitchFamily="18" charset="0"/>
                  </a:rPr>
                  <a:t> 4 500) : 2 = 19 500</a:t>
                </a:r>
              </a:p>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19 500 – 4 500 = 15 000</a:t>
                </a:r>
              </a:p>
            </p:txBody>
          </p:sp>
        </mc:Choice>
        <mc:Fallback xmlns="">
          <p:sp>
            <p:nvSpPr>
              <p:cNvPr id="24" name="TextBox 23">
                <a:extLst>
                  <a:ext uri="{FF2B5EF4-FFF2-40B4-BE49-F238E27FC236}">
                    <a16:creationId xmlns:a16="http://schemas.microsoft.com/office/drawing/2014/main" id="{A3820F03-BF9E-3DCD-2070-DB169AD54620}"/>
                  </a:ext>
                </a:extLst>
              </p:cNvPr>
              <p:cNvSpPr txBox="1">
                <a:spLocks noRot="1" noChangeAspect="1" noMove="1" noResize="1" noEditPoints="1" noAdjustHandles="1" noChangeArrowheads="1" noChangeShapeType="1" noTextEdit="1"/>
              </p:cNvSpPr>
              <p:nvPr/>
            </p:nvSpPr>
            <p:spPr>
              <a:xfrm>
                <a:off x="1715784" y="4602822"/>
                <a:ext cx="10099496" cy="1478353"/>
              </a:xfrm>
              <a:prstGeom prst="rect">
                <a:avLst/>
              </a:prstGeom>
              <a:blipFill>
                <a:blip r:embed="rId2"/>
                <a:stretch>
                  <a:fillRect l="-1509" b="-12346"/>
                </a:stretch>
              </a:blipFill>
            </p:spPr>
            <p:txBody>
              <a:bodyPr/>
              <a:lstStyle/>
              <a:p>
                <a:r>
                  <a:rPr lang="en-US">
                    <a:noFill/>
                  </a:rPr>
                  <a:t> </a:t>
                </a:r>
              </a:p>
            </p:txBody>
          </p:sp>
        </mc:Fallback>
      </mc:AlternateContent>
    </p:spTree>
    <p:extLst>
      <p:ext uri="{BB962C8B-B14F-4D97-AF65-F5344CB8AC3E}">
        <p14:creationId xmlns:p14="http://schemas.microsoft.com/office/powerpoint/2010/main" val="28358181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barn(outVertical)">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Effect transition="in" filter="barn(outVertical)">
                                      <p:cBhvr>
                                        <p:cTn id="7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1" grpId="0" animBg="1"/>
      <p:bldP spid="12" grpId="0"/>
      <p:bldP spid="18" grpId="0" animBg="1"/>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384995"/>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Cứ 4 hộp sữa đóng được thành một vỉ sữa. Hỏi 819 635 hộp sữa đóng được thành nhiều nhất bao nhiêu vỉ sữa và còn thừa mấy hộp sữa?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Lốc 4 hộp sữa tươi tiệt trùng không đường Vinamilk 180ml">
            <a:extLst>
              <a:ext uri="{FF2B5EF4-FFF2-40B4-BE49-F238E27FC236}">
                <a16:creationId xmlns:a16="http://schemas.microsoft.com/office/drawing/2014/main" id="{8E1AAAD1-3CD1-4F8C-4BAA-B6B8B2284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14" y="2445249"/>
            <a:ext cx="3698696" cy="2774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C4796-BDED-5829-B27A-2274542E545C}"/>
              </a:ext>
            </a:extLst>
          </p:cNvPr>
          <p:cNvSpPr txBox="1"/>
          <p:nvPr/>
        </p:nvSpPr>
        <p:spPr>
          <a:xfrm>
            <a:off x="4335694" y="2219218"/>
            <a:ext cx="7397394" cy="2308324"/>
          </a:xfrm>
          <a:prstGeom prst="rect">
            <a:avLst/>
          </a:prstGeom>
          <a:noFill/>
        </p:spPr>
        <p:txBody>
          <a:bodyPr wrap="square" rtlCol="0">
            <a:spAutoFit/>
          </a:bodyPr>
          <a:lstStyle/>
          <a:p>
            <a:pPr marL="0" marR="0" algn="ctr">
              <a:spcBef>
                <a:spcPts val="0"/>
              </a:spcBef>
              <a:spcAft>
                <a:spcPts val="0"/>
              </a:spcAft>
            </a:pPr>
            <a:r>
              <a:rPr lang="en-US" sz="3600" b="1" i="1" u="sng" dirty="0" err="1">
                <a:solidFill>
                  <a:srgbClr val="FF0000"/>
                </a:solidFill>
                <a:effectLst/>
                <a:latin typeface="Cambria" panose="02040503050406030204" pitchFamily="18" charset="0"/>
                <a:ea typeface="Cambria" panose="02040503050406030204" pitchFamily="18" charset="0"/>
              </a:rPr>
              <a:t>Bài</a:t>
            </a:r>
            <a:r>
              <a:rPr lang="en-US" sz="3600" b="1" i="1" u="sng" dirty="0">
                <a:solidFill>
                  <a:srgbClr val="FF0000"/>
                </a:solidFill>
                <a:effectLst/>
                <a:latin typeface="Cambria" panose="02040503050406030204" pitchFamily="18" charset="0"/>
                <a:ea typeface="Cambria" panose="02040503050406030204" pitchFamily="18" charset="0"/>
              </a:rPr>
              <a:t> </a:t>
            </a:r>
            <a:r>
              <a:rPr lang="en-US" sz="3600" b="1" i="1" u="sng" dirty="0" err="1">
                <a:solidFill>
                  <a:srgbClr val="FF0000"/>
                </a:solidFill>
                <a:effectLst/>
                <a:latin typeface="Cambria" panose="02040503050406030204" pitchFamily="18" charset="0"/>
                <a:ea typeface="Cambria" panose="02040503050406030204" pitchFamily="18" charset="0"/>
              </a:rPr>
              <a:t>giải</a:t>
            </a:r>
            <a:r>
              <a:rPr lang="en-US" sz="3600" b="1" i="1" u="sng" dirty="0">
                <a:solidFill>
                  <a:srgbClr val="FF0000"/>
                </a:solidFill>
                <a:effectLst/>
                <a:latin typeface="Cambria" panose="02040503050406030204" pitchFamily="18" charset="0"/>
                <a:ea typeface="Cambria" panose="02040503050406030204" pitchFamily="18" charset="0"/>
              </a:rPr>
              <a:t>:</a:t>
            </a:r>
            <a:endParaRPr lang="en-US" sz="3600" b="1" u="sng"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819 635 : 4 = 204 908 (</a:t>
            </a:r>
            <a:r>
              <a:rPr lang="en-US" sz="3600" dirty="0" err="1">
                <a:solidFill>
                  <a:srgbClr val="FF0000"/>
                </a:solidFill>
                <a:effectLst/>
                <a:latin typeface="Cambria" panose="02040503050406030204" pitchFamily="18" charset="0"/>
                <a:ea typeface="Cambria" panose="02040503050406030204" pitchFamily="18" charset="0"/>
              </a:rPr>
              <a:t>dư</a:t>
            </a:r>
            <a:r>
              <a:rPr lang="en-US" sz="3600" dirty="0">
                <a:solidFill>
                  <a:srgbClr val="FF0000"/>
                </a:solidFill>
                <a:effectLst/>
                <a:latin typeface="Cambria" panose="02040503050406030204" pitchFamily="18" charset="0"/>
                <a:ea typeface="Cambria" panose="02040503050406030204" pitchFamily="18" charset="0"/>
              </a:rPr>
              <a:t> 3)</a:t>
            </a: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đóng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nhiều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204 908 </a:t>
            </a:r>
            <a:r>
              <a:rPr lang="en-US" sz="3600" dirty="0" err="1">
                <a:solidFill>
                  <a:srgbClr val="FF0000"/>
                </a:solidFill>
                <a:effectLst/>
                <a:latin typeface="Cambria" panose="02040503050406030204" pitchFamily="18" charset="0"/>
                <a:ea typeface="Cambria" panose="02040503050406030204" pitchFamily="18" charset="0"/>
              </a:rPr>
              <a:t>vỉ</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thừa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ra</a:t>
            </a:r>
            <a:r>
              <a:rPr lang="en-US" sz="3600" dirty="0">
                <a:solidFill>
                  <a:srgbClr val="FF0000"/>
                </a:solidFill>
                <a:effectLst/>
                <a:latin typeface="Cambria" panose="02040503050406030204" pitchFamily="18" charset="0"/>
                <a:ea typeface="Cambria" panose="02040503050406030204" pitchFamily="18" charset="0"/>
              </a:rPr>
              <a:t> 3 </a:t>
            </a:r>
            <a:r>
              <a:rPr lang="en-US" sz="3600" dirty="0" err="1">
                <a:solidFill>
                  <a:srgbClr val="FF0000"/>
                </a:solidFill>
                <a:effectLst/>
                <a:latin typeface="Cambria" panose="02040503050406030204" pitchFamily="18" charset="0"/>
                <a:ea typeface="Cambria" panose="02040503050406030204" pitchFamily="18" charset="0"/>
              </a:rPr>
              <a:t>hộp</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242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3108543"/>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Chọn câu trả lời đúng.</a:t>
            </a:r>
          </a:p>
          <a:p>
            <a:pPr lvl="0"/>
            <a:r>
              <a:rPr lang="vi-VN" sz="2800" dirty="0">
                <a:solidFill>
                  <a:prstClr val="black"/>
                </a:solidFill>
                <a:latin typeface="Cambria" panose="02040503050406030204" pitchFamily="18" charset="0"/>
                <a:ea typeface="Cambria" panose="02040503050406030204" pitchFamily="18" charset="0"/>
              </a:rPr>
              <a:t>A-li-ba-ba có 250 000 đồng tiền vàng. A-li-ba-ba chia số đồng tiền vàng thành 5 phần bằng nhau rồi lấy một phần chia cho những người dân nghèo. Hỏi A-li-ba-ba còn lại bao nhiêu đồng tiền vàng?</a:t>
            </a:r>
          </a:p>
          <a:p>
            <a:pPr lvl="0"/>
            <a:r>
              <a:rPr lang="vi-VN" sz="2800" b="1" dirty="0">
                <a:solidFill>
                  <a:prstClr val="black"/>
                </a:solidFill>
                <a:latin typeface="Cambria" panose="02040503050406030204" pitchFamily="18" charset="0"/>
                <a:ea typeface="Cambria" panose="02040503050406030204" pitchFamily="18" charset="0"/>
              </a:rPr>
              <a:t>A. 50 000 đồng tiền vàng                               </a:t>
            </a:r>
          </a:p>
          <a:p>
            <a:pPr lvl="0"/>
            <a:r>
              <a:rPr lang="vi-VN" sz="2800" b="1" dirty="0">
                <a:solidFill>
                  <a:prstClr val="black"/>
                </a:solidFill>
                <a:latin typeface="Cambria" panose="02040503050406030204" pitchFamily="18" charset="0"/>
                <a:ea typeface="Cambria" panose="02040503050406030204" pitchFamily="18" charset="0"/>
              </a:rPr>
              <a:t>B. 200 000 đồng tiền vàng                                         </a:t>
            </a:r>
          </a:p>
          <a:p>
            <a:pPr lvl="0"/>
            <a:r>
              <a:rPr lang="vi-VN" sz="2800" b="1" dirty="0">
                <a:solidFill>
                  <a:prstClr val="black"/>
                </a:solidFill>
                <a:latin typeface="Cambria" panose="02040503050406030204" pitchFamily="18" charset="0"/>
                <a:ea typeface="Cambria" panose="02040503050406030204" pitchFamily="18" charset="0"/>
              </a:rPr>
              <a:t>C. 150 000 đồng tiền vàng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9A2735A-E7FA-914E-3E11-DAD30CAF47E4}"/>
              </a:ext>
            </a:extLst>
          </p:cNvPr>
          <p:cNvPicPr>
            <a:picLocks noChangeAspect="1"/>
          </p:cNvPicPr>
          <p:nvPr/>
        </p:nvPicPr>
        <p:blipFill>
          <a:blip r:embed="rId2"/>
          <a:stretch>
            <a:fillRect/>
          </a:stretch>
        </p:blipFill>
        <p:spPr>
          <a:xfrm>
            <a:off x="3476999" y="3771953"/>
            <a:ext cx="7991475" cy="2581275"/>
          </a:xfrm>
          <a:prstGeom prst="rect">
            <a:avLst/>
          </a:prstGeom>
        </p:spPr>
      </p:pic>
    </p:spTree>
    <p:extLst>
      <p:ext uri="{BB962C8B-B14F-4D97-AF65-F5344CB8AC3E}">
        <p14:creationId xmlns:p14="http://schemas.microsoft.com/office/powerpoint/2010/main" val="7672167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AC7C4796-BDED-5829-B27A-2274542E545C}"/>
              </a:ext>
            </a:extLst>
          </p:cNvPr>
          <p:cNvSpPr txBox="1"/>
          <p:nvPr/>
        </p:nvSpPr>
        <p:spPr>
          <a:xfrm>
            <a:off x="1767155" y="955497"/>
            <a:ext cx="937003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A-li-ba-ba chia cho những người dân nghèo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 = 50 000 (đồng tiền vàng)</a:t>
            </a:r>
          </a:p>
          <a:p>
            <a:pPr lvl="0" algn="ctr"/>
            <a:r>
              <a:rPr lang="vi-VN" sz="3600" dirty="0">
                <a:solidFill>
                  <a:srgbClr val="FF0000"/>
                </a:solidFill>
                <a:latin typeface="Cambria" panose="02040503050406030204" pitchFamily="18" charset="0"/>
                <a:ea typeface="Cambria" panose="02040503050406030204" pitchFamily="18" charset="0"/>
              </a:rPr>
              <a:t>    A-li-ba-ba còn lại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50 000 = 200 000 (đồng tiền vàng)</a:t>
            </a:r>
          </a:p>
          <a:p>
            <a:pPr lvl="0" algn="r"/>
            <a:r>
              <a:rPr lang="vi-VN" sz="3600" dirty="0">
                <a:solidFill>
                  <a:srgbClr val="FF0000"/>
                </a:solidFill>
                <a:latin typeface="Cambria" panose="02040503050406030204" pitchFamily="18" charset="0"/>
                <a:ea typeface="Cambria" panose="02040503050406030204" pitchFamily="18" charset="0"/>
              </a:rPr>
              <a:t>Đáp số: 200 000 đồng tiền vàng</a:t>
            </a:r>
          </a:p>
        </p:txBody>
      </p:sp>
      <p:sp>
        <p:nvSpPr>
          <p:cNvPr id="5" name="TextBox 4">
            <a:extLst>
              <a:ext uri="{FF2B5EF4-FFF2-40B4-BE49-F238E27FC236}">
                <a16:creationId xmlns:a16="http://schemas.microsoft.com/office/drawing/2014/main" id="{56B4415F-E813-9341-56C4-326DB455284F}"/>
              </a:ext>
            </a:extLst>
          </p:cNvPr>
          <p:cNvSpPr txBox="1"/>
          <p:nvPr/>
        </p:nvSpPr>
        <p:spPr>
          <a:xfrm>
            <a:off x="1910993" y="5291190"/>
            <a:ext cx="10099496" cy="739690"/>
          </a:xfrm>
          <a:prstGeom prst="rect">
            <a:avLst/>
          </a:prstGeom>
          <a:noFill/>
        </p:spPr>
        <p:txBody>
          <a:bodyPr wrap="square" rtlCol="0">
            <a:spAutoFit/>
          </a:bodyPr>
          <a:lstStyle/>
          <a:p>
            <a:pPr marL="0" marR="0" algn="just">
              <a:lnSpc>
                <a:spcPct val="150000"/>
              </a:lnSpc>
              <a:spcBef>
                <a:spcPts val="0"/>
              </a:spcBef>
              <a:spcAft>
                <a:spcPts val="0"/>
              </a:spcAft>
            </a:pPr>
            <a:r>
              <a:rPr lang="en-US" sz="3200" b="1" dirty="0">
                <a:effectLst/>
                <a:latin typeface="Cambria" panose="02040503050406030204" pitchFamily="18" charset="0"/>
                <a:ea typeface="Cambria" panose="02040503050406030204" pitchFamily="18" charset="0"/>
              </a:rPr>
              <a:t>=&gt;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đáp</a:t>
            </a:r>
            <a:r>
              <a:rPr lang="en-US" sz="3200" b="1" dirty="0">
                <a:effectLst/>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1939503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out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9"/>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5403654" cy="2677656"/>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Chọn câu trả lời đúng.</a:t>
            </a:r>
          </a:p>
          <a:p>
            <a:pPr lvl="0" algn="just"/>
            <a:r>
              <a:rPr lang="vi-VN" sz="2800" dirty="0">
                <a:solidFill>
                  <a:prstClr val="black"/>
                </a:solidFill>
                <a:latin typeface="Cambria" panose="02040503050406030204" pitchFamily="18" charset="0"/>
                <a:ea typeface="Cambria" panose="02040503050406030204" pitchFamily="18" charset="0"/>
              </a:rPr>
              <a:t>Kết quả của phép tính ghi trên mỗi xe là tổng cân nặng (tính theo đơn vị ki lô gam) của xe và hàng hoá trên chiếc xe đó. Hỏi chiếc xe nào có thể đi qua cây cầu?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022E7CB-18AF-0A89-8CE9-E8EBFCD06849}"/>
              </a:ext>
            </a:extLst>
          </p:cNvPr>
          <p:cNvPicPr>
            <a:picLocks noChangeAspect="1"/>
          </p:cNvPicPr>
          <p:nvPr/>
        </p:nvPicPr>
        <p:blipFill>
          <a:blip r:embed="rId3"/>
          <a:stretch>
            <a:fillRect/>
          </a:stretch>
        </p:blipFill>
        <p:spPr>
          <a:xfrm>
            <a:off x="6674403" y="614791"/>
            <a:ext cx="5172075" cy="2505075"/>
          </a:xfrm>
          <a:prstGeom prst="rect">
            <a:avLst/>
          </a:prstGeom>
        </p:spPr>
      </p:pic>
      <p:pic>
        <p:nvPicPr>
          <p:cNvPr id="10" name="Picture 9">
            <a:extLst>
              <a:ext uri="{FF2B5EF4-FFF2-40B4-BE49-F238E27FC236}">
                <a16:creationId xmlns:a16="http://schemas.microsoft.com/office/drawing/2014/main" id="{39D593F4-1E9B-549F-7CEC-952140744B42}"/>
              </a:ext>
            </a:extLst>
          </p:cNvPr>
          <p:cNvPicPr>
            <a:picLocks noChangeAspect="1"/>
          </p:cNvPicPr>
          <p:nvPr/>
        </p:nvPicPr>
        <p:blipFill>
          <a:blip r:embed="rId4"/>
          <a:stretch>
            <a:fillRect/>
          </a:stretch>
        </p:blipFill>
        <p:spPr>
          <a:xfrm>
            <a:off x="1451974" y="3758842"/>
            <a:ext cx="10052082" cy="1655637"/>
          </a:xfrm>
          <a:prstGeom prst="rect">
            <a:avLst/>
          </a:prstGeom>
        </p:spPr>
      </p:pic>
      <p:sp>
        <p:nvSpPr>
          <p:cNvPr id="12" name="TextBox 11">
            <a:extLst>
              <a:ext uri="{FF2B5EF4-FFF2-40B4-BE49-F238E27FC236}">
                <a16:creationId xmlns:a16="http://schemas.microsoft.com/office/drawing/2014/main" id="{CBF57204-73FC-4550-6EB0-8307049E41EB}"/>
              </a:ext>
            </a:extLst>
          </p:cNvPr>
          <p:cNvSpPr txBox="1"/>
          <p:nvPr/>
        </p:nvSpPr>
        <p:spPr>
          <a:xfrm>
            <a:off x="1674688" y="5517222"/>
            <a:ext cx="3174714" cy="584775"/>
          </a:xfrm>
          <a:prstGeom prst="rect">
            <a:avLst/>
          </a:prstGeom>
          <a:noFill/>
        </p:spPr>
        <p:txBody>
          <a:bodyPr wrap="square" rtlCol="0">
            <a:spAutoFit/>
          </a:bodyPr>
          <a:lstStyle/>
          <a:p>
            <a:pPr algn="ctr"/>
            <a:r>
              <a:rPr lang="en-US" sz="3200" b="1" i="0" dirty="0">
                <a:solidFill>
                  <a:srgbClr val="FF0000"/>
                </a:solidFill>
                <a:effectLst/>
                <a:latin typeface="Cambria" panose="02040503050406030204" pitchFamily="18" charset="0"/>
                <a:ea typeface="Cambria" panose="02040503050406030204" pitchFamily="18" charset="0"/>
              </a:rPr>
              <a:t> = 21 117 </a:t>
            </a:r>
            <a:r>
              <a:rPr lang="en-US" sz="3200" b="1" i="0" dirty="0" err="1">
                <a:solidFill>
                  <a:srgbClr val="FF0000"/>
                </a:solidFill>
                <a:effectLst/>
                <a:latin typeface="Cambria" panose="02040503050406030204" pitchFamily="18" charset="0"/>
                <a:ea typeface="Cambria" panose="02040503050406030204" pitchFamily="18" charset="0"/>
              </a:rPr>
              <a:t>dư</a:t>
            </a:r>
            <a:r>
              <a:rPr lang="en-US" sz="3200" b="1" i="0" dirty="0">
                <a:solidFill>
                  <a:srgbClr val="FF0000"/>
                </a:solidFill>
                <a:effectLst/>
                <a:latin typeface="Cambria" panose="02040503050406030204" pitchFamily="18" charset="0"/>
                <a:ea typeface="Cambria" panose="02040503050406030204" pitchFamily="18" charset="0"/>
              </a:rPr>
              <a:t> 1 </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4FBFB09-8A48-EBD9-882C-D973578B5B26}"/>
              </a:ext>
            </a:extLst>
          </p:cNvPr>
          <p:cNvSpPr txBox="1"/>
          <p:nvPr/>
        </p:nvSpPr>
        <p:spPr>
          <a:xfrm>
            <a:off x="4962419" y="5455577"/>
            <a:ext cx="317471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 20 840</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50CAE3C-F694-AC96-EC72-C98E8DB9BFBD}"/>
              </a:ext>
            </a:extLst>
          </p:cNvPr>
          <p:cNvSpPr txBox="1"/>
          <p:nvPr/>
        </p:nvSpPr>
        <p:spPr>
          <a:xfrm>
            <a:off x="8332342" y="5404206"/>
            <a:ext cx="317471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 19 650</a:t>
            </a:r>
          </a:p>
        </p:txBody>
      </p:sp>
      <p:pic>
        <p:nvPicPr>
          <p:cNvPr id="16" name="Picture 15" descr="A green tick mark on a black background&#10;&#10;Description automatically generated">
            <a:extLst>
              <a:ext uri="{FF2B5EF4-FFF2-40B4-BE49-F238E27FC236}">
                <a16:creationId xmlns:a16="http://schemas.microsoft.com/office/drawing/2014/main" id="{99FA2DF1-539E-3019-2F97-774D2E6EC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3581" y="3246634"/>
            <a:ext cx="1383350" cy="1171254"/>
          </a:xfrm>
          <a:prstGeom prst="rect">
            <a:avLst/>
          </a:prstGeom>
        </p:spPr>
      </p:pic>
      <p:sp>
        <p:nvSpPr>
          <p:cNvPr id="17" name="TextBox 16">
            <a:extLst>
              <a:ext uri="{FF2B5EF4-FFF2-40B4-BE49-F238E27FC236}">
                <a16:creationId xmlns:a16="http://schemas.microsoft.com/office/drawing/2014/main" id="{9F34F88D-5640-EF1B-8368-5683B0F0F46A}"/>
              </a:ext>
            </a:extLst>
          </p:cNvPr>
          <p:cNvSpPr txBox="1"/>
          <p:nvPr/>
        </p:nvSpPr>
        <p:spPr>
          <a:xfrm>
            <a:off x="2260315" y="3256908"/>
            <a:ext cx="4089114"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20 </a:t>
            </a:r>
            <a:r>
              <a:rPr lang="en-US" sz="2800" b="1" i="0" dirty="0" err="1">
                <a:solidFill>
                  <a:srgbClr val="FF0000"/>
                </a:solidFill>
                <a:effectLst/>
                <a:latin typeface="Cambria" panose="02040503050406030204" pitchFamily="18" charset="0"/>
                <a:ea typeface="Cambria" panose="02040503050406030204" pitchFamily="18" charset="0"/>
              </a:rPr>
              <a:t>tấn</a:t>
            </a:r>
            <a:r>
              <a:rPr lang="en-US" sz="2800" b="1" i="0" dirty="0">
                <a:solidFill>
                  <a:srgbClr val="FF0000"/>
                </a:solidFill>
                <a:effectLst/>
                <a:latin typeface="Cambria" panose="02040503050406030204" pitchFamily="18" charset="0"/>
                <a:ea typeface="Cambria" panose="02040503050406030204" pitchFamily="18" charset="0"/>
              </a:rPr>
              <a:t> = 20 000 kg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7916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arn(inVertic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arn(inVertical)">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824472" y="293059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763880" y="321899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759834" y="3029105"/>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20194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633591" y="260055"/>
              <a:ext cx="1045639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phép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1528368" y="4422840"/>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97571" y="3935286"/>
              <a:ext cx="7376845" cy="74777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245559" y="2523340"/>
              <a:ext cx="6534364" cy="66028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386246" y="2182353"/>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4" name="Google Shape;118;p4">
            <a:extLst>
              <a:ext uri="{FF2B5EF4-FFF2-40B4-BE49-F238E27FC236}">
                <a16:creationId xmlns:a16="http://schemas.microsoft.com/office/drawing/2014/main" id="{488F3532-9D55-1B46-E972-02247F9E28B9}"/>
              </a:ext>
            </a:extLst>
          </p:cNvPr>
          <p:cNvSpPr/>
          <p:nvPr/>
        </p:nvSpPr>
        <p:spPr>
          <a:xfrm rot="19980337">
            <a:off x="9045549" y="434159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8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0"/>
                    </p:tgtEl>
                  </p:cond>
                </p:stCondLst>
                <p:endSync evt="end" delay="0">
                  <p:rtn val="all"/>
                </p:endSync>
                <p:childTnLst>
                  <p:par>
                    <p:cTn id="22" fill="hold">
                      <p:stCondLst>
                        <p:cond delay="0"/>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1000"/>
                                        <p:tgtEl>
                                          <p:spTgt spid="149"/>
                                        </p:tgtEl>
                                      </p:cBhvr>
                                    </p:animEffect>
                                    <p:anim calcmode="lin" valueType="num">
                                      <p:cBhvr>
                                        <p:cTn id="27" dur="1000" fill="hold"/>
                                        <p:tgtEl>
                                          <p:spTgt spid="149"/>
                                        </p:tgtEl>
                                        <p:attrNameLst>
                                          <p:attrName>ppt_x</p:attrName>
                                        </p:attrNameLst>
                                      </p:cBhvr>
                                      <p:tavLst>
                                        <p:tav tm="0">
                                          <p:val>
                                            <p:strVal val="#ppt_x"/>
                                          </p:val>
                                        </p:tav>
                                        <p:tav tm="100000">
                                          <p:val>
                                            <p:strVal val="#ppt_x"/>
                                          </p:val>
                                        </p:tav>
                                      </p:tavLst>
                                    </p:anim>
                                    <p:anim calcmode="lin" valueType="num">
                                      <p:cBhvr>
                                        <p:cTn id="28" dur="900" decel="100000" fill="hold"/>
                                        <p:tgtEl>
                                          <p:spTgt spid="14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0" restart="whenNotActive" fill="hold" evtFilter="cancelBubble" nodeType="interactiveSeq">
                <p:stCondLst>
                  <p:cond evt="onClick" delay="0">
                    <p:tgtEl>
                      <p:spTgt spid="211"/>
                    </p:tgtEl>
                  </p:cond>
                </p:stCondLst>
                <p:endSync evt="end" delay="0">
                  <p:rtn val="all"/>
                </p:endSync>
                <p:childTnLst>
                  <p:par>
                    <p:cTn id="31" fill="hold">
                      <p:stCondLst>
                        <p:cond delay="0"/>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14"/>
                                        </p:tgtEl>
                                        <p:attrNameLst>
                                          <p:attrName>style.visibility</p:attrName>
                                        </p:attrNameLst>
                                      </p:cBhvr>
                                      <p:to>
                                        <p:strVal val="visible"/>
                                      </p:to>
                                    </p:set>
                                    <p:animEffect transition="in" filter="fade">
                                      <p:cBhvr>
                                        <p:cTn id="35" dur="1000"/>
                                        <p:tgtEl>
                                          <p:spTgt spid="214"/>
                                        </p:tgtEl>
                                      </p:cBhvr>
                                    </p:animEffect>
                                    <p:anim calcmode="lin" valueType="num">
                                      <p:cBhvr>
                                        <p:cTn id="36" dur="1000" fill="hold"/>
                                        <p:tgtEl>
                                          <p:spTgt spid="214"/>
                                        </p:tgtEl>
                                        <p:attrNameLst>
                                          <p:attrName>ppt_x</p:attrName>
                                        </p:attrNameLst>
                                      </p:cBhvr>
                                      <p:tavLst>
                                        <p:tav tm="0">
                                          <p:val>
                                            <p:strVal val="#ppt_x"/>
                                          </p:val>
                                        </p:tav>
                                        <p:tav tm="100000">
                                          <p:val>
                                            <p:strVal val="#ppt_x"/>
                                          </p:val>
                                        </p:tav>
                                      </p:tavLst>
                                    </p:anim>
                                    <p:anim calcmode="lin" valueType="num">
                                      <p:cBhvr>
                                        <p:cTn id="37" dur="900" decel="100000" fill="hold"/>
                                        <p:tgtEl>
                                          <p:spTgt spid="2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childTnLst>
        </p:cTn>
      </p:par>
    </p:tnLst>
    <p:bldLst>
      <p:bldP spid="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842674" y="430000"/>
              <a:ext cx="823533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phép tính 489 325 : 5, số 489 325 được gọi là gì?</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203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8819884" cy="1507248"/>
            <a:chOff x="1861723" y="2134893"/>
            <a:chExt cx="8819884" cy="1270717"/>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877638" y="5564860"/>
              <a:ext cx="5306047" cy="825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150118" y="5348371"/>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258857"/>
            <a:ext cx="13579140" cy="1868760"/>
            <a:chOff x="-693571" y="258857"/>
            <a:chExt cx="13579140" cy="1868760"/>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582220" y="719063"/>
              <a:ext cx="10609780" cy="7240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just">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Trong </a:t>
              </a:r>
              <a:r>
                <a:rPr lang="en-US" sz="3600" b="1" dirty="0" err="1">
                  <a:solidFill>
                    <a:srgbClr val="002060"/>
                  </a:solidFill>
                  <a:effectLst/>
                  <a:latin typeface="Cambria" panose="02040503050406030204" pitchFamily="18" charset="0"/>
                  <a:ea typeface="Cambria" panose="02040503050406030204" pitchFamily="18" charset="0"/>
                </a:rPr>
                <a:t>phép</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tính</a:t>
              </a:r>
              <a:r>
                <a:rPr lang="en-US" sz="3600" b="1" dirty="0">
                  <a:solidFill>
                    <a:srgbClr val="002060"/>
                  </a:solidFill>
                  <a:effectLst/>
                  <a:latin typeface="Cambria" panose="02040503050406030204" pitchFamily="18" charset="0"/>
                  <a:ea typeface="Cambria" panose="02040503050406030204" pitchFamily="18" charset="0"/>
                </a:rPr>
                <a:t> 489 325 : 5, </a:t>
              </a:r>
              <a:r>
                <a:rPr lang="en-US" sz="3600" b="1" dirty="0" err="1">
                  <a:solidFill>
                    <a:srgbClr val="002060"/>
                  </a:solidFill>
                  <a:effectLst/>
                  <a:latin typeface="Cambria" panose="02040503050406030204" pitchFamily="18" charset="0"/>
                  <a:ea typeface="Cambria" panose="02040503050406030204" pitchFamily="18" charset="0"/>
                </a:rPr>
                <a:t>số</a:t>
              </a:r>
              <a:r>
                <a:rPr lang="en-US" sz="3600" b="1" dirty="0">
                  <a:solidFill>
                    <a:srgbClr val="002060"/>
                  </a:solidFill>
                  <a:effectLst/>
                  <a:latin typeface="Cambria" panose="02040503050406030204" pitchFamily="18" charset="0"/>
                  <a:ea typeface="Cambria" panose="02040503050406030204" pitchFamily="18" charset="0"/>
                </a:rPr>
                <a:t> 5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3742" y="364791"/>
              <a:ext cx="1540752" cy="1762826"/>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2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A1031DA-E2DF-EB2C-463C-933333DACF56}"/>
              </a:ext>
            </a:extLst>
          </p:cNvPr>
          <p:cNvPicPr>
            <a:picLocks noChangeAspect="1"/>
          </p:cNvPicPr>
          <p:nvPr/>
        </p:nvPicPr>
        <p:blipFill>
          <a:blip r:embed="rId13"/>
          <a:stretch>
            <a:fillRect/>
          </a:stretch>
        </p:blipFill>
        <p:spPr>
          <a:xfrm>
            <a:off x="2549294" y="2262166"/>
            <a:ext cx="8171465" cy="2186544"/>
          </a:xfrm>
          <a:prstGeom prst="rect">
            <a:avLst/>
          </a:prstGeom>
        </p:spPr>
      </p:pic>
    </p:spTree>
    <p:extLst>
      <p:ext uri="{BB962C8B-B14F-4D97-AF65-F5344CB8AC3E}">
        <p14:creationId xmlns:p14="http://schemas.microsoft.com/office/powerpoint/2010/main" val="2788107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 objId="4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rồi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2D120B-A96E-981C-3528-E011B7F02F4A}"/>
              </a:ext>
            </a:extLst>
          </p:cNvPr>
          <p:cNvPicPr>
            <a:picLocks noChangeAspect="1"/>
          </p:cNvPicPr>
          <p:nvPr/>
        </p:nvPicPr>
        <p:blipFill>
          <a:blip r:embed="rId2"/>
          <a:stretch>
            <a:fillRect/>
          </a:stretch>
        </p:blipFill>
        <p:spPr>
          <a:xfrm>
            <a:off x="1203307" y="2154416"/>
            <a:ext cx="9874020" cy="917558"/>
          </a:xfrm>
          <a:prstGeom prst="rect">
            <a:avLst/>
          </a:prstGeom>
        </p:spPr>
      </p:pic>
    </p:spTree>
    <p:extLst>
      <p:ext uri="{BB962C8B-B14F-4D97-AF65-F5344CB8AC3E}">
        <p14:creationId xmlns:p14="http://schemas.microsoft.com/office/powerpoint/2010/main" val="2072310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1" name="Group 10">
            <a:extLst>
              <a:ext uri="{FF2B5EF4-FFF2-40B4-BE49-F238E27FC236}">
                <a16:creationId xmlns:a16="http://schemas.microsoft.com/office/drawing/2014/main" id="{634937A9-69DF-3CA7-D58A-7DCF2BE2FCCE}"/>
              </a:ext>
            </a:extLst>
          </p:cNvPr>
          <p:cNvGrpSpPr/>
          <p:nvPr/>
        </p:nvGrpSpPr>
        <p:grpSpPr>
          <a:xfrm>
            <a:off x="2327790" y="1162050"/>
            <a:ext cx="1329810" cy="1581150"/>
            <a:chOff x="4983480" y="1940131"/>
            <a:chExt cx="858689" cy="2668823"/>
          </a:xfrm>
        </p:grpSpPr>
        <p:cxnSp>
          <p:nvCxnSpPr>
            <p:cNvPr id="12" name="Straight Connector 11">
              <a:extLst>
                <a:ext uri="{FF2B5EF4-FFF2-40B4-BE49-F238E27FC236}">
                  <a16:creationId xmlns:a16="http://schemas.microsoft.com/office/drawing/2014/main" id="{255242B4-155C-A59F-013F-9748413C5AB1}"/>
                </a:ext>
              </a:extLst>
            </p:cNvPr>
            <p:cNvCxnSpPr>
              <a:cxnSpLocks/>
            </p:cNvCxnSpPr>
            <p:nvPr/>
          </p:nvCxnSpPr>
          <p:spPr>
            <a:xfrm>
              <a:off x="4983480" y="1940131"/>
              <a:ext cx="0" cy="2668823"/>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B61E039-507B-4E0E-1D33-322EBB3FFB0E}"/>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D07B3BF-B1F7-E72B-8544-A98CCB23A580}"/>
              </a:ext>
            </a:extLst>
          </p:cNvPr>
          <p:cNvSpPr txBox="1"/>
          <p:nvPr/>
        </p:nvSpPr>
        <p:spPr>
          <a:xfrm>
            <a:off x="493160" y="1076465"/>
            <a:ext cx="28438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489 325  5</a:t>
            </a:r>
          </a:p>
        </p:txBody>
      </p:sp>
      <p:grpSp>
        <p:nvGrpSpPr>
          <p:cNvPr id="16" name="Group 15">
            <a:extLst>
              <a:ext uri="{FF2B5EF4-FFF2-40B4-BE49-F238E27FC236}">
                <a16:creationId xmlns:a16="http://schemas.microsoft.com/office/drawing/2014/main" id="{C5339843-C440-ED10-4DEA-44F98CC4B40A}"/>
              </a:ext>
            </a:extLst>
          </p:cNvPr>
          <p:cNvGrpSpPr/>
          <p:nvPr/>
        </p:nvGrpSpPr>
        <p:grpSpPr>
          <a:xfrm>
            <a:off x="6052064" y="1115143"/>
            <a:ext cx="1644135" cy="1475657"/>
            <a:chOff x="4983480" y="2246811"/>
            <a:chExt cx="858689" cy="1532196"/>
          </a:xfrm>
        </p:grpSpPr>
        <p:cxnSp>
          <p:nvCxnSpPr>
            <p:cNvPr id="17" name="Straight Connector 16">
              <a:extLst>
                <a:ext uri="{FF2B5EF4-FFF2-40B4-BE49-F238E27FC236}">
                  <a16:creationId xmlns:a16="http://schemas.microsoft.com/office/drawing/2014/main" id="{9DAB2D47-0FAF-C9A5-1886-8F71A2C63B5B}"/>
                </a:ext>
              </a:extLst>
            </p:cNvPr>
            <p:cNvCxnSpPr>
              <a:cxnSpLocks/>
            </p:cNvCxnSpPr>
            <p:nvPr/>
          </p:nvCxnSpPr>
          <p:spPr>
            <a:xfrm>
              <a:off x="4983480" y="2246811"/>
              <a:ext cx="0" cy="153219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2DDB99-FFA7-EB7D-6BCE-4A07891EE1B4}"/>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C54711E-BE46-D41C-F474-65EC88C4DB60}"/>
              </a:ext>
            </a:extLst>
          </p:cNvPr>
          <p:cNvSpPr txBox="1"/>
          <p:nvPr/>
        </p:nvSpPr>
        <p:spPr>
          <a:xfrm>
            <a:off x="4210050"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542 827  6 </a:t>
            </a:r>
          </a:p>
        </p:txBody>
      </p:sp>
      <p:grpSp>
        <p:nvGrpSpPr>
          <p:cNvPr id="20" name="Group 19">
            <a:extLst>
              <a:ext uri="{FF2B5EF4-FFF2-40B4-BE49-F238E27FC236}">
                <a16:creationId xmlns:a16="http://schemas.microsoft.com/office/drawing/2014/main" id="{D081BE8B-2C57-C330-873A-869644FD6CBB}"/>
              </a:ext>
            </a:extLst>
          </p:cNvPr>
          <p:cNvGrpSpPr/>
          <p:nvPr/>
        </p:nvGrpSpPr>
        <p:grpSpPr>
          <a:xfrm>
            <a:off x="9890639" y="1115143"/>
            <a:ext cx="1739385" cy="1504232"/>
            <a:chOff x="4983480" y="2246811"/>
            <a:chExt cx="858689" cy="1561866"/>
          </a:xfrm>
        </p:grpSpPr>
        <p:cxnSp>
          <p:nvCxnSpPr>
            <p:cNvPr id="21" name="Straight Connector 20">
              <a:extLst>
                <a:ext uri="{FF2B5EF4-FFF2-40B4-BE49-F238E27FC236}">
                  <a16:creationId xmlns:a16="http://schemas.microsoft.com/office/drawing/2014/main" id="{AC9866A9-3861-1131-BCC6-14EE4BB146ED}"/>
                </a:ext>
              </a:extLst>
            </p:cNvPr>
            <p:cNvCxnSpPr>
              <a:cxnSpLocks/>
            </p:cNvCxnSpPr>
            <p:nvPr/>
          </p:nvCxnSpPr>
          <p:spPr>
            <a:xfrm>
              <a:off x="4983480" y="2246811"/>
              <a:ext cx="0" cy="156186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33B2DA8-DB11-327F-9269-07552233ECED}"/>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9F3A263-5823-C5EA-4F24-4A4C0C7C1350}"/>
              </a:ext>
            </a:extLst>
          </p:cNvPr>
          <p:cNvSpPr txBox="1"/>
          <p:nvPr/>
        </p:nvSpPr>
        <p:spPr>
          <a:xfrm>
            <a:off x="8048625"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826 391  7</a:t>
            </a:r>
          </a:p>
        </p:txBody>
      </p:sp>
      <p:sp>
        <p:nvSpPr>
          <p:cNvPr id="27" name="TextBox 26">
            <a:extLst>
              <a:ext uri="{FF2B5EF4-FFF2-40B4-BE49-F238E27FC236}">
                <a16:creationId xmlns:a16="http://schemas.microsoft.com/office/drawing/2014/main" id="{EC2A60A0-F1FF-3134-AEF4-413006B9DEE9}"/>
              </a:ext>
            </a:extLst>
          </p:cNvPr>
          <p:cNvSpPr txBox="1"/>
          <p:nvPr/>
        </p:nvSpPr>
        <p:spPr>
          <a:xfrm>
            <a:off x="2295525" y="16193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9</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002ED7FF-00ED-B443-C719-2550CE4F5DB4}"/>
              </a:ext>
            </a:extLst>
          </p:cNvPr>
          <p:cNvSpPr txBox="1"/>
          <p:nvPr/>
        </p:nvSpPr>
        <p:spPr>
          <a:xfrm>
            <a:off x="77152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36" name="TextBox 35">
            <a:extLst>
              <a:ext uri="{FF2B5EF4-FFF2-40B4-BE49-F238E27FC236}">
                <a16:creationId xmlns:a16="http://schemas.microsoft.com/office/drawing/2014/main" id="{8B93A841-6C0E-FEB3-5F4C-4A86241FC96D}"/>
              </a:ext>
            </a:extLst>
          </p:cNvPr>
          <p:cNvSpPr txBox="1"/>
          <p:nvPr/>
        </p:nvSpPr>
        <p:spPr>
          <a:xfrm>
            <a:off x="105727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37" name="TextBox 36">
            <a:extLst>
              <a:ext uri="{FF2B5EF4-FFF2-40B4-BE49-F238E27FC236}">
                <a16:creationId xmlns:a16="http://schemas.microsoft.com/office/drawing/2014/main" id="{542225CD-C29A-AD85-C788-721E66AADCCC}"/>
              </a:ext>
            </a:extLst>
          </p:cNvPr>
          <p:cNvSpPr txBox="1"/>
          <p:nvPr/>
        </p:nvSpPr>
        <p:spPr>
          <a:xfrm>
            <a:off x="25812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38" name="TextBox 37">
            <a:extLst>
              <a:ext uri="{FF2B5EF4-FFF2-40B4-BE49-F238E27FC236}">
                <a16:creationId xmlns:a16="http://schemas.microsoft.com/office/drawing/2014/main" id="{FEAB199B-4A36-DF1F-E842-D349A5C30C17}"/>
              </a:ext>
            </a:extLst>
          </p:cNvPr>
          <p:cNvSpPr txBox="1"/>
          <p:nvPr/>
        </p:nvSpPr>
        <p:spPr>
          <a:xfrm>
            <a:off x="1057275"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39" name="TextBox 38">
            <a:extLst>
              <a:ext uri="{FF2B5EF4-FFF2-40B4-BE49-F238E27FC236}">
                <a16:creationId xmlns:a16="http://schemas.microsoft.com/office/drawing/2014/main" id="{E5BE88E6-8D7F-562C-E048-89C852DC8B0F}"/>
              </a:ext>
            </a:extLst>
          </p:cNvPr>
          <p:cNvSpPr txBox="1"/>
          <p:nvPr/>
        </p:nvSpPr>
        <p:spPr>
          <a:xfrm>
            <a:off x="1352550"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0" name="TextBox 39">
            <a:extLst>
              <a:ext uri="{FF2B5EF4-FFF2-40B4-BE49-F238E27FC236}">
                <a16:creationId xmlns:a16="http://schemas.microsoft.com/office/drawing/2014/main" id="{70096F94-AD17-293D-1BF6-E77F8B509143}"/>
              </a:ext>
            </a:extLst>
          </p:cNvPr>
          <p:cNvSpPr txBox="1"/>
          <p:nvPr/>
        </p:nvSpPr>
        <p:spPr>
          <a:xfrm>
            <a:off x="2876550"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41" name="TextBox 40">
            <a:extLst>
              <a:ext uri="{FF2B5EF4-FFF2-40B4-BE49-F238E27FC236}">
                <a16:creationId xmlns:a16="http://schemas.microsoft.com/office/drawing/2014/main" id="{48CCF610-DAB1-FFB0-DA7A-02D53928A65C}"/>
              </a:ext>
            </a:extLst>
          </p:cNvPr>
          <p:cNvSpPr txBox="1"/>
          <p:nvPr/>
        </p:nvSpPr>
        <p:spPr>
          <a:xfrm>
            <a:off x="1381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2" name="TextBox 41">
            <a:extLst>
              <a:ext uri="{FF2B5EF4-FFF2-40B4-BE49-F238E27FC236}">
                <a16:creationId xmlns:a16="http://schemas.microsoft.com/office/drawing/2014/main" id="{7787E2AD-0162-E5CC-E985-87ECE5BD0237}"/>
              </a:ext>
            </a:extLst>
          </p:cNvPr>
          <p:cNvSpPr txBox="1"/>
          <p:nvPr/>
        </p:nvSpPr>
        <p:spPr>
          <a:xfrm>
            <a:off x="162877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3" name="TextBox 42">
            <a:extLst>
              <a:ext uri="{FF2B5EF4-FFF2-40B4-BE49-F238E27FC236}">
                <a16:creationId xmlns:a16="http://schemas.microsoft.com/office/drawing/2014/main" id="{270ADBDB-5D68-79C6-8CD1-153A60B2B3DC}"/>
              </a:ext>
            </a:extLst>
          </p:cNvPr>
          <p:cNvSpPr txBox="1"/>
          <p:nvPr/>
        </p:nvSpPr>
        <p:spPr>
          <a:xfrm>
            <a:off x="313372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47" name="TextBox 46">
            <a:extLst>
              <a:ext uri="{FF2B5EF4-FFF2-40B4-BE49-F238E27FC236}">
                <a16:creationId xmlns:a16="http://schemas.microsoft.com/office/drawing/2014/main" id="{D73B6C03-86C3-9B82-25F1-4D793F88AB2F}"/>
              </a:ext>
            </a:extLst>
          </p:cNvPr>
          <p:cNvSpPr txBox="1"/>
          <p:nvPr/>
        </p:nvSpPr>
        <p:spPr>
          <a:xfrm>
            <a:off x="1666875" y="2990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8" name="TextBox 47">
            <a:extLst>
              <a:ext uri="{FF2B5EF4-FFF2-40B4-BE49-F238E27FC236}">
                <a16:creationId xmlns:a16="http://schemas.microsoft.com/office/drawing/2014/main" id="{A123E85A-E78E-1426-0ADA-8CD300A22375}"/>
              </a:ext>
            </a:extLst>
          </p:cNvPr>
          <p:cNvSpPr txBox="1"/>
          <p:nvPr/>
        </p:nvSpPr>
        <p:spPr>
          <a:xfrm>
            <a:off x="1915274" y="30107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49" name="TextBox 48">
            <a:extLst>
              <a:ext uri="{FF2B5EF4-FFF2-40B4-BE49-F238E27FC236}">
                <a16:creationId xmlns:a16="http://schemas.microsoft.com/office/drawing/2014/main" id="{27D5F8E3-97BE-1EB6-28FE-AAE129E79FF4}"/>
              </a:ext>
            </a:extLst>
          </p:cNvPr>
          <p:cNvSpPr txBox="1"/>
          <p:nvPr/>
        </p:nvSpPr>
        <p:spPr>
          <a:xfrm>
            <a:off x="33813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50" name="TextBox 49">
            <a:extLst>
              <a:ext uri="{FF2B5EF4-FFF2-40B4-BE49-F238E27FC236}">
                <a16:creationId xmlns:a16="http://schemas.microsoft.com/office/drawing/2014/main" id="{541F5586-C782-865A-B95F-85AEE3B4A0C2}"/>
              </a:ext>
            </a:extLst>
          </p:cNvPr>
          <p:cNvSpPr txBox="1"/>
          <p:nvPr/>
        </p:nvSpPr>
        <p:spPr>
          <a:xfrm>
            <a:off x="1885950" y="3552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4" name="TextBox 53">
            <a:extLst>
              <a:ext uri="{FF2B5EF4-FFF2-40B4-BE49-F238E27FC236}">
                <a16:creationId xmlns:a16="http://schemas.microsoft.com/office/drawing/2014/main" id="{B67E8ABA-1B70-281D-BEAE-6E6AFD9AB942}"/>
              </a:ext>
            </a:extLst>
          </p:cNvPr>
          <p:cNvSpPr txBox="1"/>
          <p:nvPr/>
        </p:nvSpPr>
        <p:spPr>
          <a:xfrm>
            <a:off x="5977205" y="1561491"/>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55" name="TextBox 54">
            <a:extLst>
              <a:ext uri="{FF2B5EF4-FFF2-40B4-BE49-F238E27FC236}">
                <a16:creationId xmlns:a16="http://schemas.microsoft.com/office/drawing/2014/main" id="{72A2660E-58A0-955D-913B-2B3F5A96AB4D}"/>
              </a:ext>
            </a:extLst>
          </p:cNvPr>
          <p:cNvSpPr txBox="1"/>
          <p:nvPr/>
        </p:nvSpPr>
        <p:spPr>
          <a:xfrm>
            <a:off x="4486703" y="153441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6" name="TextBox 55">
            <a:extLst>
              <a:ext uri="{FF2B5EF4-FFF2-40B4-BE49-F238E27FC236}">
                <a16:creationId xmlns:a16="http://schemas.microsoft.com/office/drawing/2014/main" id="{78BAB765-2262-E050-36D8-F23984BB5A05}"/>
              </a:ext>
            </a:extLst>
          </p:cNvPr>
          <p:cNvSpPr txBox="1"/>
          <p:nvPr/>
        </p:nvSpPr>
        <p:spPr>
          <a:xfrm>
            <a:off x="4743878" y="154393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7" name="TextBox 56">
            <a:extLst>
              <a:ext uri="{FF2B5EF4-FFF2-40B4-BE49-F238E27FC236}">
                <a16:creationId xmlns:a16="http://schemas.microsoft.com/office/drawing/2014/main" id="{45933D71-2F1D-4B79-9B5D-4A8CAD314248}"/>
              </a:ext>
            </a:extLst>
          </p:cNvPr>
          <p:cNvSpPr txBox="1"/>
          <p:nvPr/>
        </p:nvSpPr>
        <p:spPr>
          <a:xfrm>
            <a:off x="62579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8" name="TextBox 57">
            <a:extLst>
              <a:ext uri="{FF2B5EF4-FFF2-40B4-BE49-F238E27FC236}">
                <a16:creationId xmlns:a16="http://schemas.microsoft.com/office/drawing/2014/main" id="{942EF377-FDB0-997C-655D-E650D2E43871}"/>
              </a:ext>
            </a:extLst>
          </p:cNvPr>
          <p:cNvSpPr txBox="1"/>
          <p:nvPr/>
        </p:nvSpPr>
        <p:spPr>
          <a:xfrm>
            <a:off x="4812801" y="197256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9" name="TextBox 58">
            <a:extLst>
              <a:ext uri="{FF2B5EF4-FFF2-40B4-BE49-F238E27FC236}">
                <a16:creationId xmlns:a16="http://schemas.microsoft.com/office/drawing/2014/main" id="{60D4A577-9118-C1A4-A731-804F0FE0A9FF}"/>
              </a:ext>
            </a:extLst>
          </p:cNvPr>
          <p:cNvSpPr txBox="1"/>
          <p:nvPr/>
        </p:nvSpPr>
        <p:spPr>
          <a:xfrm>
            <a:off x="5060451" y="19820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60" name="TextBox 59">
            <a:extLst>
              <a:ext uri="{FF2B5EF4-FFF2-40B4-BE49-F238E27FC236}">
                <a16:creationId xmlns:a16="http://schemas.microsoft.com/office/drawing/2014/main" id="{B9A03DA5-D916-4CAB-3203-88E6E962E135}"/>
              </a:ext>
            </a:extLst>
          </p:cNvPr>
          <p:cNvSpPr txBox="1"/>
          <p:nvPr/>
        </p:nvSpPr>
        <p:spPr>
          <a:xfrm>
            <a:off x="6515100"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1" name="TextBox 60">
            <a:extLst>
              <a:ext uri="{FF2B5EF4-FFF2-40B4-BE49-F238E27FC236}">
                <a16:creationId xmlns:a16="http://schemas.microsoft.com/office/drawing/2014/main" id="{3E607D0F-1638-E2ED-5C6C-C7FD8C40CE3E}"/>
              </a:ext>
            </a:extLst>
          </p:cNvPr>
          <p:cNvSpPr txBox="1"/>
          <p:nvPr/>
        </p:nvSpPr>
        <p:spPr>
          <a:xfrm>
            <a:off x="5070725"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2" name="TextBox 61">
            <a:extLst>
              <a:ext uri="{FF2B5EF4-FFF2-40B4-BE49-F238E27FC236}">
                <a16:creationId xmlns:a16="http://schemas.microsoft.com/office/drawing/2014/main" id="{C57D5A77-6028-71D6-5EEA-FEBDE0ACDEF2}"/>
              </a:ext>
            </a:extLst>
          </p:cNvPr>
          <p:cNvSpPr txBox="1"/>
          <p:nvPr/>
        </p:nvSpPr>
        <p:spPr>
          <a:xfrm>
            <a:off x="5366000"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2</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68" name="TextBox 67">
            <a:extLst>
              <a:ext uri="{FF2B5EF4-FFF2-40B4-BE49-F238E27FC236}">
                <a16:creationId xmlns:a16="http://schemas.microsoft.com/office/drawing/2014/main" id="{F52BB4AF-F3C3-09F5-5967-8FBDCFA7A574}"/>
              </a:ext>
            </a:extLst>
          </p:cNvPr>
          <p:cNvSpPr txBox="1"/>
          <p:nvPr/>
        </p:nvSpPr>
        <p:spPr>
          <a:xfrm>
            <a:off x="67913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69" name="TextBox 68">
            <a:extLst>
              <a:ext uri="{FF2B5EF4-FFF2-40B4-BE49-F238E27FC236}">
                <a16:creationId xmlns:a16="http://schemas.microsoft.com/office/drawing/2014/main" id="{3CCD168F-0E33-F872-524E-6F60AE7D3328}"/>
              </a:ext>
            </a:extLst>
          </p:cNvPr>
          <p:cNvSpPr txBox="1"/>
          <p:nvPr/>
        </p:nvSpPr>
        <p:spPr>
          <a:xfrm>
            <a:off x="54253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70" name="TextBox 69">
            <a:extLst>
              <a:ext uri="{FF2B5EF4-FFF2-40B4-BE49-F238E27FC236}">
                <a16:creationId xmlns:a16="http://schemas.microsoft.com/office/drawing/2014/main" id="{42B00375-4950-C969-51F5-1B1E0BB79664}"/>
              </a:ext>
            </a:extLst>
          </p:cNvPr>
          <p:cNvSpPr txBox="1"/>
          <p:nvPr/>
        </p:nvSpPr>
        <p:spPr>
          <a:xfrm>
            <a:off x="56920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71" name="TextBox 70">
            <a:extLst>
              <a:ext uri="{FF2B5EF4-FFF2-40B4-BE49-F238E27FC236}">
                <a16:creationId xmlns:a16="http://schemas.microsoft.com/office/drawing/2014/main" id="{63C7495B-DCF0-0129-3601-A91D27C157BB}"/>
              </a:ext>
            </a:extLst>
          </p:cNvPr>
          <p:cNvSpPr txBox="1"/>
          <p:nvPr/>
        </p:nvSpPr>
        <p:spPr>
          <a:xfrm>
            <a:off x="7038975" y="15812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2" name="TextBox 71">
            <a:extLst>
              <a:ext uri="{FF2B5EF4-FFF2-40B4-BE49-F238E27FC236}">
                <a16:creationId xmlns:a16="http://schemas.microsoft.com/office/drawing/2014/main" id="{262398D5-73CB-AD2A-DB8E-F4AE806FD14B}"/>
              </a:ext>
            </a:extLst>
          </p:cNvPr>
          <p:cNvSpPr txBox="1"/>
          <p:nvPr/>
        </p:nvSpPr>
        <p:spPr>
          <a:xfrm>
            <a:off x="5660525" y="3408592"/>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5" name="TextBox 74">
            <a:extLst>
              <a:ext uri="{FF2B5EF4-FFF2-40B4-BE49-F238E27FC236}">
                <a16:creationId xmlns:a16="http://schemas.microsoft.com/office/drawing/2014/main" id="{C7AFADA7-7D28-5844-EE39-094576F2F1C9}"/>
              </a:ext>
            </a:extLst>
          </p:cNvPr>
          <p:cNvSpPr txBox="1"/>
          <p:nvPr/>
        </p:nvSpPr>
        <p:spPr>
          <a:xfrm>
            <a:off x="980122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6" name="TextBox 75">
            <a:extLst>
              <a:ext uri="{FF2B5EF4-FFF2-40B4-BE49-F238E27FC236}">
                <a16:creationId xmlns:a16="http://schemas.microsoft.com/office/drawing/2014/main" id="{0E4D0CB2-4408-C2EF-52D5-98B811F0D5E2}"/>
              </a:ext>
            </a:extLst>
          </p:cNvPr>
          <p:cNvSpPr txBox="1"/>
          <p:nvPr/>
        </p:nvSpPr>
        <p:spPr>
          <a:xfrm>
            <a:off x="8048625"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7" name="TextBox 76">
            <a:extLst>
              <a:ext uri="{FF2B5EF4-FFF2-40B4-BE49-F238E27FC236}">
                <a16:creationId xmlns:a16="http://schemas.microsoft.com/office/drawing/2014/main" id="{FB939B9C-8685-E5DA-A61D-8A70CFE2C692}"/>
              </a:ext>
            </a:extLst>
          </p:cNvPr>
          <p:cNvSpPr txBox="1"/>
          <p:nvPr/>
        </p:nvSpPr>
        <p:spPr>
          <a:xfrm>
            <a:off x="8324850"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78" name="TextBox 77">
            <a:extLst>
              <a:ext uri="{FF2B5EF4-FFF2-40B4-BE49-F238E27FC236}">
                <a16:creationId xmlns:a16="http://schemas.microsoft.com/office/drawing/2014/main" id="{BBC79841-B348-7136-6C34-1ECD3D1E6838}"/>
              </a:ext>
            </a:extLst>
          </p:cNvPr>
          <p:cNvSpPr txBox="1"/>
          <p:nvPr/>
        </p:nvSpPr>
        <p:spPr>
          <a:xfrm>
            <a:off x="10039350"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9" name="TextBox 78">
            <a:extLst>
              <a:ext uri="{FF2B5EF4-FFF2-40B4-BE49-F238E27FC236}">
                <a16:creationId xmlns:a16="http://schemas.microsoft.com/office/drawing/2014/main" id="{F7B56FFA-D3A1-A341-88CB-D00E69427582}"/>
              </a:ext>
            </a:extLst>
          </p:cNvPr>
          <p:cNvSpPr txBox="1"/>
          <p:nvPr/>
        </p:nvSpPr>
        <p:spPr>
          <a:xfrm>
            <a:off x="8353425" y="20575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0" name="TextBox 79">
            <a:extLst>
              <a:ext uri="{FF2B5EF4-FFF2-40B4-BE49-F238E27FC236}">
                <a16:creationId xmlns:a16="http://schemas.microsoft.com/office/drawing/2014/main" id="{E5DE0EEA-7E29-D1BD-56D4-D6E78A60F551}"/>
              </a:ext>
            </a:extLst>
          </p:cNvPr>
          <p:cNvSpPr txBox="1"/>
          <p:nvPr/>
        </p:nvSpPr>
        <p:spPr>
          <a:xfrm>
            <a:off x="8601075" y="20670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81" name="TextBox 80">
            <a:extLst>
              <a:ext uri="{FF2B5EF4-FFF2-40B4-BE49-F238E27FC236}">
                <a16:creationId xmlns:a16="http://schemas.microsoft.com/office/drawing/2014/main" id="{270C2ADF-73A2-C3C0-FE97-469D5803BDFF}"/>
              </a:ext>
            </a:extLst>
          </p:cNvPr>
          <p:cNvSpPr txBox="1"/>
          <p:nvPr/>
        </p:nvSpPr>
        <p:spPr>
          <a:xfrm>
            <a:off x="103155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82" name="TextBox 81">
            <a:extLst>
              <a:ext uri="{FF2B5EF4-FFF2-40B4-BE49-F238E27FC236}">
                <a16:creationId xmlns:a16="http://schemas.microsoft.com/office/drawing/2014/main" id="{AAE19027-B2FF-3280-A7FB-10FEA5FCEB10}"/>
              </a:ext>
            </a:extLst>
          </p:cNvPr>
          <p:cNvSpPr txBox="1"/>
          <p:nvPr/>
        </p:nvSpPr>
        <p:spPr>
          <a:xfrm>
            <a:off x="8620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3" name="TextBox 82">
            <a:extLst>
              <a:ext uri="{FF2B5EF4-FFF2-40B4-BE49-F238E27FC236}">
                <a16:creationId xmlns:a16="http://schemas.microsoft.com/office/drawing/2014/main" id="{5D1C6926-A6D6-F81B-74C3-FAEC5A6DE1DF}"/>
              </a:ext>
            </a:extLst>
          </p:cNvPr>
          <p:cNvSpPr txBox="1"/>
          <p:nvPr/>
        </p:nvSpPr>
        <p:spPr>
          <a:xfrm>
            <a:off x="8894852" y="2504466"/>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4" name="TextBox 83">
            <a:extLst>
              <a:ext uri="{FF2B5EF4-FFF2-40B4-BE49-F238E27FC236}">
                <a16:creationId xmlns:a16="http://schemas.microsoft.com/office/drawing/2014/main" id="{AACDCD07-068C-50E0-FED9-7494DAA1001B}"/>
              </a:ext>
            </a:extLst>
          </p:cNvPr>
          <p:cNvSpPr txBox="1"/>
          <p:nvPr/>
        </p:nvSpPr>
        <p:spPr>
          <a:xfrm>
            <a:off x="106203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5" name="TextBox 84">
            <a:extLst>
              <a:ext uri="{FF2B5EF4-FFF2-40B4-BE49-F238E27FC236}">
                <a16:creationId xmlns:a16="http://schemas.microsoft.com/office/drawing/2014/main" id="{29966D08-BE40-F0EA-F90E-CE682162742C}"/>
              </a:ext>
            </a:extLst>
          </p:cNvPr>
          <p:cNvSpPr txBox="1"/>
          <p:nvPr/>
        </p:nvSpPr>
        <p:spPr>
          <a:xfrm>
            <a:off x="8963025" y="29147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6" name="TextBox 85">
            <a:extLst>
              <a:ext uri="{FF2B5EF4-FFF2-40B4-BE49-F238E27FC236}">
                <a16:creationId xmlns:a16="http://schemas.microsoft.com/office/drawing/2014/main" id="{373DFBCF-6CBC-461D-D2F8-17A97548A135}"/>
              </a:ext>
            </a:extLst>
          </p:cNvPr>
          <p:cNvSpPr txBox="1"/>
          <p:nvPr/>
        </p:nvSpPr>
        <p:spPr>
          <a:xfrm>
            <a:off x="9239250" y="29243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87" name="TextBox 86">
            <a:extLst>
              <a:ext uri="{FF2B5EF4-FFF2-40B4-BE49-F238E27FC236}">
                <a16:creationId xmlns:a16="http://schemas.microsoft.com/office/drawing/2014/main" id="{982F18BD-78FE-F9B2-6F2F-BE00056FABAF}"/>
              </a:ext>
            </a:extLst>
          </p:cNvPr>
          <p:cNvSpPr txBox="1"/>
          <p:nvPr/>
        </p:nvSpPr>
        <p:spPr>
          <a:xfrm>
            <a:off x="108870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8" name="TextBox 87">
            <a:extLst>
              <a:ext uri="{FF2B5EF4-FFF2-40B4-BE49-F238E27FC236}">
                <a16:creationId xmlns:a16="http://schemas.microsoft.com/office/drawing/2014/main" id="{806D6A4B-4B49-B58F-80E3-EE927B5D0C74}"/>
              </a:ext>
            </a:extLst>
          </p:cNvPr>
          <p:cNvSpPr txBox="1"/>
          <p:nvPr/>
        </p:nvSpPr>
        <p:spPr>
          <a:xfrm>
            <a:off x="9248775"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89" name="TextBox 88">
            <a:extLst>
              <a:ext uri="{FF2B5EF4-FFF2-40B4-BE49-F238E27FC236}">
                <a16:creationId xmlns:a16="http://schemas.microsoft.com/office/drawing/2014/main" id="{9086AE76-0576-CBE2-97C5-4D76EC90D2A3}"/>
              </a:ext>
            </a:extLst>
          </p:cNvPr>
          <p:cNvSpPr txBox="1"/>
          <p:nvPr/>
        </p:nvSpPr>
        <p:spPr>
          <a:xfrm>
            <a:off x="9525000"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90" name="TextBox 89">
            <a:extLst>
              <a:ext uri="{FF2B5EF4-FFF2-40B4-BE49-F238E27FC236}">
                <a16:creationId xmlns:a16="http://schemas.microsoft.com/office/drawing/2014/main" id="{DA4D623E-02D3-195B-3979-C145118657CA}"/>
              </a:ext>
            </a:extLst>
          </p:cNvPr>
          <p:cNvSpPr txBox="1"/>
          <p:nvPr/>
        </p:nvSpPr>
        <p:spPr>
          <a:xfrm>
            <a:off x="111537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91" name="TextBox 90">
            <a:extLst>
              <a:ext uri="{FF2B5EF4-FFF2-40B4-BE49-F238E27FC236}">
                <a16:creationId xmlns:a16="http://schemas.microsoft.com/office/drawing/2014/main" id="{A1DE4491-8F9D-E64D-66B2-2642307AA9FA}"/>
              </a:ext>
            </a:extLst>
          </p:cNvPr>
          <p:cNvSpPr txBox="1"/>
          <p:nvPr/>
        </p:nvSpPr>
        <p:spPr>
          <a:xfrm>
            <a:off x="9553575" y="38291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500"/>
                                        <p:tgtEl>
                                          <p:spTgt spid="7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500"/>
                                        <p:tgtEl>
                                          <p:spTgt spid="7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6"/>
                                        </p:tgtEl>
                                        <p:attrNameLst>
                                          <p:attrName>style.visibility</p:attrName>
                                        </p:attrNameLst>
                                      </p:cBhvr>
                                      <p:to>
                                        <p:strVal val="visible"/>
                                      </p:to>
                                    </p:set>
                                    <p:animEffect transition="in" filter="fade">
                                      <p:cBhvr>
                                        <p:cTn id="172" dur="500"/>
                                        <p:tgtEl>
                                          <p:spTgt spid="7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fade">
                                      <p:cBhvr>
                                        <p:cTn id="177" dur="500"/>
                                        <p:tgtEl>
                                          <p:spTgt spid="7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8"/>
                                        </p:tgtEl>
                                        <p:attrNameLst>
                                          <p:attrName>style.visibility</p:attrName>
                                        </p:attrNameLst>
                                      </p:cBhvr>
                                      <p:to>
                                        <p:strVal val="visible"/>
                                      </p:to>
                                    </p:set>
                                    <p:animEffect transition="in" filter="fade">
                                      <p:cBhvr>
                                        <p:cTn id="182" dur="500"/>
                                        <p:tgtEl>
                                          <p:spTgt spid="7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9"/>
                                        </p:tgtEl>
                                        <p:attrNameLst>
                                          <p:attrName>style.visibility</p:attrName>
                                        </p:attrNameLst>
                                      </p:cBhvr>
                                      <p:to>
                                        <p:strVal val="visible"/>
                                      </p:to>
                                    </p:set>
                                    <p:animEffect transition="in" filter="fade">
                                      <p:cBhvr>
                                        <p:cTn id="187" dur="500"/>
                                        <p:tgtEl>
                                          <p:spTgt spid="79"/>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500"/>
                                        <p:tgtEl>
                                          <p:spTgt spid="8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83"/>
                                        </p:tgtEl>
                                        <p:attrNameLst>
                                          <p:attrName>style.visibility</p:attrName>
                                        </p:attrNameLst>
                                      </p:cBhvr>
                                      <p:to>
                                        <p:strVal val="visible"/>
                                      </p:to>
                                    </p:set>
                                    <p:animEffect transition="in" filter="fade">
                                      <p:cBhvr>
                                        <p:cTn id="207" dur="500"/>
                                        <p:tgtEl>
                                          <p:spTgt spid="8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84"/>
                                        </p:tgtEl>
                                        <p:attrNameLst>
                                          <p:attrName>style.visibility</p:attrName>
                                        </p:attrNameLst>
                                      </p:cBhvr>
                                      <p:to>
                                        <p:strVal val="visible"/>
                                      </p:to>
                                    </p:set>
                                    <p:animEffect transition="in" filter="fade">
                                      <p:cBhvr>
                                        <p:cTn id="212" dur="500"/>
                                        <p:tgtEl>
                                          <p:spTgt spid="8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0"/>
                                        <p:tgtEl>
                                          <p:spTgt spid="8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86"/>
                                        </p:tgtEl>
                                        <p:attrNameLst>
                                          <p:attrName>style.visibility</p:attrName>
                                        </p:attrNameLst>
                                      </p:cBhvr>
                                      <p:to>
                                        <p:strVal val="visible"/>
                                      </p:to>
                                    </p:set>
                                    <p:animEffect transition="in" filter="fade">
                                      <p:cBhvr>
                                        <p:cTn id="222" dur="500"/>
                                        <p:tgtEl>
                                          <p:spTgt spid="8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fade">
                                      <p:cBhvr>
                                        <p:cTn id="227" dur="500"/>
                                        <p:tgtEl>
                                          <p:spTgt spid="8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Effect transition="in" filter="fade">
                                      <p:cBhvr>
                                        <p:cTn id="242" dur="500"/>
                                        <p:tgtEl>
                                          <p:spTgt spid="9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fade">
                                      <p:cBhvr>
                                        <p:cTn id="2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7" grpId="0"/>
      <p:bldP spid="35" grpId="0"/>
      <p:bldP spid="36" grpId="0"/>
      <p:bldP spid="37" grpId="0"/>
      <p:bldP spid="38" grpId="0"/>
      <p:bldP spid="39" grpId="0"/>
      <p:bldP spid="40" grpId="0"/>
      <p:bldP spid="41" grpId="0"/>
      <p:bldP spid="42" grpId="0"/>
      <p:bldP spid="43" grpId="0"/>
      <p:bldP spid="47" grpId="0"/>
      <p:bldP spid="48" grpId="0"/>
      <p:bldP spid="49" grpId="0"/>
      <p:bldP spid="50" grpId="0"/>
      <p:bldP spid="54" grpId="0"/>
      <p:bldP spid="55" grpId="0"/>
      <p:bldP spid="56" grpId="0"/>
      <p:bldP spid="57" grpId="0"/>
      <p:bldP spid="58" grpId="0"/>
      <p:bldP spid="59" grpId="0"/>
      <p:bldP spid="60" grpId="0"/>
      <p:bldP spid="61" grpId="0"/>
      <p:bldP spid="62" grpId="0"/>
      <p:bldP spid="68" grpId="0"/>
      <p:bldP spid="69" grpId="0"/>
      <p:bldP spid="70" grpId="0"/>
      <p:bldP spid="71" grpId="0"/>
      <p:bldP spid="72"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519</Words>
  <Application>Microsoft Office PowerPoint</Application>
  <PresentationFormat>Widescreen</PresentationFormat>
  <Paragraphs>108</Paragraphs>
  <Slides>17</Slides>
  <Notes>9</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17</vt:i4>
      </vt:variant>
    </vt:vector>
  </HeadingPairs>
  <TitlesOfParts>
    <vt:vector size="32" baseType="lpstr">
      <vt:lpstr>#9Slide02 Noi dung dai</vt:lpstr>
      <vt:lpstr>#9Slide05 Angelline</vt:lpstr>
      <vt:lpstr>Arial</vt:lpstr>
      <vt:lpstr>Bebas Neue</vt:lpstr>
      <vt:lpstr>Calibri</vt:lpstr>
      <vt:lpstr>Cambria</vt:lpstr>
      <vt:lpstr>Cambria Math</vt:lpstr>
      <vt:lpstr>Karla</vt:lpstr>
      <vt:lpstr>Love Ya Like A Sister</vt:lpstr>
      <vt:lpstr>UTM Avo</vt:lpstr>
      <vt:lpstr>思源黑体 CN Medium</vt:lpstr>
      <vt:lpstr>Office 主题</vt:lpstr>
      <vt:lpstr>1_Office Theme</vt:lpstr>
      <vt:lpstr>2_Office Theme</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CQC</cp:lastModifiedBy>
  <cp:revision>34</cp:revision>
  <dcterms:created xsi:type="dcterms:W3CDTF">2023-10-25T03:36:27Z</dcterms:created>
  <dcterms:modified xsi:type="dcterms:W3CDTF">2024-02-23T06:35:58Z</dcterms:modified>
</cp:coreProperties>
</file>