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700" autoAdjust="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4CBB55F-A982-6A38-F0D4-BF36AD46EB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350" y="142777"/>
            <a:ext cx="1374939" cy="13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1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image" Target="../media/image27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image" Target="../media/image28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8.png"/><Relationship Id="rId10" Type="http://schemas.openxmlformats.org/officeDocument/2006/relationships/image" Target="../media/image30.png"/><Relationship Id="rId19" Type="http://schemas.openxmlformats.org/officeDocument/2006/relationships/slide" Target="slide7.xml"/><Relationship Id="rId31" Type="http://schemas.openxmlformats.org/officeDocument/2006/relationships/image" Target="../media/image39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5.png"/><Relationship Id="rId27" Type="http://schemas.openxmlformats.org/officeDocument/2006/relationships/slide" Target="slide13.xml"/><Relationship Id="rId30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22827-B39D-8DC0-C655-3B8965E8FE97}"/>
              </a:ext>
            </a:extLst>
          </p:cNvPr>
          <p:cNvSpPr txBox="1"/>
          <p:nvPr/>
        </p:nvSpPr>
        <p:spPr>
          <a:xfrm>
            <a:off x="695325" y="1809750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634</Words>
  <Application>Microsoft Office PowerPoint</Application>
  <PresentationFormat>Widescreen</PresentationFormat>
  <Paragraphs>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Vogue-ExtraBold</vt:lpstr>
      <vt:lpstr>Arial</vt:lpstr>
      <vt:lpstr>Calibri</vt:lpstr>
      <vt:lpstr>Calibri Light</vt:lpstr>
      <vt:lpstr>Cambria</vt:lpstr>
      <vt:lpstr>Times New Roman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2023-12-06T06:34:42Z</dcterms:created>
  <dcterms:modified xsi:type="dcterms:W3CDTF">2023-12-09T09:58:37Z</dcterms:modified>
</cp:coreProperties>
</file>