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7" r:id="rId3"/>
  </p:sldMasterIdLst>
  <p:notesMasterIdLst>
    <p:notesMasterId r:id="rId21"/>
  </p:notesMasterIdLst>
  <p:sldIdLst>
    <p:sldId id="347" r:id="rId4"/>
    <p:sldId id="348" r:id="rId5"/>
    <p:sldId id="349" r:id="rId6"/>
    <p:sldId id="337" r:id="rId7"/>
    <p:sldId id="2007577226" r:id="rId8"/>
    <p:sldId id="2007577227" r:id="rId9"/>
    <p:sldId id="2007577228" r:id="rId10"/>
    <p:sldId id="350" r:id="rId11"/>
    <p:sldId id="351" r:id="rId12"/>
    <p:sldId id="2007577229" r:id="rId13"/>
    <p:sldId id="2007577230" r:id="rId14"/>
    <p:sldId id="2007577235" r:id="rId15"/>
    <p:sldId id="2007577233" r:id="rId16"/>
    <p:sldId id="364" r:id="rId17"/>
    <p:sldId id="2007577234" r:id="rId18"/>
    <p:sldId id="360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D0204-6967-46FF-957B-4911277EB0F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171A0-D1B9-4F7B-BBCE-A2FAEC56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71A0-D1B9-4F7B-BBCE-A2FAEC5641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7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71A0-D1B9-4F7B-BBCE-A2FAEC5641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2463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9676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42880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08002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411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404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50245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7358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24480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2174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84991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7479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93775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4267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37849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5440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9584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674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7B27C4-86A6-794B-EA61-0EB1FA4A51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1" y="95643"/>
            <a:ext cx="1261817" cy="12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BD28B39-1076-2732-E71E-196BB367188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1" y="95643"/>
            <a:ext cx="1261817" cy="12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6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9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7434959" y="-943515"/>
            <a:ext cx="3633237" cy="297260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63" y="471095"/>
            <a:ext cx="2750232" cy="2125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0" y="2679020"/>
            <a:ext cx="2318141" cy="34122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20429" t="11817" r="19821" b="17124"/>
          <a:stretch/>
        </p:blipFill>
        <p:spPr>
          <a:xfrm>
            <a:off x="8357788" y="1875582"/>
            <a:ext cx="3945465" cy="4695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FDC6E-DEAC-4CB4-8C15-CF80E0AE4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994" y="330280"/>
            <a:ext cx="313971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AF8EA-BA52-DA1B-8714-5FDBF88F1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51" y="1329585"/>
            <a:ext cx="8961897" cy="2408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8083C-3F2A-ED3A-C6DA-DA803C033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505" y="3533775"/>
            <a:ext cx="5223497" cy="130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AEFD7-3ED8-46A6-929D-AAA63DC6069F}"/>
              </a:ext>
            </a:extLst>
          </p:cNvPr>
          <p:cNvSpPr txBox="1"/>
          <p:nvPr/>
        </p:nvSpPr>
        <p:spPr>
          <a:xfrm>
            <a:off x="1981200" y="956280"/>
            <a:ext cx="656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86E92-F8CE-427C-BB19-511DC116F0BF}"/>
              </a:ext>
            </a:extLst>
          </p:cNvPr>
          <p:cNvSpPr/>
          <p:nvPr/>
        </p:nvSpPr>
        <p:spPr>
          <a:xfrm>
            <a:off x="1459238" y="93214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559955-A97A-8D09-DB3A-87A70F16498E}"/>
              </a:ext>
            </a:extLst>
          </p:cNvPr>
          <p:cNvGrpSpPr/>
          <p:nvPr/>
        </p:nvGrpSpPr>
        <p:grpSpPr>
          <a:xfrm>
            <a:off x="1304925" y="1981200"/>
            <a:ext cx="4324350" cy="647700"/>
            <a:chOff x="1304925" y="1981200"/>
            <a:chExt cx="4324350" cy="6477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ACE161-42E2-6D3A-3E71-5F8DC5413B19}"/>
                </a:ext>
              </a:extLst>
            </p:cNvPr>
            <p:cNvSpPr txBox="1"/>
            <p:nvPr/>
          </p:nvSpPr>
          <p:spPr>
            <a:xfrm>
              <a:off x="1304925" y="1981200"/>
              <a:ext cx="4324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a)            x 7 = 14 742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D90D67A-3998-5691-A8AA-B75221BFFD68}"/>
                </a:ext>
              </a:extLst>
            </p:cNvPr>
            <p:cNvSpPr/>
            <p:nvPr/>
          </p:nvSpPr>
          <p:spPr>
            <a:xfrm>
              <a:off x="1914525" y="2066925"/>
              <a:ext cx="99060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EB604F-8256-F834-7B82-B79B5CE3EF8E}"/>
              </a:ext>
            </a:extLst>
          </p:cNvPr>
          <p:cNvGrpSpPr/>
          <p:nvPr/>
        </p:nvGrpSpPr>
        <p:grpSpPr>
          <a:xfrm>
            <a:off x="6267450" y="1943100"/>
            <a:ext cx="4476750" cy="647700"/>
            <a:chOff x="1152525" y="1981200"/>
            <a:chExt cx="4476750" cy="6477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024474-DF41-69EC-577E-4FD4535AF90A}"/>
                </a:ext>
              </a:extLst>
            </p:cNvPr>
            <p:cNvSpPr txBox="1"/>
            <p:nvPr/>
          </p:nvSpPr>
          <p:spPr>
            <a:xfrm>
              <a:off x="1152525" y="1981200"/>
              <a:ext cx="447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b)               : 24 = 815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2389F77-7483-D407-D29F-CC8105965164}"/>
                </a:ext>
              </a:extLst>
            </p:cNvPr>
            <p:cNvSpPr/>
            <p:nvPr/>
          </p:nvSpPr>
          <p:spPr>
            <a:xfrm>
              <a:off x="1914525" y="2066925"/>
              <a:ext cx="116205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1ECA0F-565C-4EE8-E8A6-AD636D2EC6A6}"/>
              </a:ext>
            </a:extLst>
          </p:cNvPr>
          <p:cNvSpPr/>
          <p:nvPr/>
        </p:nvSpPr>
        <p:spPr>
          <a:xfrm>
            <a:off x="1809750" y="2028825"/>
            <a:ext cx="1133475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2 106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54F6EE-465C-B3D6-89BA-AF3C7A811EBF}"/>
              </a:ext>
            </a:extLst>
          </p:cNvPr>
          <p:cNvSpPr/>
          <p:nvPr/>
        </p:nvSpPr>
        <p:spPr>
          <a:xfrm>
            <a:off x="6791326" y="1990725"/>
            <a:ext cx="1438274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19 560</a:t>
            </a:r>
          </a:p>
        </p:txBody>
      </p:sp>
    </p:spTree>
    <p:extLst>
      <p:ext uri="{BB962C8B-B14F-4D97-AF65-F5344CB8AC3E}">
        <p14:creationId xmlns:p14="http://schemas.microsoft.com/office/powerpoint/2010/main" val="188536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720502" y="872457"/>
            <a:ext cx="919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72 cái bút chì xếp đều vào 6 hộp. Hỏi có 760 cái bút chì cùng loại đó thì xếp được bao nhiêu hộp như thế và còn thừa mấy cái bút chì?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2C84B-8293-1CA8-990D-2C4B74E7582E}"/>
              </a:ext>
            </a:extLst>
          </p:cNvPr>
          <p:cNvSpPr txBox="1"/>
          <p:nvPr/>
        </p:nvSpPr>
        <p:spPr>
          <a:xfrm>
            <a:off x="2638425" y="1952625"/>
            <a:ext cx="6305550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nl-NL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óm tắt:</a:t>
            </a:r>
            <a:endParaRPr lang="en-US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cái bút chì: 6 hộp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760 cái bút chì: ... hộp, thừa ... bút chì?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17422-0F50-0774-5FBF-36CDD1BE0988}"/>
              </a:ext>
            </a:extLst>
          </p:cNvPr>
          <p:cNvSpPr txBox="1"/>
          <p:nvPr/>
        </p:nvSpPr>
        <p:spPr>
          <a:xfrm>
            <a:off x="971549" y="3476625"/>
            <a:ext cx="10144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iải: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hộp xếp số bút chì là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: 6 = 12 (bút)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có 760 : 12 =  63 (dư 4)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760 bút chì cùng loại đó xếp được 63 hộp và còn thừa 4 bút chì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63 hộp, thừa 4 bút chì</a:t>
            </a:r>
          </a:p>
        </p:txBody>
      </p:sp>
    </p:spTree>
    <p:extLst>
      <p:ext uri="{BB962C8B-B14F-4D97-AF65-F5344CB8AC3E}">
        <p14:creationId xmlns:p14="http://schemas.microsoft.com/office/powerpoint/2010/main" val="52395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720502" y="872457"/>
            <a:ext cx="919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Rô-bốt đến kho báu theo các đoạn đường ghi phép tính có kết quả là số lẻ. Hỏi kho báu ở trong toà nhà nào?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7E06A7-4F8A-E720-A647-E4E39AD8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89" y="1738215"/>
            <a:ext cx="7902532" cy="436794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B73D67F-B510-1407-7E53-11D27DF32F13}"/>
              </a:ext>
            </a:extLst>
          </p:cNvPr>
          <p:cNvSpPr/>
          <p:nvPr/>
        </p:nvSpPr>
        <p:spPr>
          <a:xfrm rot="19281814">
            <a:off x="3540574" y="3288649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225B69-E3EB-DF81-67C9-06A1A4A4098B}"/>
              </a:ext>
            </a:extLst>
          </p:cNvPr>
          <p:cNvSpPr/>
          <p:nvPr/>
        </p:nvSpPr>
        <p:spPr>
          <a:xfrm rot="1846944">
            <a:off x="3788858" y="5051412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F04C1A5-E5C8-0399-5C42-9269EC5B4B46}"/>
              </a:ext>
            </a:extLst>
          </p:cNvPr>
          <p:cNvSpPr/>
          <p:nvPr/>
        </p:nvSpPr>
        <p:spPr>
          <a:xfrm rot="15910826">
            <a:off x="4471485" y="4114154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7 865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C72AB0A-4723-F823-DD22-D6848082864F}"/>
              </a:ext>
            </a:extLst>
          </p:cNvPr>
          <p:cNvSpPr/>
          <p:nvPr/>
        </p:nvSpPr>
        <p:spPr>
          <a:xfrm rot="2463329">
            <a:off x="5575016" y="3766740"/>
            <a:ext cx="789303" cy="28694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F75B1F-95F5-095C-A7F2-4AEB1792BF1F}"/>
              </a:ext>
            </a:extLst>
          </p:cNvPr>
          <p:cNvSpPr/>
          <p:nvPr/>
        </p:nvSpPr>
        <p:spPr>
          <a:xfrm rot="18720060">
            <a:off x="6098930" y="48145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3C1A88-7725-B92F-CDC1-9F7A02CDFC77}"/>
              </a:ext>
            </a:extLst>
          </p:cNvPr>
          <p:cNvSpPr/>
          <p:nvPr/>
        </p:nvSpPr>
        <p:spPr>
          <a:xfrm>
            <a:off x="6319275" y="2487951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1 141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808F95-3A62-D862-FE02-22EDE9E60CF4}"/>
              </a:ext>
            </a:extLst>
          </p:cNvPr>
          <p:cNvSpPr/>
          <p:nvPr/>
        </p:nvSpPr>
        <p:spPr>
          <a:xfrm rot="19136334">
            <a:off x="7388614" y="377827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2 000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171D6C-53A7-BB1A-05B1-D59540AAA8E7}"/>
              </a:ext>
            </a:extLst>
          </p:cNvPr>
          <p:cNvSpPr/>
          <p:nvPr/>
        </p:nvSpPr>
        <p:spPr>
          <a:xfrm rot="2702267">
            <a:off x="7070478" y="517654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341F758-91F7-6168-776A-90A905876B77}"/>
              </a:ext>
            </a:extLst>
          </p:cNvPr>
          <p:cNvSpPr/>
          <p:nvPr/>
        </p:nvSpPr>
        <p:spPr>
          <a:xfrm>
            <a:off x="3972560" y="2936240"/>
            <a:ext cx="4551680" cy="2480100"/>
          </a:xfrm>
          <a:custGeom>
            <a:avLst/>
            <a:gdLst>
              <a:gd name="connsiteX0" fmla="*/ 0 w 4551680"/>
              <a:gd name="connsiteY0" fmla="*/ 1686560 h 2480100"/>
              <a:gd name="connsiteX1" fmla="*/ 60960 w 4551680"/>
              <a:gd name="connsiteY1" fmla="*/ 1767840 h 2480100"/>
              <a:gd name="connsiteX2" fmla="*/ 121920 w 4551680"/>
              <a:gd name="connsiteY2" fmla="*/ 1808480 h 2480100"/>
              <a:gd name="connsiteX3" fmla="*/ 162560 w 4551680"/>
              <a:gd name="connsiteY3" fmla="*/ 1828800 h 2480100"/>
              <a:gd name="connsiteX4" fmla="*/ 193040 w 4551680"/>
              <a:gd name="connsiteY4" fmla="*/ 1859280 h 2480100"/>
              <a:gd name="connsiteX5" fmla="*/ 314960 w 4551680"/>
              <a:gd name="connsiteY5" fmla="*/ 1910080 h 2480100"/>
              <a:gd name="connsiteX6" fmla="*/ 436880 w 4551680"/>
              <a:gd name="connsiteY6" fmla="*/ 1950720 h 2480100"/>
              <a:gd name="connsiteX7" fmla="*/ 497840 w 4551680"/>
              <a:gd name="connsiteY7" fmla="*/ 1971040 h 2480100"/>
              <a:gd name="connsiteX8" fmla="*/ 568960 w 4551680"/>
              <a:gd name="connsiteY8" fmla="*/ 1991360 h 2480100"/>
              <a:gd name="connsiteX9" fmla="*/ 629920 w 4551680"/>
              <a:gd name="connsiteY9" fmla="*/ 2011680 h 2480100"/>
              <a:gd name="connsiteX10" fmla="*/ 680720 w 4551680"/>
              <a:gd name="connsiteY10" fmla="*/ 2021840 h 2480100"/>
              <a:gd name="connsiteX11" fmla="*/ 812800 w 4551680"/>
              <a:gd name="connsiteY11" fmla="*/ 2052320 h 2480100"/>
              <a:gd name="connsiteX12" fmla="*/ 944880 w 4551680"/>
              <a:gd name="connsiteY12" fmla="*/ 2123440 h 2480100"/>
              <a:gd name="connsiteX13" fmla="*/ 1036320 w 4551680"/>
              <a:gd name="connsiteY13" fmla="*/ 2153920 h 2480100"/>
              <a:gd name="connsiteX14" fmla="*/ 1087120 w 4551680"/>
              <a:gd name="connsiteY14" fmla="*/ 2204720 h 2480100"/>
              <a:gd name="connsiteX15" fmla="*/ 1229360 w 4551680"/>
              <a:gd name="connsiteY15" fmla="*/ 2275840 h 2480100"/>
              <a:gd name="connsiteX16" fmla="*/ 1270000 w 4551680"/>
              <a:gd name="connsiteY16" fmla="*/ 2296160 h 2480100"/>
              <a:gd name="connsiteX17" fmla="*/ 1402080 w 4551680"/>
              <a:gd name="connsiteY17" fmla="*/ 2336800 h 2480100"/>
              <a:gd name="connsiteX18" fmla="*/ 1442720 w 4551680"/>
              <a:gd name="connsiteY18" fmla="*/ 2357120 h 2480100"/>
              <a:gd name="connsiteX19" fmla="*/ 1595120 w 4551680"/>
              <a:gd name="connsiteY19" fmla="*/ 2407920 h 2480100"/>
              <a:gd name="connsiteX20" fmla="*/ 1686560 w 4551680"/>
              <a:gd name="connsiteY20" fmla="*/ 2479040 h 2480100"/>
              <a:gd name="connsiteX21" fmla="*/ 1737360 w 4551680"/>
              <a:gd name="connsiteY21" fmla="*/ 2468880 h 2480100"/>
              <a:gd name="connsiteX22" fmla="*/ 1737360 w 4551680"/>
              <a:gd name="connsiteY22" fmla="*/ 2225040 h 2480100"/>
              <a:gd name="connsiteX23" fmla="*/ 1696720 w 4551680"/>
              <a:gd name="connsiteY23" fmla="*/ 1971040 h 2480100"/>
              <a:gd name="connsiteX24" fmla="*/ 1686560 w 4551680"/>
              <a:gd name="connsiteY24" fmla="*/ 1879600 h 2480100"/>
              <a:gd name="connsiteX25" fmla="*/ 1676400 w 4551680"/>
              <a:gd name="connsiteY25" fmla="*/ 1778000 h 2480100"/>
              <a:gd name="connsiteX26" fmla="*/ 1645920 w 4551680"/>
              <a:gd name="connsiteY26" fmla="*/ 1656080 h 2480100"/>
              <a:gd name="connsiteX27" fmla="*/ 1625600 w 4551680"/>
              <a:gd name="connsiteY27" fmla="*/ 1503680 h 2480100"/>
              <a:gd name="connsiteX28" fmla="*/ 1595120 w 4551680"/>
              <a:gd name="connsiteY28" fmla="*/ 1432560 h 2480100"/>
              <a:gd name="connsiteX29" fmla="*/ 1574800 w 4551680"/>
              <a:gd name="connsiteY29" fmla="*/ 1341120 h 2480100"/>
              <a:gd name="connsiteX30" fmla="*/ 1544320 w 4551680"/>
              <a:gd name="connsiteY30" fmla="*/ 1259840 h 2480100"/>
              <a:gd name="connsiteX31" fmla="*/ 1524000 w 4551680"/>
              <a:gd name="connsiteY31" fmla="*/ 1188720 h 2480100"/>
              <a:gd name="connsiteX32" fmla="*/ 1513840 w 4551680"/>
              <a:gd name="connsiteY32" fmla="*/ 1076960 h 2480100"/>
              <a:gd name="connsiteX33" fmla="*/ 1452880 w 4551680"/>
              <a:gd name="connsiteY33" fmla="*/ 812800 h 2480100"/>
              <a:gd name="connsiteX34" fmla="*/ 1432560 w 4551680"/>
              <a:gd name="connsiteY34" fmla="*/ 711200 h 2480100"/>
              <a:gd name="connsiteX35" fmla="*/ 1402080 w 4551680"/>
              <a:gd name="connsiteY35" fmla="*/ 619760 h 2480100"/>
              <a:gd name="connsiteX36" fmla="*/ 1381760 w 4551680"/>
              <a:gd name="connsiteY36" fmla="*/ 538480 h 2480100"/>
              <a:gd name="connsiteX37" fmla="*/ 1351280 w 4551680"/>
              <a:gd name="connsiteY37" fmla="*/ 355600 h 2480100"/>
              <a:gd name="connsiteX38" fmla="*/ 1341120 w 4551680"/>
              <a:gd name="connsiteY38" fmla="*/ 274320 h 2480100"/>
              <a:gd name="connsiteX39" fmla="*/ 1330960 w 4551680"/>
              <a:gd name="connsiteY39" fmla="*/ 223520 h 2480100"/>
              <a:gd name="connsiteX40" fmla="*/ 1320800 w 4551680"/>
              <a:gd name="connsiteY40" fmla="*/ 142240 h 2480100"/>
              <a:gd name="connsiteX41" fmla="*/ 1341120 w 4551680"/>
              <a:gd name="connsiteY41" fmla="*/ 71120 h 2480100"/>
              <a:gd name="connsiteX42" fmla="*/ 1483360 w 4551680"/>
              <a:gd name="connsiteY42" fmla="*/ 60960 h 2480100"/>
              <a:gd name="connsiteX43" fmla="*/ 1584960 w 4551680"/>
              <a:gd name="connsiteY43" fmla="*/ 40640 h 2480100"/>
              <a:gd name="connsiteX44" fmla="*/ 2164080 w 4551680"/>
              <a:gd name="connsiteY44" fmla="*/ 20320 h 2480100"/>
              <a:gd name="connsiteX45" fmla="*/ 3566160 w 4551680"/>
              <a:gd name="connsiteY45" fmla="*/ 0 h 2480100"/>
              <a:gd name="connsiteX46" fmla="*/ 3810000 w 4551680"/>
              <a:gd name="connsiteY46" fmla="*/ 10160 h 2480100"/>
              <a:gd name="connsiteX47" fmla="*/ 3881120 w 4551680"/>
              <a:gd name="connsiteY47" fmla="*/ 30480 h 2480100"/>
              <a:gd name="connsiteX48" fmla="*/ 4155440 w 4551680"/>
              <a:gd name="connsiteY48" fmla="*/ 50800 h 2480100"/>
              <a:gd name="connsiteX49" fmla="*/ 4246880 w 4551680"/>
              <a:gd name="connsiteY49" fmla="*/ 81280 h 2480100"/>
              <a:gd name="connsiteX50" fmla="*/ 4328160 w 4551680"/>
              <a:gd name="connsiteY50" fmla="*/ 121920 h 2480100"/>
              <a:gd name="connsiteX51" fmla="*/ 4450080 w 4551680"/>
              <a:gd name="connsiteY51" fmla="*/ 162560 h 2480100"/>
              <a:gd name="connsiteX52" fmla="*/ 4490720 w 4551680"/>
              <a:gd name="connsiteY52" fmla="*/ 172720 h 2480100"/>
              <a:gd name="connsiteX53" fmla="*/ 4551680 w 4551680"/>
              <a:gd name="connsiteY53" fmla="*/ 203200 h 248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51680" h="2480100">
                <a:moveTo>
                  <a:pt x="0" y="1686560"/>
                </a:moveTo>
                <a:cubicBezTo>
                  <a:pt x="22602" y="1724230"/>
                  <a:pt x="27627" y="1741915"/>
                  <a:pt x="60960" y="1767840"/>
                </a:cubicBezTo>
                <a:cubicBezTo>
                  <a:pt x="80237" y="1782833"/>
                  <a:pt x="100979" y="1795915"/>
                  <a:pt x="121920" y="1808480"/>
                </a:cubicBezTo>
                <a:cubicBezTo>
                  <a:pt x="134907" y="1816272"/>
                  <a:pt x="150235" y="1819997"/>
                  <a:pt x="162560" y="1828800"/>
                </a:cubicBezTo>
                <a:cubicBezTo>
                  <a:pt x="174252" y="1837151"/>
                  <a:pt x="180629" y="1852040"/>
                  <a:pt x="193040" y="1859280"/>
                </a:cubicBezTo>
                <a:cubicBezTo>
                  <a:pt x="256960" y="1896567"/>
                  <a:pt x="264815" y="1891846"/>
                  <a:pt x="314960" y="1910080"/>
                </a:cubicBezTo>
                <a:cubicBezTo>
                  <a:pt x="538038" y="1991199"/>
                  <a:pt x="306050" y="1911471"/>
                  <a:pt x="436880" y="1950720"/>
                </a:cubicBezTo>
                <a:cubicBezTo>
                  <a:pt x="457396" y="1956875"/>
                  <a:pt x="477368" y="1964741"/>
                  <a:pt x="497840" y="1971040"/>
                </a:cubicBezTo>
                <a:cubicBezTo>
                  <a:pt x="521405" y="1978291"/>
                  <a:pt x="545395" y="1984109"/>
                  <a:pt x="568960" y="1991360"/>
                </a:cubicBezTo>
                <a:cubicBezTo>
                  <a:pt x="589432" y="1997659"/>
                  <a:pt x="609256" y="2006044"/>
                  <a:pt x="629920" y="2011680"/>
                </a:cubicBezTo>
                <a:cubicBezTo>
                  <a:pt x="646580" y="2016224"/>
                  <a:pt x="663863" y="2018094"/>
                  <a:pt x="680720" y="2021840"/>
                </a:cubicBezTo>
                <a:lnTo>
                  <a:pt x="812800" y="2052320"/>
                </a:lnTo>
                <a:cubicBezTo>
                  <a:pt x="856827" y="2076027"/>
                  <a:pt x="899358" y="2102748"/>
                  <a:pt x="944880" y="2123440"/>
                </a:cubicBezTo>
                <a:cubicBezTo>
                  <a:pt x="974129" y="2136735"/>
                  <a:pt x="1008424" y="2137980"/>
                  <a:pt x="1036320" y="2153920"/>
                </a:cubicBezTo>
                <a:cubicBezTo>
                  <a:pt x="1057112" y="2165801"/>
                  <a:pt x="1068139" y="2190119"/>
                  <a:pt x="1087120" y="2204720"/>
                </a:cubicBezTo>
                <a:cubicBezTo>
                  <a:pt x="1172300" y="2270243"/>
                  <a:pt x="1147652" y="2243157"/>
                  <a:pt x="1229360" y="2275840"/>
                </a:cubicBezTo>
                <a:cubicBezTo>
                  <a:pt x="1243422" y="2281465"/>
                  <a:pt x="1255718" y="2291119"/>
                  <a:pt x="1270000" y="2296160"/>
                </a:cubicBezTo>
                <a:cubicBezTo>
                  <a:pt x="1313438" y="2311491"/>
                  <a:pt x="1358642" y="2321469"/>
                  <a:pt x="1402080" y="2336800"/>
                </a:cubicBezTo>
                <a:cubicBezTo>
                  <a:pt x="1416362" y="2341841"/>
                  <a:pt x="1428508" y="2351884"/>
                  <a:pt x="1442720" y="2357120"/>
                </a:cubicBezTo>
                <a:cubicBezTo>
                  <a:pt x="1492966" y="2375632"/>
                  <a:pt x="1595120" y="2407920"/>
                  <a:pt x="1595120" y="2407920"/>
                </a:cubicBezTo>
                <a:cubicBezTo>
                  <a:pt x="1619631" y="2432431"/>
                  <a:pt x="1653141" y="2469926"/>
                  <a:pt x="1686560" y="2479040"/>
                </a:cubicBezTo>
                <a:cubicBezTo>
                  <a:pt x="1703220" y="2483584"/>
                  <a:pt x="1720427" y="2472267"/>
                  <a:pt x="1737360" y="2468880"/>
                </a:cubicBezTo>
                <a:cubicBezTo>
                  <a:pt x="1762851" y="2366918"/>
                  <a:pt x="1753646" y="2420472"/>
                  <a:pt x="1737360" y="2225040"/>
                </a:cubicBezTo>
                <a:cubicBezTo>
                  <a:pt x="1715231" y="1959498"/>
                  <a:pt x="1727706" y="2156956"/>
                  <a:pt x="1696720" y="1971040"/>
                </a:cubicBezTo>
                <a:cubicBezTo>
                  <a:pt x="1691678" y="1940790"/>
                  <a:pt x="1689770" y="1910099"/>
                  <a:pt x="1686560" y="1879600"/>
                </a:cubicBezTo>
                <a:cubicBezTo>
                  <a:pt x="1682997" y="1845751"/>
                  <a:pt x="1682488" y="1811487"/>
                  <a:pt x="1676400" y="1778000"/>
                </a:cubicBezTo>
                <a:cubicBezTo>
                  <a:pt x="1668906" y="1736785"/>
                  <a:pt x="1656080" y="1696720"/>
                  <a:pt x="1645920" y="1656080"/>
                </a:cubicBezTo>
                <a:cubicBezTo>
                  <a:pt x="1644308" y="1641576"/>
                  <a:pt x="1633531" y="1529457"/>
                  <a:pt x="1625600" y="1503680"/>
                </a:cubicBezTo>
                <a:cubicBezTo>
                  <a:pt x="1618015" y="1479028"/>
                  <a:pt x="1602813" y="1457178"/>
                  <a:pt x="1595120" y="1432560"/>
                </a:cubicBezTo>
                <a:cubicBezTo>
                  <a:pt x="1585807" y="1402758"/>
                  <a:pt x="1583610" y="1371075"/>
                  <a:pt x="1574800" y="1341120"/>
                </a:cubicBezTo>
                <a:cubicBezTo>
                  <a:pt x="1566635" y="1313360"/>
                  <a:pt x="1553470" y="1287291"/>
                  <a:pt x="1544320" y="1259840"/>
                </a:cubicBezTo>
                <a:cubicBezTo>
                  <a:pt x="1536523" y="1236450"/>
                  <a:pt x="1530773" y="1212427"/>
                  <a:pt x="1524000" y="1188720"/>
                </a:cubicBezTo>
                <a:cubicBezTo>
                  <a:pt x="1520613" y="1151467"/>
                  <a:pt x="1519130" y="1113991"/>
                  <a:pt x="1513840" y="1076960"/>
                </a:cubicBezTo>
                <a:cubicBezTo>
                  <a:pt x="1502233" y="995710"/>
                  <a:pt x="1470091" y="887381"/>
                  <a:pt x="1452880" y="812800"/>
                </a:cubicBezTo>
                <a:cubicBezTo>
                  <a:pt x="1445114" y="779147"/>
                  <a:pt x="1441350" y="744600"/>
                  <a:pt x="1432560" y="711200"/>
                </a:cubicBezTo>
                <a:cubicBezTo>
                  <a:pt x="1424383" y="680129"/>
                  <a:pt x="1411146" y="650583"/>
                  <a:pt x="1402080" y="619760"/>
                </a:cubicBezTo>
                <a:cubicBezTo>
                  <a:pt x="1394200" y="592968"/>
                  <a:pt x="1388533" y="565573"/>
                  <a:pt x="1381760" y="538480"/>
                </a:cubicBezTo>
                <a:cubicBezTo>
                  <a:pt x="1358871" y="309592"/>
                  <a:pt x="1388019" y="551542"/>
                  <a:pt x="1351280" y="355600"/>
                </a:cubicBezTo>
                <a:cubicBezTo>
                  <a:pt x="1346248" y="328763"/>
                  <a:pt x="1345272" y="301307"/>
                  <a:pt x="1341120" y="274320"/>
                </a:cubicBezTo>
                <a:cubicBezTo>
                  <a:pt x="1338494" y="257252"/>
                  <a:pt x="1333586" y="240588"/>
                  <a:pt x="1330960" y="223520"/>
                </a:cubicBezTo>
                <a:cubicBezTo>
                  <a:pt x="1326808" y="196533"/>
                  <a:pt x="1324187" y="169333"/>
                  <a:pt x="1320800" y="142240"/>
                </a:cubicBezTo>
                <a:cubicBezTo>
                  <a:pt x="1327573" y="118533"/>
                  <a:pt x="1319068" y="82146"/>
                  <a:pt x="1341120" y="71120"/>
                </a:cubicBezTo>
                <a:cubicBezTo>
                  <a:pt x="1383636" y="49862"/>
                  <a:pt x="1436193" y="66856"/>
                  <a:pt x="1483360" y="60960"/>
                </a:cubicBezTo>
                <a:cubicBezTo>
                  <a:pt x="1517631" y="56676"/>
                  <a:pt x="1550770" y="45524"/>
                  <a:pt x="1584960" y="40640"/>
                </a:cubicBezTo>
                <a:cubicBezTo>
                  <a:pt x="1737123" y="18902"/>
                  <a:pt x="2137453" y="20754"/>
                  <a:pt x="2164080" y="20320"/>
                </a:cubicBezTo>
                <a:lnTo>
                  <a:pt x="3566160" y="0"/>
                </a:lnTo>
                <a:cubicBezTo>
                  <a:pt x="3647440" y="3387"/>
                  <a:pt x="3729028" y="2324"/>
                  <a:pt x="3810000" y="10160"/>
                </a:cubicBezTo>
                <a:cubicBezTo>
                  <a:pt x="3834541" y="12535"/>
                  <a:pt x="3856634" y="27599"/>
                  <a:pt x="3881120" y="30480"/>
                </a:cubicBezTo>
                <a:cubicBezTo>
                  <a:pt x="3972182" y="41193"/>
                  <a:pt x="4064000" y="44027"/>
                  <a:pt x="4155440" y="50800"/>
                </a:cubicBezTo>
                <a:cubicBezTo>
                  <a:pt x="4185920" y="60960"/>
                  <a:pt x="4217171" y="69047"/>
                  <a:pt x="4246880" y="81280"/>
                </a:cubicBezTo>
                <a:cubicBezTo>
                  <a:pt x="4274890" y="92813"/>
                  <a:pt x="4298773" y="114573"/>
                  <a:pt x="4328160" y="121920"/>
                </a:cubicBezTo>
                <a:cubicBezTo>
                  <a:pt x="4419638" y="144790"/>
                  <a:pt x="4308548" y="115383"/>
                  <a:pt x="4450080" y="162560"/>
                </a:cubicBezTo>
                <a:cubicBezTo>
                  <a:pt x="4463327" y="166976"/>
                  <a:pt x="4477645" y="167817"/>
                  <a:pt x="4490720" y="172720"/>
                </a:cubicBezTo>
                <a:lnTo>
                  <a:pt x="4551680" y="2032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3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806227" y="1034382"/>
            <a:ext cx="91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2BEFB8-15BA-181F-DF0D-4EA8B1F835F2}"/>
              </a:ext>
            </a:extLst>
          </p:cNvPr>
          <p:cNvSpPr/>
          <p:nvPr/>
        </p:nvSpPr>
        <p:spPr>
          <a:xfrm>
            <a:off x="2676525" y="1952625"/>
            <a:ext cx="5895975" cy="885825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930 x 65 + 65 x 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AF080-6C35-5012-1CB8-D2CE249B8DE8}"/>
              </a:ext>
            </a:extLst>
          </p:cNvPr>
          <p:cNvSpPr txBox="1"/>
          <p:nvPr/>
        </p:nvSpPr>
        <p:spPr>
          <a:xfrm>
            <a:off x="2943225" y="2867025"/>
            <a:ext cx="628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x (930 + 70)</a:t>
            </a:r>
          </a:p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x 1 000</a:t>
            </a:r>
          </a:p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65 000</a:t>
            </a:r>
          </a:p>
        </p:txBody>
      </p:sp>
    </p:spTree>
    <p:extLst>
      <p:ext uri="{BB962C8B-B14F-4D97-AF65-F5344CB8AC3E}">
        <p14:creationId xmlns:p14="http://schemas.microsoft.com/office/powerpoint/2010/main" val="3654631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798">
            <a:off x="2020621" y="1671662"/>
            <a:ext cx="7520951" cy="31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2CA9-E7D5-9854-357C-4E7213C6C61C}"/>
              </a:ext>
            </a:extLst>
          </p:cNvPr>
          <p:cNvSpPr txBox="1"/>
          <p:nvPr/>
        </p:nvSpPr>
        <p:spPr>
          <a:xfrm>
            <a:off x="1058238" y="1164717"/>
            <a:ext cx="10263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Một hộp bút màu có 6 chiếc bút có giá 18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600 đồng. Hỏi mỗi chiếc bút màu có giá là bao nhiêu tiền?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988FE-8D3E-BEA6-FD96-661584F5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42E0F0-51A5-511E-B092-909DD92EEA6B}"/>
              </a:ext>
            </a:extLst>
          </p:cNvPr>
          <p:cNvSpPr/>
          <p:nvPr/>
        </p:nvSpPr>
        <p:spPr>
          <a:xfrm>
            <a:off x="1371600" y="3087904"/>
            <a:ext cx="10005237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D95E9-AAF3-AC79-3304-96EA90EBC359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90E25-1B0D-CD2F-1683-545594020320}"/>
              </a:ext>
            </a:extLst>
          </p:cNvPr>
          <p:cNvSpPr txBox="1"/>
          <p:nvPr/>
        </p:nvSpPr>
        <p:spPr>
          <a:xfrm>
            <a:off x="1403498" y="3832232"/>
            <a:ext cx="9494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chiếc bút có giá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EED08-53C9-DBCE-8008-83C3A25E298F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18 600 : 6 = 3 100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378A1-B8EF-CCC9-8442-725B77E56FE3}"/>
              </a:ext>
            </a:extLst>
          </p:cNvPr>
          <p:cNvSpPr txBox="1"/>
          <p:nvPr/>
        </p:nvSpPr>
        <p:spPr>
          <a:xfrm>
            <a:off x="4499067" y="5251865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3 100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1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 idx="4294967295"/>
          </p:nvPr>
        </p:nvSpPr>
        <p:spPr>
          <a:xfrm>
            <a:off x="5553263" y="2548698"/>
            <a:ext cx="5027612" cy="307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Ôn lại bài 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5D8"/>
        </a:solidFill>
        <a:effectLst/>
      </p:bgPr>
    </p:bg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21" y="74220"/>
            <a:ext cx="4406900" cy="4406900"/>
          </a:xfrm>
          <a:prstGeom prst="rect">
            <a:avLst/>
          </a:prstGeom>
        </p:spPr>
      </p:pic>
      <p:sp>
        <p:nvSpPr>
          <p:cNvPr id="7" name="Google Shape;2070;p48"/>
          <p:cNvSpPr txBox="1">
            <a:spLocks noGrp="1"/>
          </p:cNvSpPr>
          <p:nvPr>
            <p:ph type="title" idx="4294967295"/>
          </p:nvPr>
        </p:nvSpPr>
        <p:spPr>
          <a:xfrm>
            <a:off x="561975" y="473075"/>
            <a:ext cx="9182100" cy="405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7200" b="1" dirty="0">
                <a:ln w="19050">
                  <a:solidFill>
                    <a:srgbClr val="002060"/>
                  </a:solidFill>
                  <a:prstDash val="sysDash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TAY ĐÂU, TAY ĐÂU?</a:t>
            </a:r>
            <a:endParaRPr sz="7200" b="1" dirty="0">
              <a:ln w="19050">
                <a:solidFill>
                  <a:srgbClr val="002060"/>
                </a:solidFill>
                <a:prstDash val="sysDash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EDA4D2-AD20-014F-A5B4-45292698D65E}"/>
              </a:ext>
            </a:extLst>
          </p:cNvPr>
          <p:cNvGrpSpPr/>
          <p:nvPr/>
        </p:nvGrpSpPr>
        <p:grpSpPr>
          <a:xfrm>
            <a:off x="776219" y="3398144"/>
            <a:ext cx="8486453" cy="3718936"/>
            <a:chOff x="-140573" y="2080384"/>
            <a:chExt cx="12097895" cy="512909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96EA4463-9AD1-6043-85E1-CAD8E5067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0573" y="2594331"/>
              <a:ext cx="4109979" cy="410997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5725B0A9-7C55-9E45-86D1-D0D4ADBF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7343" y="2589945"/>
              <a:ext cx="4109979" cy="4109979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3A0FB6E3-1096-2B4C-B5C0-BACF3A1D4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8166" y="2080384"/>
              <a:ext cx="5129099" cy="5129099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C8A80816-B5CC-DB48-86ED-810F37545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270" y="2653510"/>
              <a:ext cx="2863736" cy="4050800"/>
            </a:xfrm>
            <a:prstGeom prst="rect">
              <a:avLst/>
            </a:prstGeom>
          </p:spPr>
        </p:pic>
      </p:grpSp>
      <p:sp>
        <p:nvSpPr>
          <p:cNvPr id="2" name="Cloud 1"/>
          <p:cNvSpPr/>
          <p:nvPr/>
        </p:nvSpPr>
        <p:spPr>
          <a:xfrm>
            <a:off x="8704558" y="3883134"/>
            <a:ext cx="3320200" cy="2864482"/>
          </a:xfrm>
          <a:prstGeom prst="cloud">
            <a:avLst/>
          </a:prstGeom>
          <a:gradFill>
            <a:gsLst>
              <a:gs pos="77000">
                <a:srgbClr val="FEBF2C"/>
              </a:gs>
              <a:gs pos="0">
                <a:srgbClr val="F9910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531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7" y="-6394"/>
            <a:ext cx="12199153" cy="6870787"/>
          </a:xfrm>
          <a:prstGeom prst="rect">
            <a:avLst/>
          </a:prstGeom>
        </p:spPr>
      </p:pic>
      <p:pic>
        <p:nvPicPr>
          <p:cNvPr id="4" name="yt1s.com - Brain Break Hand Exercise Warm Up to Twinkle Twinkle Little Star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57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">
            <a:extLst>
              <a:ext uri="{FF2B5EF4-FFF2-40B4-BE49-F238E27FC236}">
                <a16:creationId xmlns:a16="http://schemas.microsoft.com/office/drawing/2014/main" id="{CE20A82D-0A4D-47BB-9EB6-536BCC3E3F71}"/>
              </a:ext>
            </a:extLst>
          </p:cNvPr>
          <p:cNvSpPr/>
          <p:nvPr/>
        </p:nvSpPr>
        <p:spPr>
          <a:xfrm>
            <a:off x="194071" y="304800"/>
            <a:ext cx="3962400" cy="1143000"/>
          </a:xfrm>
          <a:prstGeom prst="round2DiagRect">
            <a:avLst>
              <a:gd name="adj1" fmla="val 16667"/>
              <a:gd name="adj2" fmla="val 4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Tôi hỏi bạn trả lời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C9C111-FEEC-4F2B-85C2-9740AE74097E}"/>
              </a:ext>
            </a:extLst>
          </p:cNvPr>
          <p:cNvGrpSpPr/>
          <p:nvPr/>
        </p:nvGrpSpPr>
        <p:grpSpPr>
          <a:xfrm>
            <a:off x="647700" y="1668120"/>
            <a:ext cx="4140200" cy="4600917"/>
            <a:chOff x="647700" y="1668120"/>
            <a:chExt cx="4140200" cy="46009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81A08BDE-54FB-43A4-92B9-EC2F24D72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668120"/>
              <a:ext cx="4140200" cy="2345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3EC171-A4A5-4373-B81D-1A88223365EE}"/>
                </a:ext>
              </a:extLst>
            </p:cNvPr>
            <p:cNvSpPr txBox="1"/>
            <p:nvPr/>
          </p:nvSpPr>
          <p:spPr>
            <a:xfrm>
              <a:off x="1355725" y="2419350"/>
              <a:ext cx="3238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600 : 20 = ?</a:t>
              </a:r>
            </a:p>
          </p:txBody>
        </p:sp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44A5F238-451E-4972-80B5-6FBB0479F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76550" y="4184650"/>
              <a:ext cx="1895475" cy="208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Picture 8">
            <a:extLst>
              <a:ext uri="{FF2B5EF4-FFF2-40B4-BE49-F238E27FC236}">
                <a16:creationId xmlns:a16="http://schemas.microsoft.com/office/drawing/2014/main" id="{D7C5E855-09E0-4B0D-8416-335069A2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0525" y="3851276"/>
            <a:ext cx="2038349" cy="235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721E4940-CF75-4C61-853B-0AA57712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752475"/>
            <a:ext cx="5740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ADC73-B76E-E6E6-E3D4-06E0F10B4F8C}"/>
              </a:ext>
            </a:extLst>
          </p:cNvPr>
          <p:cNvSpPr txBox="1"/>
          <p:nvPr/>
        </p:nvSpPr>
        <p:spPr>
          <a:xfrm>
            <a:off x="6537327" y="1889124"/>
            <a:ext cx="396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7306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8574F05-449C-4CEB-8623-1FC78E8F380A}"/>
              </a:ext>
            </a:extLst>
          </p:cNvPr>
          <p:cNvGrpSpPr/>
          <p:nvPr/>
        </p:nvGrpSpPr>
        <p:grpSpPr>
          <a:xfrm>
            <a:off x="647700" y="575920"/>
            <a:ext cx="4362450" cy="5520080"/>
            <a:chOff x="647700" y="575920"/>
            <a:chExt cx="4362450" cy="55200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523B1C-3797-4A66-9D67-BE144E6E395A}"/>
                </a:ext>
              </a:extLst>
            </p:cNvPr>
            <p:cNvGrpSpPr/>
            <p:nvPr/>
          </p:nvGrpSpPr>
          <p:grpSpPr>
            <a:xfrm>
              <a:off x="647700" y="575920"/>
              <a:ext cx="4140200" cy="2345080"/>
              <a:chOff x="647700" y="1668120"/>
              <a:chExt cx="4140200" cy="2345080"/>
            </a:xfrm>
          </p:grpSpPr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A2F0D631-E0A3-4AAE-9968-1A6448E430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" y="1668120"/>
                <a:ext cx="4140200" cy="2345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013091-E9C7-4C9A-9A0F-36EDDEA8D5F2}"/>
                  </a:ext>
                </a:extLst>
              </p:cNvPr>
              <p:cNvSpPr txBox="1"/>
              <p:nvPr/>
            </p:nvSpPr>
            <p:spPr>
              <a:xfrm>
                <a:off x="1527175" y="2524125"/>
                <a:ext cx="3238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40 x 70 = ?</a:t>
                </a:r>
              </a:p>
            </p:txBody>
          </p:sp>
        </p:grp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05B12675-E862-4256-9D39-BA5846730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800" y="2836067"/>
              <a:ext cx="2292350" cy="3259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2D7B3975-A34C-45CC-AFC5-358B936B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2833288"/>
            <a:ext cx="1935163" cy="345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7044EDD8-2EF6-4E98-8C78-205EA2E7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590550"/>
            <a:ext cx="5740400" cy="253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1CDD4-2084-F394-3B1A-33E795F048F3}"/>
              </a:ext>
            </a:extLst>
          </p:cNvPr>
          <p:cNvSpPr txBox="1"/>
          <p:nvPr/>
        </p:nvSpPr>
        <p:spPr>
          <a:xfrm>
            <a:off x="6296025" y="1257299"/>
            <a:ext cx="396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2 800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9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AE7A61-FD2D-4CDF-9EDB-6FDE0EE41970}"/>
              </a:ext>
            </a:extLst>
          </p:cNvPr>
          <p:cNvGrpSpPr/>
          <p:nvPr/>
        </p:nvGrpSpPr>
        <p:grpSpPr>
          <a:xfrm>
            <a:off x="403225" y="225639"/>
            <a:ext cx="5794375" cy="5897347"/>
            <a:chOff x="403225" y="225639"/>
            <a:chExt cx="5794375" cy="5897347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E4ACCF88-642C-4E4D-8A7B-65A11BB34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" y="225639"/>
              <a:ext cx="5794375" cy="313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349416-0332-496B-9D77-AF804C134D4F}"/>
                </a:ext>
              </a:extLst>
            </p:cNvPr>
            <p:cNvSpPr txBox="1"/>
            <p:nvPr/>
          </p:nvSpPr>
          <p:spPr>
            <a:xfrm>
              <a:off x="1606550" y="1638299"/>
              <a:ext cx="3968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Tính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bằng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tiện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20 x 134 x 5 =?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EE36E1-ACD1-4CDB-9DC8-66C941152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" b="98752" l="0" r="99394">
                          <a14:foregroundMark x1="55758" y1="62715" x2="55758" y2="62715"/>
                          <a14:foregroundMark x1="53333" y1="60374" x2="53333" y2="60374"/>
                          <a14:foregroundMark x1="51212" y1="59126" x2="51212" y2="59126"/>
                          <a14:foregroundMark x1="48788" y1="57410" x2="48788" y2="57410"/>
                          <a14:foregroundMark x1="45758" y1="55538" x2="45758" y2="55538"/>
                          <a14:foregroundMark x1="43636" y1="52886" x2="43636" y2="52886"/>
                          <a14:foregroundMark x1="43636" y1="52886" x2="43636" y2="52886"/>
                          <a14:foregroundMark x1="44242" y1="51638" x2="44242" y2="51638"/>
                          <a14:foregroundMark x1="45758" y1="49610" x2="45758" y2="49610"/>
                          <a14:foregroundMark x1="45758" y1="49610" x2="45758" y2="49610"/>
                          <a14:foregroundMark x1="46970" y1="48050" x2="46970" y2="48050"/>
                          <a14:foregroundMark x1="46970" y1="54602" x2="46970" y2="54602"/>
                          <a14:foregroundMark x1="40606" y1="69423" x2="40606" y2="69423"/>
                          <a14:foregroundMark x1="40606" y1="69423" x2="40606" y2="70515"/>
                          <a14:foregroundMark x1="40000" y1="73011" x2="40000" y2="75351"/>
                          <a14:foregroundMark x1="39394" y1="77223" x2="38788" y2="80187"/>
                          <a14:foregroundMark x1="38788" y1="81591" x2="38182" y2="82527"/>
                          <a14:foregroundMark x1="38182" y1="82527" x2="38182" y2="82527"/>
                          <a14:foregroundMark x1="38182" y1="83775" x2="38182" y2="84711"/>
                          <a14:foregroundMark x1="38182" y1="84711" x2="38182" y2="84711"/>
                          <a14:foregroundMark x1="38182" y1="85491" x2="38182" y2="87988"/>
                          <a14:foregroundMark x1="38182" y1="87988" x2="38182" y2="87988"/>
                          <a14:foregroundMark x1="30606" y1="69111" x2="30606" y2="69111"/>
                          <a14:foregroundMark x1="41818" y1="60686" x2="41818" y2="60686"/>
                          <a14:foregroundMark x1="41818" y1="60374" x2="41818" y2="60374"/>
                          <a14:foregroundMark x1="43030" y1="57722" x2="43030" y2="57722"/>
                          <a14:foregroundMark x1="40000" y1="63339" x2="36061" y2="68799"/>
                          <a14:foregroundMark x1="36061" y1="68799" x2="36061" y2="68799"/>
                          <a14:foregroundMark x1="36061" y1="69111" x2="36061" y2="70827"/>
                          <a14:foregroundMark x1="36061" y1="66303" x2="36061" y2="66303"/>
                          <a14:foregroundMark x1="36061" y1="63027" x2="36061" y2="63027"/>
                          <a14:foregroundMark x1="36061" y1="63027" x2="36061" y2="63027"/>
                          <a14:foregroundMark x1="33030" y1="66927" x2="33030" y2="67863"/>
                          <a14:foregroundMark x1="33030" y1="72699" x2="33636" y2="75351"/>
                          <a14:foregroundMark x1="34242" y1="77691" x2="35455" y2="79563"/>
                          <a14:foregroundMark x1="35455" y1="79875" x2="39394" y2="82839"/>
                          <a14:foregroundMark x1="39394" y1="82839" x2="39394" y2="82839"/>
                          <a14:foregroundMark x1="41212" y1="82839" x2="44242" y2="82839"/>
                          <a14:foregroundMark x1="60000" y1="78003" x2="60000" y2="78003"/>
                          <a14:foregroundMark x1="55152" y1="70827" x2="55152" y2="70827"/>
                          <a14:foregroundMark x1="55152" y1="70203" x2="55152" y2="70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925" y="3173626"/>
              <a:ext cx="2011363" cy="2949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56EA88-525E-4A43-99AE-7C216F15E57C}"/>
              </a:ext>
            </a:extLst>
          </p:cNvPr>
          <p:cNvGrpSpPr/>
          <p:nvPr/>
        </p:nvGrpSpPr>
        <p:grpSpPr>
          <a:xfrm>
            <a:off x="6299200" y="355600"/>
            <a:ext cx="5041900" cy="5932487"/>
            <a:chOff x="6299200" y="355600"/>
            <a:chExt cx="5041900" cy="593248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F566838-D40B-4CA2-931D-F00C12F8D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200" y="355600"/>
              <a:ext cx="5041900" cy="3543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50085D-4580-4DC7-85D6-401E770BB780}"/>
                </a:ext>
              </a:extLst>
            </p:cNvPr>
            <p:cNvSpPr txBox="1"/>
            <p:nvPr/>
          </p:nvSpPr>
          <p:spPr>
            <a:xfrm>
              <a:off x="7000875" y="1676399"/>
              <a:ext cx="4305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 x 134 x 5 =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(20 x 5) x 134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        = 100 x 134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                    = 13 400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068C037-CDAB-4FF6-80C3-417F3728C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8175" y="3568700"/>
              <a:ext cx="1584325" cy="271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8206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9" y="2177870"/>
            <a:ext cx="4402836" cy="43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90732" y="672869"/>
            <a:ext cx="2200118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811" y="454939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AF414-6BAC-6E4C-1C45-E153996F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2143125"/>
            <a:ext cx="10272004" cy="27146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49A88F-86DD-89A6-BEB1-42A12A6711B3}"/>
              </a:ext>
            </a:extLst>
          </p:cNvPr>
          <p:cNvSpPr/>
          <p:nvPr/>
        </p:nvSpPr>
        <p:spPr>
          <a:xfrm>
            <a:off x="3190875" y="3200400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CD38A7-7F08-D202-D915-64DCF19F1E7C}"/>
              </a:ext>
            </a:extLst>
          </p:cNvPr>
          <p:cNvSpPr/>
          <p:nvPr/>
        </p:nvSpPr>
        <p:spPr>
          <a:xfrm>
            <a:off x="6638925" y="4238625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DACC9B-10E4-ABE4-4B17-E6F9DB1BD863}"/>
              </a:ext>
            </a:extLst>
          </p:cNvPr>
          <p:cNvSpPr/>
          <p:nvPr/>
        </p:nvSpPr>
        <p:spPr>
          <a:xfrm>
            <a:off x="4953000" y="3743325"/>
            <a:ext cx="1476375" cy="4191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18 070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EA7DE4-161B-EECC-812E-9B109A2F6E63}"/>
              </a:ext>
            </a:extLst>
          </p:cNvPr>
          <p:cNvSpPr/>
          <p:nvPr/>
        </p:nvSpPr>
        <p:spPr>
          <a:xfrm>
            <a:off x="4838700" y="4267200"/>
            <a:ext cx="17240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205 998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43212E-01CD-5D40-514F-9D349CF75252}"/>
              </a:ext>
            </a:extLst>
          </p:cNvPr>
          <p:cNvSpPr/>
          <p:nvPr/>
        </p:nvSpPr>
        <p:spPr>
          <a:xfrm>
            <a:off x="9839325" y="4038600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22447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373</Words>
  <Application>Microsoft Office PowerPoint</Application>
  <PresentationFormat>Widescreen</PresentationFormat>
  <Paragraphs>68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思源黑体 CN</vt:lpstr>
      <vt:lpstr>思源黑体 CN Bold</vt:lpstr>
      <vt:lpstr>#9SLIDE07 ICIELKONI BLACK</vt:lpstr>
      <vt:lpstr>#9Slide07 SVNDessert Menu Scrip</vt:lpstr>
      <vt:lpstr>Arial</vt:lpstr>
      <vt:lpstr>Calibri</vt:lpstr>
      <vt:lpstr>Calibri Light</vt:lpstr>
      <vt:lpstr>Cambria</vt:lpstr>
      <vt:lpstr>Office 主题​​</vt:lpstr>
      <vt:lpstr>Office 主题</vt:lpstr>
      <vt:lpstr>1_Office 主题​​</vt:lpstr>
      <vt:lpstr>PowerPoint Presentation</vt:lpstr>
      <vt:lpstr>PowerPoint Presentation</vt:lpstr>
      <vt:lpstr>TAY ĐÂU, TAY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 Ôn lại bài học 2. Chuẩn bị bài mới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2023-12-05T14:05:58Z</dcterms:created>
  <dcterms:modified xsi:type="dcterms:W3CDTF">2023-12-13T05:32:24Z</dcterms:modified>
</cp:coreProperties>
</file>