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1887200" cy="6858000"/>
  <p:notesSz cx="6858000" cy="9144000"/>
  <p:embeddedFontLst>
    <p:embeddedFont>
      <p:font typeface="Albert Sans" panose="020B0604020202020204" charset="0"/>
      <p:regular r:id="rId24"/>
      <p:bold r:id="rId25"/>
      <p:italic r:id="rId26"/>
      <p:boldItalic r:id="rId27"/>
    </p:embeddedFont>
    <p:embeddedFont>
      <p:font typeface="Bebas Neue" panose="020B0606020202050201" pitchFamily="34" charset="0"/>
      <p:regular r:id="rId28"/>
    </p:embeddedFont>
    <p:embeddedFont>
      <p:font typeface="Londrina Solid" panose="020B0604020202020204" charset="0"/>
      <p:regular r:id="rId29"/>
    </p:embeddedFont>
    <p:embeddedFont>
      <p:font typeface="Roboto Condensed Light" panose="02000000000000000000" pitchFamily="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9AA0A6"/>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14" y="72"/>
      </p:cViewPr>
      <p:guideLst>
        <p:guide orient="horz" pos="4320"/>
        <p:guide pos="3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1: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3" name="Google Shape;7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0: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5" name="Google Shape;8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1: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12: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2" name="Google Shape;8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3: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8" name="Google Shape;8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14: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5: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16: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9" name="Google Shape;8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vi-VN"/>
              <a:t>GV sửa cách xưng hô theo vùng miền phù hợp</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17: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6" name="Google Shape;9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18: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6" name="Google Shape;9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8" name="Google Shape;938;p19: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2: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9" name="Google Shape;7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20: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3" name="Google Shape;94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vi-VN"/>
              <a:t>Kho ppt Phan Linh_0916.604.268</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8" name="Google Shape;948;p21: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3: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7" name="Google Shape;7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4: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3" name="Google Shape;8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5: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0" name="Google Shape;8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6: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7: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3" name="Google Shape;8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8: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1" name="Google Shape;8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9: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Google Shape;8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14828" y="345200"/>
            <a:ext cx="11257740" cy="6167600"/>
            <a:chOff x="242175" y="258900"/>
            <a:chExt cx="8659800" cy="4625700"/>
          </a:xfrm>
        </p:grpSpPr>
        <p:sp>
          <p:nvSpPr>
            <p:cNvPr id="11" name="Google Shape;11;p2"/>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12" name="Google Shape;12;p2"/>
            <p:cNvGrpSpPr/>
            <p:nvPr/>
          </p:nvGrpSpPr>
          <p:grpSpPr>
            <a:xfrm>
              <a:off x="242175" y="700280"/>
              <a:ext cx="8659800" cy="3820876"/>
              <a:chOff x="242175" y="665399"/>
              <a:chExt cx="8659800" cy="3820876"/>
            </a:xfrm>
          </p:grpSpPr>
          <p:cxnSp>
            <p:nvCxnSpPr>
              <p:cNvPr id="13" name="Google Shape;13;p2"/>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14" name="Google Shape;14;p2"/>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15" name="Google Shape;15;p2"/>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16" name="Google Shape;16;p2"/>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17" name="Google Shape;17;p2"/>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18" name="Google Shape;18;p2"/>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19" name="Google Shape;19;p2"/>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0" name="Google Shape;20;p2"/>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1" name="Google Shape;21;p2"/>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2" name="Google Shape;22;p2"/>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3" name="Google Shape;23;p2"/>
            <p:cNvGrpSpPr/>
            <p:nvPr/>
          </p:nvGrpSpPr>
          <p:grpSpPr>
            <a:xfrm>
              <a:off x="711200" y="258900"/>
              <a:ext cx="7721725" cy="4625700"/>
              <a:chOff x="711200" y="258900"/>
              <a:chExt cx="7721725" cy="4625700"/>
            </a:xfrm>
          </p:grpSpPr>
          <p:cxnSp>
            <p:nvCxnSpPr>
              <p:cNvPr id="24" name="Google Shape;24;p2"/>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 name="Google Shape;25;p2"/>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 name="Google Shape;26;p2"/>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7" name="Google Shape;27;p2"/>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8" name="Google Shape;28;p2"/>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 name="Google Shape;29;p2"/>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 name="Google Shape;30;p2"/>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 name="Google Shape;31;p2"/>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2" name="Google Shape;32;p2"/>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 name="Google Shape;33;p2"/>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 name="Google Shape;34;p2"/>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 name="Google Shape;35;p2"/>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6" name="Google Shape;36;p2"/>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 name="Google Shape;37;p2"/>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 name="Google Shape;38;p2"/>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 name="Google Shape;39;p2"/>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40" name="Google Shape;40;p2"/>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41" name="Google Shape;41;p2"/>
          <p:cNvSpPr txBox="1">
            <a:spLocks noGrp="1"/>
          </p:cNvSpPr>
          <p:nvPr>
            <p:ph type="ctrTitle"/>
          </p:nvPr>
        </p:nvSpPr>
        <p:spPr>
          <a:xfrm>
            <a:off x="1648335" y="2279000"/>
            <a:ext cx="8590530" cy="32660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800"/>
            </a:lvl1pPr>
            <a:lvl2pPr lvl="1" algn="ctr">
              <a:lnSpc>
                <a:spcPct val="100000"/>
              </a:lnSpc>
              <a:spcBef>
                <a:spcPts val="0"/>
              </a:spcBef>
              <a:spcAft>
                <a:spcPts val="0"/>
              </a:spcAft>
              <a:buSzPts val="5200"/>
              <a:buNone/>
              <a:defRPr sz="6760"/>
            </a:lvl2pPr>
            <a:lvl3pPr lvl="2" algn="ctr">
              <a:lnSpc>
                <a:spcPct val="100000"/>
              </a:lnSpc>
              <a:spcBef>
                <a:spcPts val="0"/>
              </a:spcBef>
              <a:spcAft>
                <a:spcPts val="0"/>
              </a:spcAft>
              <a:buSzPts val="5200"/>
              <a:buNone/>
              <a:defRPr sz="6760"/>
            </a:lvl3pPr>
            <a:lvl4pPr lvl="3" algn="ctr">
              <a:lnSpc>
                <a:spcPct val="100000"/>
              </a:lnSpc>
              <a:spcBef>
                <a:spcPts val="0"/>
              </a:spcBef>
              <a:spcAft>
                <a:spcPts val="0"/>
              </a:spcAft>
              <a:buSzPts val="5200"/>
              <a:buNone/>
              <a:defRPr sz="6760"/>
            </a:lvl4pPr>
            <a:lvl5pPr lvl="4" algn="ctr">
              <a:lnSpc>
                <a:spcPct val="100000"/>
              </a:lnSpc>
              <a:spcBef>
                <a:spcPts val="0"/>
              </a:spcBef>
              <a:spcAft>
                <a:spcPts val="0"/>
              </a:spcAft>
              <a:buSzPts val="5200"/>
              <a:buNone/>
              <a:defRPr sz="6760"/>
            </a:lvl5pPr>
            <a:lvl6pPr lvl="5" algn="ctr">
              <a:lnSpc>
                <a:spcPct val="100000"/>
              </a:lnSpc>
              <a:spcBef>
                <a:spcPts val="0"/>
              </a:spcBef>
              <a:spcAft>
                <a:spcPts val="0"/>
              </a:spcAft>
              <a:buSzPts val="5200"/>
              <a:buNone/>
              <a:defRPr sz="6760"/>
            </a:lvl6pPr>
            <a:lvl7pPr lvl="6" algn="ctr">
              <a:lnSpc>
                <a:spcPct val="100000"/>
              </a:lnSpc>
              <a:spcBef>
                <a:spcPts val="0"/>
              </a:spcBef>
              <a:spcAft>
                <a:spcPts val="0"/>
              </a:spcAft>
              <a:buSzPts val="5200"/>
              <a:buNone/>
              <a:defRPr sz="6760"/>
            </a:lvl7pPr>
            <a:lvl8pPr lvl="7" algn="ctr">
              <a:lnSpc>
                <a:spcPct val="100000"/>
              </a:lnSpc>
              <a:spcBef>
                <a:spcPts val="0"/>
              </a:spcBef>
              <a:spcAft>
                <a:spcPts val="0"/>
              </a:spcAft>
              <a:buSzPts val="5200"/>
              <a:buNone/>
              <a:defRPr sz="6760"/>
            </a:lvl8pPr>
            <a:lvl9pPr lvl="8" algn="ctr">
              <a:lnSpc>
                <a:spcPct val="100000"/>
              </a:lnSpc>
              <a:spcBef>
                <a:spcPts val="0"/>
              </a:spcBef>
              <a:spcAft>
                <a:spcPts val="0"/>
              </a:spcAft>
              <a:buSzPts val="5200"/>
              <a:buNone/>
              <a:defRPr sz="6760"/>
            </a:lvl9pPr>
          </a:lstStyle>
          <a:p>
            <a:endParaRPr/>
          </a:p>
        </p:txBody>
      </p:sp>
      <p:sp>
        <p:nvSpPr>
          <p:cNvPr id="42" name="Google Shape;42;p2"/>
          <p:cNvSpPr txBox="1">
            <a:spLocks noGrp="1"/>
          </p:cNvSpPr>
          <p:nvPr>
            <p:ph type="subTitle" idx="1"/>
          </p:nvPr>
        </p:nvSpPr>
        <p:spPr>
          <a:xfrm>
            <a:off x="2999880" y="5504400"/>
            <a:ext cx="5887440" cy="63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2080">
                <a:solidFill>
                  <a:schemeClr val="dk1"/>
                </a:solidFill>
              </a:defRPr>
            </a:lvl1pPr>
            <a:lvl2pPr lvl="1" algn="ctr">
              <a:lnSpc>
                <a:spcPct val="100000"/>
              </a:lnSpc>
              <a:spcBef>
                <a:spcPts val="0"/>
              </a:spcBef>
              <a:spcAft>
                <a:spcPts val="0"/>
              </a:spcAft>
              <a:buClr>
                <a:schemeClr val="dk1"/>
              </a:buClr>
              <a:buSzPts val="1800"/>
              <a:buNone/>
              <a:defRPr sz="2340">
                <a:solidFill>
                  <a:schemeClr val="dk1"/>
                </a:solidFill>
              </a:defRPr>
            </a:lvl2pPr>
            <a:lvl3pPr lvl="2" algn="ctr">
              <a:lnSpc>
                <a:spcPct val="100000"/>
              </a:lnSpc>
              <a:spcBef>
                <a:spcPts val="0"/>
              </a:spcBef>
              <a:spcAft>
                <a:spcPts val="0"/>
              </a:spcAft>
              <a:buClr>
                <a:schemeClr val="dk1"/>
              </a:buClr>
              <a:buSzPts val="1800"/>
              <a:buNone/>
              <a:defRPr sz="2340">
                <a:solidFill>
                  <a:schemeClr val="dk1"/>
                </a:solidFill>
              </a:defRPr>
            </a:lvl3pPr>
            <a:lvl4pPr lvl="3" algn="ctr">
              <a:lnSpc>
                <a:spcPct val="100000"/>
              </a:lnSpc>
              <a:spcBef>
                <a:spcPts val="0"/>
              </a:spcBef>
              <a:spcAft>
                <a:spcPts val="0"/>
              </a:spcAft>
              <a:buClr>
                <a:schemeClr val="dk1"/>
              </a:buClr>
              <a:buSzPts val="1800"/>
              <a:buNone/>
              <a:defRPr sz="2340">
                <a:solidFill>
                  <a:schemeClr val="dk1"/>
                </a:solidFill>
              </a:defRPr>
            </a:lvl4pPr>
            <a:lvl5pPr lvl="4" algn="ctr">
              <a:lnSpc>
                <a:spcPct val="100000"/>
              </a:lnSpc>
              <a:spcBef>
                <a:spcPts val="0"/>
              </a:spcBef>
              <a:spcAft>
                <a:spcPts val="0"/>
              </a:spcAft>
              <a:buClr>
                <a:schemeClr val="dk1"/>
              </a:buClr>
              <a:buSzPts val="1800"/>
              <a:buNone/>
              <a:defRPr sz="2340">
                <a:solidFill>
                  <a:schemeClr val="dk1"/>
                </a:solidFill>
              </a:defRPr>
            </a:lvl5pPr>
            <a:lvl6pPr lvl="5" algn="ctr">
              <a:lnSpc>
                <a:spcPct val="100000"/>
              </a:lnSpc>
              <a:spcBef>
                <a:spcPts val="0"/>
              </a:spcBef>
              <a:spcAft>
                <a:spcPts val="0"/>
              </a:spcAft>
              <a:buClr>
                <a:schemeClr val="dk1"/>
              </a:buClr>
              <a:buSzPts val="1800"/>
              <a:buNone/>
              <a:defRPr sz="2340">
                <a:solidFill>
                  <a:schemeClr val="dk1"/>
                </a:solidFill>
              </a:defRPr>
            </a:lvl6pPr>
            <a:lvl7pPr lvl="6" algn="ctr">
              <a:lnSpc>
                <a:spcPct val="100000"/>
              </a:lnSpc>
              <a:spcBef>
                <a:spcPts val="0"/>
              </a:spcBef>
              <a:spcAft>
                <a:spcPts val="0"/>
              </a:spcAft>
              <a:buClr>
                <a:schemeClr val="dk1"/>
              </a:buClr>
              <a:buSzPts val="1800"/>
              <a:buNone/>
              <a:defRPr sz="2340">
                <a:solidFill>
                  <a:schemeClr val="dk1"/>
                </a:solidFill>
              </a:defRPr>
            </a:lvl7pPr>
            <a:lvl8pPr lvl="7" algn="ctr">
              <a:lnSpc>
                <a:spcPct val="100000"/>
              </a:lnSpc>
              <a:spcBef>
                <a:spcPts val="0"/>
              </a:spcBef>
              <a:spcAft>
                <a:spcPts val="0"/>
              </a:spcAft>
              <a:buClr>
                <a:schemeClr val="dk1"/>
              </a:buClr>
              <a:buSzPts val="1800"/>
              <a:buNone/>
              <a:defRPr sz="2340">
                <a:solidFill>
                  <a:schemeClr val="dk1"/>
                </a:solidFill>
              </a:defRPr>
            </a:lvl8pPr>
            <a:lvl9pPr lvl="8" algn="ctr">
              <a:lnSpc>
                <a:spcPct val="100000"/>
              </a:lnSpc>
              <a:spcBef>
                <a:spcPts val="0"/>
              </a:spcBef>
              <a:spcAft>
                <a:spcPts val="0"/>
              </a:spcAft>
              <a:buClr>
                <a:schemeClr val="dk1"/>
              </a:buClr>
              <a:buSzPts val="1800"/>
              <a:buNone/>
              <a:defRPr sz="2340">
                <a:solidFill>
                  <a:schemeClr val="dk1"/>
                </a:solidFill>
              </a:defRPr>
            </a:lvl9pPr>
          </a:lstStyle>
          <a:p>
            <a:endParaRPr/>
          </a:p>
        </p:txBody>
      </p:sp>
      <p:pic>
        <p:nvPicPr>
          <p:cNvPr id="43" name="Google Shape;43;p2"/>
          <p:cNvPicPr preferRelativeResize="0"/>
          <p:nvPr/>
        </p:nvPicPr>
        <p:blipFill rotWithShape="1">
          <a:blip r:embed="rId3">
            <a:alphaModFix/>
          </a:blip>
          <a:srcRect t="5539" b="5539"/>
          <a:stretch/>
        </p:blipFill>
        <p:spPr>
          <a:xfrm rot="-1333971">
            <a:off x="5362" y="446282"/>
            <a:ext cx="1964074" cy="424900"/>
          </a:xfrm>
          <a:prstGeom prst="rect">
            <a:avLst/>
          </a:prstGeom>
          <a:noFill/>
          <a:ln>
            <a:noFill/>
          </a:ln>
          <a:effectLst>
            <a:outerShdw blurRad="57150" dist="19050" dir="5400000" algn="bl" rotWithShape="0">
              <a:schemeClr val="dk1">
                <a:alpha val="49803"/>
              </a:schemeClr>
            </a:outerShdw>
          </a:effectLst>
        </p:spPr>
      </p:pic>
      <p:pic>
        <p:nvPicPr>
          <p:cNvPr id="44" name="Google Shape;44;p2"/>
          <p:cNvPicPr preferRelativeResize="0"/>
          <p:nvPr/>
        </p:nvPicPr>
        <p:blipFill rotWithShape="1">
          <a:blip r:embed="rId4">
            <a:alphaModFix/>
          </a:blip>
          <a:srcRect t="5539" b="5539"/>
          <a:stretch/>
        </p:blipFill>
        <p:spPr>
          <a:xfrm rot="-5400000">
            <a:off x="10518145" y="4022894"/>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63"/>
        <p:cNvGrpSpPr/>
        <p:nvPr/>
      </p:nvGrpSpPr>
      <p:grpSpPr>
        <a:xfrm>
          <a:off x="0" y="0"/>
          <a:ext cx="0" cy="0"/>
          <a:chOff x="0" y="0"/>
          <a:chExt cx="0" cy="0"/>
        </a:xfrm>
      </p:grpSpPr>
      <p:grpSp>
        <p:nvGrpSpPr>
          <p:cNvPr id="364" name="Google Shape;364;p11"/>
          <p:cNvGrpSpPr/>
          <p:nvPr/>
        </p:nvGrpSpPr>
        <p:grpSpPr>
          <a:xfrm>
            <a:off x="314828" y="345200"/>
            <a:ext cx="11257740" cy="6167600"/>
            <a:chOff x="242175" y="258900"/>
            <a:chExt cx="8659800" cy="4625700"/>
          </a:xfrm>
        </p:grpSpPr>
        <p:sp>
          <p:nvSpPr>
            <p:cNvPr id="365" name="Google Shape;365;p11"/>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366" name="Google Shape;366;p11"/>
            <p:cNvGrpSpPr/>
            <p:nvPr/>
          </p:nvGrpSpPr>
          <p:grpSpPr>
            <a:xfrm>
              <a:off x="242175" y="700280"/>
              <a:ext cx="8659800" cy="3820876"/>
              <a:chOff x="242175" y="665399"/>
              <a:chExt cx="8659800" cy="3820876"/>
            </a:xfrm>
          </p:grpSpPr>
          <p:cxnSp>
            <p:nvCxnSpPr>
              <p:cNvPr id="367" name="Google Shape;367;p11"/>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368" name="Google Shape;368;p11"/>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369" name="Google Shape;369;p11"/>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370" name="Google Shape;370;p11"/>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371" name="Google Shape;371;p11"/>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372" name="Google Shape;372;p11"/>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373" name="Google Shape;373;p11"/>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374" name="Google Shape;374;p11"/>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375" name="Google Shape;375;p11"/>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376" name="Google Shape;376;p11"/>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377" name="Google Shape;377;p11"/>
            <p:cNvGrpSpPr/>
            <p:nvPr/>
          </p:nvGrpSpPr>
          <p:grpSpPr>
            <a:xfrm>
              <a:off x="711200" y="258900"/>
              <a:ext cx="7721725" cy="4625700"/>
              <a:chOff x="711200" y="258900"/>
              <a:chExt cx="7721725" cy="4625700"/>
            </a:xfrm>
          </p:grpSpPr>
          <p:cxnSp>
            <p:nvCxnSpPr>
              <p:cNvPr id="378" name="Google Shape;378;p11"/>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9" name="Google Shape;379;p11"/>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0" name="Google Shape;380;p11"/>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1" name="Google Shape;381;p11"/>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2" name="Google Shape;382;p11"/>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3" name="Google Shape;383;p11"/>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4" name="Google Shape;384;p11"/>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5" name="Google Shape;385;p11"/>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6" name="Google Shape;386;p11"/>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7" name="Google Shape;387;p11"/>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8" name="Google Shape;388;p11"/>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9" name="Google Shape;389;p11"/>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0" name="Google Shape;390;p11"/>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1" name="Google Shape;391;p11"/>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2" name="Google Shape;392;p11"/>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3" name="Google Shape;393;p11"/>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94" name="Google Shape;394;p11"/>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395" name="Google Shape;395;p11"/>
          <p:cNvSpPr txBox="1">
            <a:spLocks noGrp="1"/>
          </p:cNvSpPr>
          <p:nvPr>
            <p:ph type="title"/>
          </p:nvPr>
        </p:nvSpPr>
        <p:spPr>
          <a:xfrm>
            <a:off x="2698589" y="5104700"/>
            <a:ext cx="6489990" cy="7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120"/>
            </a:lvl1pPr>
            <a:lvl2pPr lvl="1" algn="ctr">
              <a:lnSpc>
                <a:spcPct val="100000"/>
              </a:lnSpc>
              <a:spcBef>
                <a:spcPts val="0"/>
              </a:spcBef>
              <a:spcAft>
                <a:spcPts val="0"/>
              </a:spcAft>
              <a:buSzPts val="3000"/>
              <a:buNone/>
              <a:defRPr sz="3900"/>
            </a:lvl2pPr>
            <a:lvl3pPr lvl="2" algn="ctr">
              <a:lnSpc>
                <a:spcPct val="100000"/>
              </a:lnSpc>
              <a:spcBef>
                <a:spcPts val="0"/>
              </a:spcBef>
              <a:spcAft>
                <a:spcPts val="0"/>
              </a:spcAft>
              <a:buSzPts val="3000"/>
              <a:buNone/>
              <a:defRPr sz="3900"/>
            </a:lvl3pPr>
            <a:lvl4pPr lvl="3" algn="ctr">
              <a:lnSpc>
                <a:spcPct val="100000"/>
              </a:lnSpc>
              <a:spcBef>
                <a:spcPts val="0"/>
              </a:spcBef>
              <a:spcAft>
                <a:spcPts val="0"/>
              </a:spcAft>
              <a:buSzPts val="3000"/>
              <a:buNone/>
              <a:defRPr sz="3900"/>
            </a:lvl4pPr>
            <a:lvl5pPr lvl="4" algn="ctr">
              <a:lnSpc>
                <a:spcPct val="100000"/>
              </a:lnSpc>
              <a:spcBef>
                <a:spcPts val="0"/>
              </a:spcBef>
              <a:spcAft>
                <a:spcPts val="0"/>
              </a:spcAft>
              <a:buSzPts val="3000"/>
              <a:buNone/>
              <a:defRPr sz="3900"/>
            </a:lvl5pPr>
            <a:lvl6pPr lvl="5" algn="ctr">
              <a:lnSpc>
                <a:spcPct val="100000"/>
              </a:lnSpc>
              <a:spcBef>
                <a:spcPts val="0"/>
              </a:spcBef>
              <a:spcAft>
                <a:spcPts val="0"/>
              </a:spcAft>
              <a:buSzPts val="3000"/>
              <a:buNone/>
              <a:defRPr sz="3900"/>
            </a:lvl6pPr>
            <a:lvl7pPr lvl="6" algn="ctr">
              <a:lnSpc>
                <a:spcPct val="100000"/>
              </a:lnSpc>
              <a:spcBef>
                <a:spcPts val="0"/>
              </a:spcBef>
              <a:spcAft>
                <a:spcPts val="0"/>
              </a:spcAft>
              <a:buSzPts val="3000"/>
              <a:buNone/>
              <a:defRPr sz="3900"/>
            </a:lvl7pPr>
            <a:lvl8pPr lvl="7" algn="ctr">
              <a:lnSpc>
                <a:spcPct val="100000"/>
              </a:lnSpc>
              <a:spcBef>
                <a:spcPts val="0"/>
              </a:spcBef>
              <a:spcAft>
                <a:spcPts val="0"/>
              </a:spcAft>
              <a:buSzPts val="3000"/>
              <a:buNone/>
              <a:defRPr sz="3900"/>
            </a:lvl8pPr>
            <a:lvl9pPr lvl="8" algn="ctr">
              <a:lnSpc>
                <a:spcPct val="100000"/>
              </a:lnSpc>
              <a:spcBef>
                <a:spcPts val="0"/>
              </a:spcBef>
              <a:spcAft>
                <a:spcPts val="0"/>
              </a:spcAft>
              <a:buSzPts val="3000"/>
              <a:buNone/>
              <a:defRPr sz="3900"/>
            </a:lvl9pPr>
          </a:lstStyle>
          <a:p>
            <a:endParaRPr/>
          </a:p>
        </p:txBody>
      </p:sp>
      <p:sp>
        <p:nvSpPr>
          <p:cNvPr id="396" name="Google Shape;396;p11"/>
          <p:cNvSpPr txBox="1">
            <a:spLocks noGrp="1"/>
          </p:cNvSpPr>
          <p:nvPr>
            <p:ph type="subTitle" idx="1"/>
          </p:nvPr>
        </p:nvSpPr>
        <p:spPr>
          <a:xfrm>
            <a:off x="2698605" y="3519751"/>
            <a:ext cx="6489990" cy="153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000"/>
              <a:buNone/>
              <a:defRPr sz="2600">
                <a:solidFill>
                  <a:schemeClr val="dk1"/>
                </a:solidFill>
              </a:defRPr>
            </a:lvl1pPr>
            <a:lvl2pPr lvl="1" algn="ctr">
              <a:lnSpc>
                <a:spcPct val="100000"/>
              </a:lnSpc>
              <a:spcBef>
                <a:spcPts val="0"/>
              </a:spcBef>
              <a:spcAft>
                <a:spcPts val="0"/>
              </a:spcAft>
              <a:buClr>
                <a:schemeClr val="dk1"/>
              </a:buClr>
              <a:buSzPts val="3000"/>
              <a:buNone/>
              <a:defRPr sz="3900">
                <a:solidFill>
                  <a:schemeClr val="dk1"/>
                </a:solidFill>
              </a:defRPr>
            </a:lvl2pPr>
            <a:lvl3pPr lvl="2" algn="ctr">
              <a:lnSpc>
                <a:spcPct val="100000"/>
              </a:lnSpc>
              <a:spcBef>
                <a:spcPts val="2080"/>
              </a:spcBef>
              <a:spcAft>
                <a:spcPts val="0"/>
              </a:spcAft>
              <a:buClr>
                <a:schemeClr val="dk1"/>
              </a:buClr>
              <a:buSzPts val="3000"/>
              <a:buNone/>
              <a:defRPr sz="3900">
                <a:solidFill>
                  <a:schemeClr val="dk1"/>
                </a:solidFill>
              </a:defRPr>
            </a:lvl3pPr>
            <a:lvl4pPr lvl="3" algn="ctr">
              <a:lnSpc>
                <a:spcPct val="100000"/>
              </a:lnSpc>
              <a:spcBef>
                <a:spcPts val="2080"/>
              </a:spcBef>
              <a:spcAft>
                <a:spcPts val="0"/>
              </a:spcAft>
              <a:buClr>
                <a:schemeClr val="dk1"/>
              </a:buClr>
              <a:buSzPts val="3000"/>
              <a:buNone/>
              <a:defRPr sz="3900">
                <a:solidFill>
                  <a:schemeClr val="dk1"/>
                </a:solidFill>
              </a:defRPr>
            </a:lvl4pPr>
            <a:lvl5pPr lvl="4" algn="ctr">
              <a:lnSpc>
                <a:spcPct val="100000"/>
              </a:lnSpc>
              <a:spcBef>
                <a:spcPts val="2080"/>
              </a:spcBef>
              <a:spcAft>
                <a:spcPts val="0"/>
              </a:spcAft>
              <a:buClr>
                <a:schemeClr val="dk1"/>
              </a:buClr>
              <a:buSzPts val="3000"/>
              <a:buNone/>
              <a:defRPr sz="3900">
                <a:solidFill>
                  <a:schemeClr val="dk1"/>
                </a:solidFill>
              </a:defRPr>
            </a:lvl5pPr>
            <a:lvl6pPr lvl="5" algn="ctr">
              <a:lnSpc>
                <a:spcPct val="100000"/>
              </a:lnSpc>
              <a:spcBef>
                <a:spcPts val="2080"/>
              </a:spcBef>
              <a:spcAft>
                <a:spcPts val="0"/>
              </a:spcAft>
              <a:buClr>
                <a:schemeClr val="dk1"/>
              </a:buClr>
              <a:buSzPts val="3000"/>
              <a:buNone/>
              <a:defRPr sz="3900">
                <a:solidFill>
                  <a:schemeClr val="dk1"/>
                </a:solidFill>
              </a:defRPr>
            </a:lvl6pPr>
            <a:lvl7pPr lvl="6" algn="ctr">
              <a:lnSpc>
                <a:spcPct val="100000"/>
              </a:lnSpc>
              <a:spcBef>
                <a:spcPts val="2080"/>
              </a:spcBef>
              <a:spcAft>
                <a:spcPts val="0"/>
              </a:spcAft>
              <a:buClr>
                <a:schemeClr val="dk1"/>
              </a:buClr>
              <a:buSzPts val="3000"/>
              <a:buNone/>
              <a:defRPr sz="3900">
                <a:solidFill>
                  <a:schemeClr val="dk1"/>
                </a:solidFill>
              </a:defRPr>
            </a:lvl7pPr>
            <a:lvl8pPr lvl="7" algn="ctr">
              <a:lnSpc>
                <a:spcPct val="100000"/>
              </a:lnSpc>
              <a:spcBef>
                <a:spcPts val="2080"/>
              </a:spcBef>
              <a:spcAft>
                <a:spcPts val="0"/>
              </a:spcAft>
              <a:buClr>
                <a:schemeClr val="dk1"/>
              </a:buClr>
              <a:buSzPts val="3000"/>
              <a:buNone/>
              <a:defRPr sz="3900">
                <a:solidFill>
                  <a:schemeClr val="dk1"/>
                </a:solidFill>
              </a:defRPr>
            </a:lvl8pPr>
            <a:lvl9pPr lvl="8" algn="ctr">
              <a:lnSpc>
                <a:spcPct val="100000"/>
              </a:lnSpc>
              <a:spcBef>
                <a:spcPts val="2080"/>
              </a:spcBef>
              <a:spcAft>
                <a:spcPts val="2080"/>
              </a:spcAft>
              <a:buClr>
                <a:schemeClr val="dk1"/>
              </a:buClr>
              <a:buSzPts val="3000"/>
              <a:buNone/>
              <a:defRPr sz="3900">
                <a:solidFill>
                  <a:schemeClr val="dk1"/>
                </a:solidFill>
              </a:defRPr>
            </a:lvl9pPr>
          </a:lstStyle>
          <a:p>
            <a:endParaRPr/>
          </a:p>
        </p:txBody>
      </p:sp>
      <p:pic>
        <p:nvPicPr>
          <p:cNvPr id="397" name="Google Shape;397;p11"/>
          <p:cNvPicPr preferRelativeResize="0"/>
          <p:nvPr/>
        </p:nvPicPr>
        <p:blipFill rotWithShape="1">
          <a:blip r:embed="rId3">
            <a:alphaModFix/>
          </a:blip>
          <a:srcRect t="5539" b="5539"/>
          <a:stretch/>
        </p:blipFill>
        <p:spPr>
          <a:xfrm rot="-5399991">
            <a:off x="10453986" y="2551804"/>
            <a:ext cx="2014435" cy="414278"/>
          </a:xfrm>
          <a:prstGeom prst="rect">
            <a:avLst/>
          </a:prstGeom>
          <a:noFill/>
          <a:ln>
            <a:noFill/>
          </a:ln>
          <a:effectLst>
            <a:outerShdw blurRad="57150" dist="19050" dir="5400000" algn="bl" rotWithShape="0">
              <a:schemeClr val="dk1">
                <a:alpha val="49803"/>
              </a:schemeClr>
            </a:outerShdw>
          </a:effectLst>
        </p:spPr>
      </p:pic>
      <p:pic>
        <p:nvPicPr>
          <p:cNvPr id="398" name="Google Shape;398;p11"/>
          <p:cNvPicPr preferRelativeResize="0"/>
          <p:nvPr/>
        </p:nvPicPr>
        <p:blipFill rotWithShape="1">
          <a:blip r:embed="rId4">
            <a:alphaModFix/>
          </a:blip>
          <a:srcRect t="5539" b="5539"/>
          <a:stretch/>
        </p:blipFill>
        <p:spPr>
          <a:xfrm rot="-5022647">
            <a:off x="-558428" y="3492572"/>
            <a:ext cx="2014435"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9"/>
        <p:cNvGrpSpPr/>
        <p:nvPr/>
      </p:nvGrpSpPr>
      <p:grpSpPr>
        <a:xfrm>
          <a:off x="0" y="0"/>
          <a:ext cx="0" cy="0"/>
          <a:chOff x="0" y="0"/>
          <a:chExt cx="0" cy="0"/>
        </a:xfrm>
      </p:grpSpPr>
      <p:grpSp>
        <p:nvGrpSpPr>
          <p:cNvPr id="400" name="Google Shape;400;p12"/>
          <p:cNvGrpSpPr/>
          <p:nvPr/>
        </p:nvGrpSpPr>
        <p:grpSpPr>
          <a:xfrm>
            <a:off x="314828" y="345200"/>
            <a:ext cx="11257740" cy="6167600"/>
            <a:chOff x="242175" y="258900"/>
            <a:chExt cx="8659800" cy="4625700"/>
          </a:xfrm>
        </p:grpSpPr>
        <p:sp>
          <p:nvSpPr>
            <p:cNvPr id="401" name="Google Shape;401;p12"/>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02" name="Google Shape;402;p12"/>
            <p:cNvGrpSpPr/>
            <p:nvPr/>
          </p:nvGrpSpPr>
          <p:grpSpPr>
            <a:xfrm>
              <a:off x="242175" y="700280"/>
              <a:ext cx="8659800" cy="3820876"/>
              <a:chOff x="242175" y="665399"/>
              <a:chExt cx="8659800" cy="3820876"/>
            </a:xfrm>
          </p:grpSpPr>
          <p:cxnSp>
            <p:nvCxnSpPr>
              <p:cNvPr id="403" name="Google Shape;403;p12"/>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404" name="Google Shape;404;p12"/>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405" name="Google Shape;405;p12"/>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406" name="Google Shape;406;p12"/>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407" name="Google Shape;407;p12"/>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408" name="Google Shape;408;p12"/>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409" name="Google Shape;409;p12"/>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410" name="Google Shape;410;p12"/>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411" name="Google Shape;411;p12"/>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412" name="Google Shape;412;p12"/>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413" name="Google Shape;413;p12"/>
            <p:cNvGrpSpPr/>
            <p:nvPr/>
          </p:nvGrpSpPr>
          <p:grpSpPr>
            <a:xfrm>
              <a:off x="711200" y="258900"/>
              <a:ext cx="7721725" cy="4625700"/>
              <a:chOff x="711200" y="258900"/>
              <a:chExt cx="7721725" cy="4625700"/>
            </a:xfrm>
          </p:grpSpPr>
          <p:cxnSp>
            <p:nvCxnSpPr>
              <p:cNvPr id="414" name="Google Shape;414;p12"/>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5" name="Google Shape;415;p12"/>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6" name="Google Shape;416;p12"/>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7" name="Google Shape;417;p12"/>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8" name="Google Shape;418;p12"/>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9" name="Google Shape;419;p12"/>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0" name="Google Shape;420;p12"/>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1" name="Google Shape;421;p12"/>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2" name="Google Shape;422;p12"/>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3" name="Google Shape;423;p12"/>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4" name="Google Shape;424;p12"/>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5" name="Google Shape;425;p12"/>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6" name="Google Shape;426;p12"/>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7" name="Google Shape;427;p12"/>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8" name="Google Shape;428;p12"/>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9" name="Google Shape;429;p12"/>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430" name="Google Shape;430;p12"/>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431" name="Google Shape;431;p12"/>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32" name="Google Shape;432;p12"/>
          <p:cNvSpPr txBox="1">
            <a:spLocks noGrp="1"/>
          </p:cNvSpPr>
          <p:nvPr>
            <p:ph type="subTitle" idx="1"/>
          </p:nvPr>
        </p:nvSpPr>
        <p:spPr>
          <a:xfrm>
            <a:off x="6480941" y="4065931"/>
            <a:ext cx="3543930" cy="13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None/>
              <a:defRPr sz="1820" b="0">
                <a:solidFill>
                  <a:schemeClr val="dk1"/>
                </a:solidFill>
              </a:defRPr>
            </a:lvl1pPr>
            <a:lvl2pPr lvl="1" algn="ctr">
              <a:lnSpc>
                <a:spcPct val="100000"/>
              </a:lnSpc>
              <a:spcBef>
                <a:spcPts val="0"/>
              </a:spcBef>
              <a:spcAft>
                <a:spcPts val="0"/>
              </a:spcAft>
              <a:buClr>
                <a:schemeClr val="dk1"/>
              </a:buClr>
              <a:buSzPts val="2800"/>
              <a:buNone/>
              <a:defRPr sz="3640">
                <a:solidFill>
                  <a:schemeClr val="dk1"/>
                </a:solidFill>
              </a:defRPr>
            </a:lvl2pPr>
            <a:lvl3pPr lvl="2" algn="ctr">
              <a:lnSpc>
                <a:spcPct val="100000"/>
              </a:lnSpc>
              <a:spcBef>
                <a:spcPts val="0"/>
              </a:spcBef>
              <a:spcAft>
                <a:spcPts val="0"/>
              </a:spcAft>
              <a:buClr>
                <a:schemeClr val="dk1"/>
              </a:buClr>
              <a:buSzPts val="2800"/>
              <a:buNone/>
              <a:defRPr sz="3640">
                <a:solidFill>
                  <a:schemeClr val="dk1"/>
                </a:solidFill>
              </a:defRPr>
            </a:lvl3pPr>
            <a:lvl4pPr lvl="3" algn="ctr">
              <a:lnSpc>
                <a:spcPct val="100000"/>
              </a:lnSpc>
              <a:spcBef>
                <a:spcPts val="0"/>
              </a:spcBef>
              <a:spcAft>
                <a:spcPts val="0"/>
              </a:spcAft>
              <a:buClr>
                <a:schemeClr val="dk1"/>
              </a:buClr>
              <a:buSzPts val="2800"/>
              <a:buNone/>
              <a:defRPr sz="3640">
                <a:solidFill>
                  <a:schemeClr val="dk1"/>
                </a:solidFill>
              </a:defRPr>
            </a:lvl4pPr>
            <a:lvl5pPr lvl="4" algn="ctr">
              <a:lnSpc>
                <a:spcPct val="100000"/>
              </a:lnSpc>
              <a:spcBef>
                <a:spcPts val="0"/>
              </a:spcBef>
              <a:spcAft>
                <a:spcPts val="0"/>
              </a:spcAft>
              <a:buClr>
                <a:schemeClr val="dk1"/>
              </a:buClr>
              <a:buSzPts val="2800"/>
              <a:buNone/>
              <a:defRPr sz="3640">
                <a:solidFill>
                  <a:schemeClr val="dk1"/>
                </a:solidFill>
              </a:defRPr>
            </a:lvl5pPr>
            <a:lvl6pPr lvl="5" algn="ctr">
              <a:lnSpc>
                <a:spcPct val="100000"/>
              </a:lnSpc>
              <a:spcBef>
                <a:spcPts val="0"/>
              </a:spcBef>
              <a:spcAft>
                <a:spcPts val="0"/>
              </a:spcAft>
              <a:buClr>
                <a:schemeClr val="dk1"/>
              </a:buClr>
              <a:buSzPts val="2800"/>
              <a:buNone/>
              <a:defRPr sz="3640">
                <a:solidFill>
                  <a:schemeClr val="dk1"/>
                </a:solidFill>
              </a:defRPr>
            </a:lvl6pPr>
            <a:lvl7pPr lvl="6" algn="ctr">
              <a:lnSpc>
                <a:spcPct val="100000"/>
              </a:lnSpc>
              <a:spcBef>
                <a:spcPts val="0"/>
              </a:spcBef>
              <a:spcAft>
                <a:spcPts val="0"/>
              </a:spcAft>
              <a:buClr>
                <a:schemeClr val="dk1"/>
              </a:buClr>
              <a:buSzPts val="2800"/>
              <a:buNone/>
              <a:defRPr sz="3640">
                <a:solidFill>
                  <a:schemeClr val="dk1"/>
                </a:solidFill>
              </a:defRPr>
            </a:lvl7pPr>
            <a:lvl8pPr lvl="7" algn="ctr">
              <a:lnSpc>
                <a:spcPct val="100000"/>
              </a:lnSpc>
              <a:spcBef>
                <a:spcPts val="0"/>
              </a:spcBef>
              <a:spcAft>
                <a:spcPts val="0"/>
              </a:spcAft>
              <a:buClr>
                <a:schemeClr val="dk1"/>
              </a:buClr>
              <a:buSzPts val="2800"/>
              <a:buNone/>
              <a:defRPr sz="3640">
                <a:solidFill>
                  <a:schemeClr val="dk1"/>
                </a:solidFill>
              </a:defRPr>
            </a:lvl8pPr>
            <a:lvl9pPr lvl="8" algn="ctr">
              <a:lnSpc>
                <a:spcPct val="100000"/>
              </a:lnSpc>
              <a:spcBef>
                <a:spcPts val="0"/>
              </a:spcBef>
              <a:spcAft>
                <a:spcPts val="0"/>
              </a:spcAft>
              <a:buClr>
                <a:schemeClr val="dk1"/>
              </a:buClr>
              <a:buSzPts val="2800"/>
              <a:buNone/>
              <a:defRPr sz="3640">
                <a:solidFill>
                  <a:schemeClr val="dk1"/>
                </a:solidFill>
              </a:defRPr>
            </a:lvl9pPr>
          </a:lstStyle>
          <a:p>
            <a:endParaRPr/>
          </a:p>
        </p:txBody>
      </p:sp>
      <p:sp>
        <p:nvSpPr>
          <p:cNvPr id="433" name="Google Shape;433;p12"/>
          <p:cNvSpPr txBox="1">
            <a:spLocks noGrp="1"/>
          </p:cNvSpPr>
          <p:nvPr>
            <p:ph type="subTitle" idx="2"/>
          </p:nvPr>
        </p:nvSpPr>
        <p:spPr>
          <a:xfrm>
            <a:off x="1862325" y="4065931"/>
            <a:ext cx="3543930" cy="13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None/>
              <a:defRPr sz="1820" b="0">
                <a:solidFill>
                  <a:schemeClr val="dk1"/>
                </a:solidFill>
              </a:defRPr>
            </a:lvl1pPr>
            <a:lvl2pPr lvl="1" algn="ctr">
              <a:lnSpc>
                <a:spcPct val="100000"/>
              </a:lnSpc>
              <a:spcBef>
                <a:spcPts val="0"/>
              </a:spcBef>
              <a:spcAft>
                <a:spcPts val="0"/>
              </a:spcAft>
              <a:buClr>
                <a:schemeClr val="dk1"/>
              </a:buClr>
              <a:buSzPts val="2800"/>
              <a:buNone/>
              <a:defRPr sz="3640">
                <a:solidFill>
                  <a:schemeClr val="dk1"/>
                </a:solidFill>
              </a:defRPr>
            </a:lvl2pPr>
            <a:lvl3pPr lvl="2" algn="ctr">
              <a:lnSpc>
                <a:spcPct val="100000"/>
              </a:lnSpc>
              <a:spcBef>
                <a:spcPts val="0"/>
              </a:spcBef>
              <a:spcAft>
                <a:spcPts val="0"/>
              </a:spcAft>
              <a:buClr>
                <a:schemeClr val="dk1"/>
              </a:buClr>
              <a:buSzPts val="2800"/>
              <a:buNone/>
              <a:defRPr sz="3640">
                <a:solidFill>
                  <a:schemeClr val="dk1"/>
                </a:solidFill>
              </a:defRPr>
            </a:lvl3pPr>
            <a:lvl4pPr lvl="3" algn="ctr">
              <a:lnSpc>
                <a:spcPct val="100000"/>
              </a:lnSpc>
              <a:spcBef>
                <a:spcPts val="0"/>
              </a:spcBef>
              <a:spcAft>
                <a:spcPts val="0"/>
              </a:spcAft>
              <a:buClr>
                <a:schemeClr val="dk1"/>
              </a:buClr>
              <a:buSzPts val="2800"/>
              <a:buNone/>
              <a:defRPr sz="3640">
                <a:solidFill>
                  <a:schemeClr val="dk1"/>
                </a:solidFill>
              </a:defRPr>
            </a:lvl4pPr>
            <a:lvl5pPr lvl="4" algn="ctr">
              <a:lnSpc>
                <a:spcPct val="100000"/>
              </a:lnSpc>
              <a:spcBef>
                <a:spcPts val="0"/>
              </a:spcBef>
              <a:spcAft>
                <a:spcPts val="0"/>
              </a:spcAft>
              <a:buClr>
                <a:schemeClr val="dk1"/>
              </a:buClr>
              <a:buSzPts val="2800"/>
              <a:buNone/>
              <a:defRPr sz="3640">
                <a:solidFill>
                  <a:schemeClr val="dk1"/>
                </a:solidFill>
              </a:defRPr>
            </a:lvl5pPr>
            <a:lvl6pPr lvl="5" algn="ctr">
              <a:lnSpc>
                <a:spcPct val="100000"/>
              </a:lnSpc>
              <a:spcBef>
                <a:spcPts val="0"/>
              </a:spcBef>
              <a:spcAft>
                <a:spcPts val="0"/>
              </a:spcAft>
              <a:buClr>
                <a:schemeClr val="dk1"/>
              </a:buClr>
              <a:buSzPts val="2800"/>
              <a:buNone/>
              <a:defRPr sz="3640">
                <a:solidFill>
                  <a:schemeClr val="dk1"/>
                </a:solidFill>
              </a:defRPr>
            </a:lvl6pPr>
            <a:lvl7pPr lvl="6" algn="ctr">
              <a:lnSpc>
                <a:spcPct val="100000"/>
              </a:lnSpc>
              <a:spcBef>
                <a:spcPts val="0"/>
              </a:spcBef>
              <a:spcAft>
                <a:spcPts val="0"/>
              </a:spcAft>
              <a:buClr>
                <a:schemeClr val="dk1"/>
              </a:buClr>
              <a:buSzPts val="2800"/>
              <a:buNone/>
              <a:defRPr sz="3640">
                <a:solidFill>
                  <a:schemeClr val="dk1"/>
                </a:solidFill>
              </a:defRPr>
            </a:lvl7pPr>
            <a:lvl8pPr lvl="7" algn="ctr">
              <a:lnSpc>
                <a:spcPct val="100000"/>
              </a:lnSpc>
              <a:spcBef>
                <a:spcPts val="0"/>
              </a:spcBef>
              <a:spcAft>
                <a:spcPts val="0"/>
              </a:spcAft>
              <a:buClr>
                <a:schemeClr val="dk1"/>
              </a:buClr>
              <a:buSzPts val="2800"/>
              <a:buNone/>
              <a:defRPr sz="3640">
                <a:solidFill>
                  <a:schemeClr val="dk1"/>
                </a:solidFill>
              </a:defRPr>
            </a:lvl8pPr>
            <a:lvl9pPr lvl="8" algn="ctr">
              <a:lnSpc>
                <a:spcPct val="100000"/>
              </a:lnSpc>
              <a:spcBef>
                <a:spcPts val="0"/>
              </a:spcBef>
              <a:spcAft>
                <a:spcPts val="0"/>
              </a:spcAft>
              <a:buClr>
                <a:schemeClr val="dk1"/>
              </a:buClr>
              <a:buSzPts val="2800"/>
              <a:buNone/>
              <a:defRPr sz="3640">
                <a:solidFill>
                  <a:schemeClr val="dk1"/>
                </a:solidFill>
              </a:defRPr>
            </a:lvl9pPr>
          </a:lstStyle>
          <a:p>
            <a:endParaRPr/>
          </a:p>
        </p:txBody>
      </p:sp>
      <p:sp>
        <p:nvSpPr>
          <p:cNvPr id="434" name="Google Shape;434;p12"/>
          <p:cNvSpPr txBox="1">
            <a:spLocks noGrp="1"/>
          </p:cNvSpPr>
          <p:nvPr>
            <p:ph type="subTitle" idx="3"/>
          </p:nvPr>
        </p:nvSpPr>
        <p:spPr>
          <a:xfrm>
            <a:off x="1862325" y="3641100"/>
            <a:ext cx="354393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435" name="Google Shape;435;p12"/>
          <p:cNvSpPr txBox="1">
            <a:spLocks noGrp="1"/>
          </p:cNvSpPr>
          <p:nvPr>
            <p:ph type="subTitle" idx="4"/>
          </p:nvPr>
        </p:nvSpPr>
        <p:spPr>
          <a:xfrm>
            <a:off x="6480945" y="3641100"/>
            <a:ext cx="354393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pic>
        <p:nvPicPr>
          <p:cNvPr id="436" name="Google Shape;436;p12"/>
          <p:cNvPicPr preferRelativeResize="0"/>
          <p:nvPr/>
        </p:nvPicPr>
        <p:blipFill rotWithShape="1">
          <a:blip r:embed="rId3">
            <a:alphaModFix/>
          </a:blip>
          <a:srcRect t="5539" b="5539"/>
          <a:stretch/>
        </p:blipFill>
        <p:spPr>
          <a:xfrm rot="5">
            <a:off x="376707" y="5926366"/>
            <a:ext cx="1964074" cy="424900"/>
          </a:xfrm>
          <a:prstGeom prst="rect">
            <a:avLst/>
          </a:prstGeom>
          <a:noFill/>
          <a:ln>
            <a:noFill/>
          </a:ln>
          <a:effectLst>
            <a:outerShdw blurRad="57150" dist="19050" dir="5400000" algn="bl" rotWithShape="0">
              <a:schemeClr val="dk1">
                <a:alpha val="49803"/>
              </a:schemeClr>
            </a:outerShdw>
          </a:effectLst>
        </p:spPr>
      </p:pic>
      <p:pic>
        <p:nvPicPr>
          <p:cNvPr id="437" name="Google Shape;437;p12"/>
          <p:cNvPicPr preferRelativeResize="0"/>
          <p:nvPr/>
        </p:nvPicPr>
        <p:blipFill rotWithShape="1">
          <a:blip r:embed="rId4">
            <a:alphaModFix/>
          </a:blip>
          <a:srcRect t="5539" b="5539"/>
          <a:stretch/>
        </p:blipFill>
        <p:spPr>
          <a:xfrm rot="5400000">
            <a:off x="10518145" y="2054761"/>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438"/>
        <p:cNvGrpSpPr/>
        <p:nvPr/>
      </p:nvGrpSpPr>
      <p:grpSpPr>
        <a:xfrm>
          <a:off x="0" y="0"/>
          <a:ext cx="0" cy="0"/>
          <a:chOff x="0" y="0"/>
          <a:chExt cx="0" cy="0"/>
        </a:xfrm>
      </p:grpSpPr>
      <p:grpSp>
        <p:nvGrpSpPr>
          <p:cNvPr id="439" name="Google Shape;439;p13"/>
          <p:cNvGrpSpPr/>
          <p:nvPr/>
        </p:nvGrpSpPr>
        <p:grpSpPr>
          <a:xfrm>
            <a:off x="314828" y="345200"/>
            <a:ext cx="11257740" cy="6167600"/>
            <a:chOff x="242175" y="258900"/>
            <a:chExt cx="8659800" cy="4625700"/>
          </a:xfrm>
        </p:grpSpPr>
        <p:sp>
          <p:nvSpPr>
            <p:cNvPr id="440" name="Google Shape;440;p13"/>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41" name="Google Shape;441;p13"/>
            <p:cNvGrpSpPr/>
            <p:nvPr/>
          </p:nvGrpSpPr>
          <p:grpSpPr>
            <a:xfrm>
              <a:off x="242175" y="700280"/>
              <a:ext cx="8659800" cy="3820876"/>
              <a:chOff x="242175" y="665399"/>
              <a:chExt cx="8659800" cy="3820876"/>
            </a:xfrm>
          </p:grpSpPr>
          <p:cxnSp>
            <p:nvCxnSpPr>
              <p:cNvPr id="442" name="Google Shape;442;p13"/>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443" name="Google Shape;443;p13"/>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444" name="Google Shape;444;p13"/>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445" name="Google Shape;445;p13"/>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446" name="Google Shape;446;p13"/>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447" name="Google Shape;447;p13"/>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448" name="Google Shape;448;p13"/>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449" name="Google Shape;449;p13"/>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450" name="Google Shape;450;p13"/>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451" name="Google Shape;451;p13"/>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452" name="Google Shape;452;p13"/>
            <p:cNvGrpSpPr/>
            <p:nvPr/>
          </p:nvGrpSpPr>
          <p:grpSpPr>
            <a:xfrm>
              <a:off x="711200" y="258900"/>
              <a:ext cx="7721725" cy="4625700"/>
              <a:chOff x="711200" y="258900"/>
              <a:chExt cx="7721725" cy="4625700"/>
            </a:xfrm>
          </p:grpSpPr>
          <p:cxnSp>
            <p:nvCxnSpPr>
              <p:cNvPr id="453" name="Google Shape;453;p13"/>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4" name="Google Shape;454;p13"/>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5" name="Google Shape;455;p13"/>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6" name="Google Shape;456;p13"/>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7" name="Google Shape;457;p13"/>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8" name="Google Shape;458;p13"/>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9" name="Google Shape;459;p13"/>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0" name="Google Shape;460;p13"/>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1" name="Google Shape;461;p13"/>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2" name="Google Shape;462;p13"/>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3" name="Google Shape;463;p13"/>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4" name="Google Shape;464;p13"/>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5" name="Google Shape;465;p13"/>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6" name="Google Shape;466;p13"/>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7" name="Google Shape;467;p13"/>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8" name="Google Shape;468;p13"/>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469" name="Google Shape;469;p13"/>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470" name="Google Shape;470;p13"/>
          <p:cNvSpPr txBox="1">
            <a:spLocks noGrp="1"/>
          </p:cNvSpPr>
          <p:nvPr>
            <p:ph type="title"/>
          </p:nvPr>
        </p:nvSpPr>
        <p:spPr>
          <a:xfrm>
            <a:off x="6737185" y="2904900"/>
            <a:ext cx="343239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00">
                <a:solidFill>
                  <a:schemeClr val="accent1"/>
                </a:solidFill>
              </a:defRPr>
            </a:lvl1pPr>
            <a:lvl2pPr lvl="1" algn="r">
              <a:lnSpc>
                <a:spcPct val="100000"/>
              </a:lnSpc>
              <a:spcBef>
                <a:spcPts val="0"/>
              </a:spcBef>
              <a:spcAft>
                <a:spcPts val="0"/>
              </a:spcAft>
              <a:buSzPts val="3600"/>
              <a:buNone/>
              <a:defRPr sz="4680"/>
            </a:lvl2pPr>
            <a:lvl3pPr lvl="2" algn="r">
              <a:lnSpc>
                <a:spcPct val="100000"/>
              </a:lnSpc>
              <a:spcBef>
                <a:spcPts val="0"/>
              </a:spcBef>
              <a:spcAft>
                <a:spcPts val="0"/>
              </a:spcAft>
              <a:buSzPts val="3600"/>
              <a:buNone/>
              <a:defRPr sz="4680"/>
            </a:lvl3pPr>
            <a:lvl4pPr lvl="3" algn="r">
              <a:lnSpc>
                <a:spcPct val="100000"/>
              </a:lnSpc>
              <a:spcBef>
                <a:spcPts val="0"/>
              </a:spcBef>
              <a:spcAft>
                <a:spcPts val="0"/>
              </a:spcAft>
              <a:buSzPts val="3600"/>
              <a:buNone/>
              <a:defRPr sz="4680"/>
            </a:lvl4pPr>
            <a:lvl5pPr lvl="4" algn="r">
              <a:lnSpc>
                <a:spcPct val="100000"/>
              </a:lnSpc>
              <a:spcBef>
                <a:spcPts val="0"/>
              </a:spcBef>
              <a:spcAft>
                <a:spcPts val="0"/>
              </a:spcAft>
              <a:buSzPts val="3600"/>
              <a:buNone/>
              <a:defRPr sz="4680"/>
            </a:lvl5pPr>
            <a:lvl6pPr lvl="5" algn="r">
              <a:lnSpc>
                <a:spcPct val="100000"/>
              </a:lnSpc>
              <a:spcBef>
                <a:spcPts val="0"/>
              </a:spcBef>
              <a:spcAft>
                <a:spcPts val="0"/>
              </a:spcAft>
              <a:buSzPts val="3600"/>
              <a:buNone/>
              <a:defRPr sz="4680"/>
            </a:lvl6pPr>
            <a:lvl7pPr lvl="6" algn="r">
              <a:lnSpc>
                <a:spcPct val="100000"/>
              </a:lnSpc>
              <a:spcBef>
                <a:spcPts val="0"/>
              </a:spcBef>
              <a:spcAft>
                <a:spcPts val="0"/>
              </a:spcAft>
              <a:buSzPts val="3600"/>
              <a:buNone/>
              <a:defRPr sz="4680"/>
            </a:lvl7pPr>
            <a:lvl8pPr lvl="7" algn="r">
              <a:lnSpc>
                <a:spcPct val="100000"/>
              </a:lnSpc>
              <a:spcBef>
                <a:spcPts val="0"/>
              </a:spcBef>
              <a:spcAft>
                <a:spcPts val="0"/>
              </a:spcAft>
              <a:buSzPts val="3600"/>
              <a:buNone/>
              <a:defRPr sz="4680"/>
            </a:lvl8pPr>
            <a:lvl9pPr lvl="8" algn="r">
              <a:lnSpc>
                <a:spcPct val="100000"/>
              </a:lnSpc>
              <a:spcBef>
                <a:spcPts val="0"/>
              </a:spcBef>
              <a:spcAft>
                <a:spcPts val="0"/>
              </a:spcAft>
              <a:buSzPts val="3600"/>
              <a:buNone/>
              <a:defRPr sz="4680"/>
            </a:lvl9pPr>
          </a:lstStyle>
          <a:p>
            <a:endParaRPr/>
          </a:p>
        </p:txBody>
      </p:sp>
      <p:sp>
        <p:nvSpPr>
          <p:cNvPr id="471" name="Google Shape;471;p13"/>
          <p:cNvSpPr txBox="1">
            <a:spLocks noGrp="1"/>
          </p:cNvSpPr>
          <p:nvPr>
            <p:ph type="title" idx="2"/>
          </p:nvPr>
        </p:nvSpPr>
        <p:spPr>
          <a:xfrm>
            <a:off x="7667725" y="1938667"/>
            <a:ext cx="157131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60">
                <a:solidFill>
                  <a:schemeClr val="accent1"/>
                </a:solidFill>
              </a:defRPr>
            </a:lvl1pPr>
            <a:lvl2pPr lvl="1" algn="r">
              <a:lnSpc>
                <a:spcPct val="100000"/>
              </a:lnSpc>
              <a:spcBef>
                <a:spcPts val="0"/>
              </a:spcBef>
              <a:spcAft>
                <a:spcPts val="0"/>
              </a:spcAft>
              <a:buSzPts val="6000"/>
              <a:buNone/>
              <a:defRPr sz="7800"/>
            </a:lvl2pPr>
            <a:lvl3pPr lvl="2" algn="r">
              <a:lnSpc>
                <a:spcPct val="100000"/>
              </a:lnSpc>
              <a:spcBef>
                <a:spcPts val="0"/>
              </a:spcBef>
              <a:spcAft>
                <a:spcPts val="0"/>
              </a:spcAft>
              <a:buSzPts val="6000"/>
              <a:buNone/>
              <a:defRPr sz="7800"/>
            </a:lvl3pPr>
            <a:lvl4pPr lvl="3" algn="r">
              <a:lnSpc>
                <a:spcPct val="100000"/>
              </a:lnSpc>
              <a:spcBef>
                <a:spcPts val="0"/>
              </a:spcBef>
              <a:spcAft>
                <a:spcPts val="0"/>
              </a:spcAft>
              <a:buSzPts val="6000"/>
              <a:buNone/>
              <a:defRPr sz="7800"/>
            </a:lvl4pPr>
            <a:lvl5pPr lvl="4" algn="r">
              <a:lnSpc>
                <a:spcPct val="100000"/>
              </a:lnSpc>
              <a:spcBef>
                <a:spcPts val="0"/>
              </a:spcBef>
              <a:spcAft>
                <a:spcPts val="0"/>
              </a:spcAft>
              <a:buSzPts val="6000"/>
              <a:buNone/>
              <a:defRPr sz="7800"/>
            </a:lvl5pPr>
            <a:lvl6pPr lvl="5" algn="r">
              <a:lnSpc>
                <a:spcPct val="100000"/>
              </a:lnSpc>
              <a:spcBef>
                <a:spcPts val="0"/>
              </a:spcBef>
              <a:spcAft>
                <a:spcPts val="0"/>
              </a:spcAft>
              <a:buSzPts val="6000"/>
              <a:buNone/>
              <a:defRPr sz="7800"/>
            </a:lvl6pPr>
            <a:lvl7pPr lvl="6" algn="r">
              <a:lnSpc>
                <a:spcPct val="100000"/>
              </a:lnSpc>
              <a:spcBef>
                <a:spcPts val="0"/>
              </a:spcBef>
              <a:spcAft>
                <a:spcPts val="0"/>
              </a:spcAft>
              <a:buSzPts val="6000"/>
              <a:buNone/>
              <a:defRPr sz="7800"/>
            </a:lvl7pPr>
            <a:lvl8pPr lvl="7" algn="r">
              <a:lnSpc>
                <a:spcPct val="100000"/>
              </a:lnSpc>
              <a:spcBef>
                <a:spcPts val="0"/>
              </a:spcBef>
              <a:spcAft>
                <a:spcPts val="0"/>
              </a:spcAft>
              <a:buSzPts val="6000"/>
              <a:buNone/>
              <a:defRPr sz="7800"/>
            </a:lvl8pPr>
            <a:lvl9pPr lvl="8" algn="r">
              <a:lnSpc>
                <a:spcPct val="100000"/>
              </a:lnSpc>
              <a:spcBef>
                <a:spcPts val="0"/>
              </a:spcBef>
              <a:spcAft>
                <a:spcPts val="0"/>
              </a:spcAft>
              <a:buSzPts val="6000"/>
              <a:buNone/>
              <a:defRPr sz="7800"/>
            </a:lvl9pPr>
          </a:lstStyle>
          <a:p>
            <a:endParaRPr/>
          </a:p>
        </p:txBody>
      </p:sp>
      <p:sp>
        <p:nvSpPr>
          <p:cNvPr id="472" name="Google Shape;472;p13"/>
          <p:cNvSpPr txBox="1">
            <a:spLocks noGrp="1"/>
          </p:cNvSpPr>
          <p:nvPr>
            <p:ph type="subTitle" idx="1"/>
          </p:nvPr>
        </p:nvSpPr>
        <p:spPr>
          <a:xfrm>
            <a:off x="6737185" y="4010133"/>
            <a:ext cx="3432390" cy="9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r">
              <a:lnSpc>
                <a:spcPct val="100000"/>
              </a:lnSpc>
              <a:spcBef>
                <a:spcPts val="0"/>
              </a:spcBef>
              <a:spcAft>
                <a:spcPts val="0"/>
              </a:spcAft>
              <a:buClr>
                <a:schemeClr val="dk1"/>
              </a:buClr>
              <a:buSzPts val="1600"/>
              <a:buNone/>
              <a:defRPr sz="2080">
                <a:solidFill>
                  <a:schemeClr val="dk1"/>
                </a:solidFill>
              </a:defRPr>
            </a:lvl2pPr>
            <a:lvl3pPr lvl="2" algn="r">
              <a:lnSpc>
                <a:spcPct val="100000"/>
              </a:lnSpc>
              <a:spcBef>
                <a:spcPts val="2080"/>
              </a:spcBef>
              <a:spcAft>
                <a:spcPts val="0"/>
              </a:spcAft>
              <a:buClr>
                <a:schemeClr val="dk1"/>
              </a:buClr>
              <a:buSzPts val="1600"/>
              <a:buNone/>
              <a:defRPr sz="2080">
                <a:solidFill>
                  <a:schemeClr val="dk1"/>
                </a:solidFill>
              </a:defRPr>
            </a:lvl3pPr>
            <a:lvl4pPr lvl="3" algn="r">
              <a:lnSpc>
                <a:spcPct val="100000"/>
              </a:lnSpc>
              <a:spcBef>
                <a:spcPts val="2080"/>
              </a:spcBef>
              <a:spcAft>
                <a:spcPts val="0"/>
              </a:spcAft>
              <a:buClr>
                <a:schemeClr val="dk1"/>
              </a:buClr>
              <a:buSzPts val="1600"/>
              <a:buNone/>
              <a:defRPr sz="2080">
                <a:solidFill>
                  <a:schemeClr val="dk1"/>
                </a:solidFill>
              </a:defRPr>
            </a:lvl4pPr>
            <a:lvl5pPr lvl="4" algn="r">
              <a:lnSpc>
                <a:spcPct val="100000"/>
              </a:lnSpc>
              <a:spcBef>
                <a:spcPts val="2080"/>
              </a:spcBef>
              <a:spcAft>
                <a:spcPts val="0"/>
              </a:spcAft>
              <a:buClr>
                <a:schemeClr val="dk1"/>
              </a:buClr>
              <a:buSzPts val="1600"/>
              <a:buNone/>
              <a:defRPr sz="2080">
                <a:solidFill>
                  <a:schemeClr val="dk1"/>
                </a:solidFill>
              </a:defRPr>
            </a:lvl5pPr>
            <a:lvl6pPr lvl="5" algn="r">
              <a:lnSpc>
                <a:spcPct val="100000"/>
              </a:lnSpc>
              <a:spcBef>
                <a:spcPts val="2080"/>
              </a:spcBef>
              <a:spcAft>
                <a:spcPts val="0"/>
              </a:spcAft>
              <a:buClr>
                <a:schemeClr val="dk1"/>
              </a:buClr>
              <a:buSzPts val="1600"/>
              <a:buNone/>
              <a:defRPr sz="2080">
                <a:solidFill>
                  <a:schemeClr val="dk1"/>
                </a:solidFill>
              </a:defRPr>
            </a:lvl6pPr>
            <a:lvl7pPr lvl="6" algn="r">
              <a:lnSpc>
                <a:spcPct val="100000"/>
              </a:lnSpc>
              <a:spcBef>
                <a:spcPts val="2080"/>
              </a:spcBef>
              <a:spcAft>
                <a:spcPts val="0"/>
              </a:spcAft>
              <a:buClr>
                <a:schemeClr val="dk1"/>
              </a:buClr>
              <a:buSzPts val="1600"/>
              <a:buNone/>
              <a:defRPr sz="2080">
                <a:solidFill>
                  <a:schemeClr val="dk1"/>
                </a:solidFill>
              </a:defRPr>
            </a:lvl7pPr>
            <a:lvl8pPr lvl="7" algn="r">
              <a:lnSpc>
                <a:spcPct val="100000"/>
              </a:lnSpc>
              <a:spcBef>
                <a:spcPts val="2080"/>
              </a:spcBef>
              <a:spcAft>
                <a:spcPts val="0"/>
              </a:spcAft>
              <a:buClr>
                <a:schemeClr val="dk1"/>
              </a:buClr>
              <a:buSzPts val="1600"/>
              <a:buNone/>
              <a:defRPr sz="2080">
                <a:solidFill>
                  <a:schemeClr val="dk1"/>
                </a:solidFill>
              </a:defRPr>
            </a:lvl8pPr>
            <a:lvl9pPr lvl="8" algn="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473" name="Google Shape;473;p13"/>
          <p:cNvPicPr preferRelativeResize="0"/>
          <p:nvPr/>
        </p:nvPicPr>
        <p:blipFill rotWithShape="1">
          <a:blip r:embed="rId3">
            <a:alphaModFix/>
          </a:blip>
          <a:srcRect t="5539" b="5539"/>
          <a:stretch/>
        </p:blipFill>
        <p:spPr>
          <a:xfrm rot="-5399995">
            <a:off x="10452683" y="4998604"/>
            <a:ext cx="2014437" cy="414278"/>
          </a:xfrm>
          <a:prstGeom prst="rect">
            <a:avLst/>
          </a:prstGeom>
          <a:noFill/>
          <a:ln>
            <a:noFill/>
          </a:ln>
          <a:effectLst>
            <a:outerShdw blurRad="57150" dist="19050" dir="5400000" algn="bl" rotWithShape="0">
              <a:schemeClr val="dk1">
                <a:alpha val="49803"/>
              </a:schemeClr>
            </a:outerShdw>
          </a:effectLst>
        </p:spPr>
      </p:pic>
      <p:pic>
        <p:nvPicPr>
          <p:cNvPr id="474" name="Google Shape;474;p13"/>
          <p:cNvPicPr preferRelativeResize="0"/>
          <p:nvPr/>
        </p:nvPicPr>
        <p:blipFill rotWithShape="1">
          <a:blip r:embed="rId4">
            <a:alphaModFix/>
          </a:blip>
          <a:srcRect t="5539" b="5539"/>
          <a:stretch/>
        </p:blipFill>
        <p:spPr>
          <a:xfrm rot="10186973">
            <a:off x="7322506" y="257261"/>
            <a:ext cx="1964074"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475"/>
        <p:cNvGrpSpPr/>
        <p:nvPr/>
      </p:nvGrpSpPr>
      <p:grpSpPr>
        <a:xfrm>
          <a:off x="0" y="0"/>
          <a:ext cx="0" cy="0"/>
          <a:chOff x="0" y="0"/>
          <a:chExt cx="0" cy="0"/>
        </a:xfrm>
      </p:grpSpPr>
      <p:grpSp>
        <p:nvGrpSpPr>
          <p:cNvPr id="476" name="Google Shape;476;p14"/>
          <p:cNvGrpSpPr/>
          <p:nvPr/>
        </p:nvGrpSpPr>
        <p:grpSpPr>
          <a:xfrm>
            <a:off x="314828" y="345200"/>
            <a:ext cx="11257740" cy="6167600"/>
            <a:chOff x="242175" y="258900"/>
            <a:chExt cx="8659800" cy="4625700"/>
          </a:xfrm>
        </p:grpSpPr>
        <p:sp>
          <p:nvSpPr>
            <p:cNvPr id="477" name="Google Shape;477;p14"/>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78" name="Google Shape;478;p14"/>
            <p:cNvGrpSpPr/>
            <p:nvPr/>
          </p:nvGrpSpPr>
          <p:grpSpPr>
            <a:xfrm>
              <a:off x="242175" y="700280"/>
              <a:ext cx="8659800" cy="3820876"/>
              <a:chOff x="242175" y="665399"/>
              <a:chExt cx="8659800" cy="3820876"/>
            </a:xfrm>
          </p:grpSpPr>
          <p:cxnSp>
            <p:nvCxnSpPr>
              <p:cNvPr id="479" name="Google Shape;479;p14"/>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480" name="Google Shape;480;p14"/>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481" name="Google Shape;481;p14"/>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482" name="Google Shape;482;p14"/>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483" name="Google Shape;483;p14"/>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484" name="Google Shape;484;p14"/>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485" name="Google Shape;485;p14"/>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486" name="Google Shape;486;p14"/>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487" name="Google Shape;487;p14"/>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488" name="Google Shape;488;p14"/>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489" name="Google Shape;489;p14"/>
            <p:cNvGrpSpPr/>
            <p:nvPr/>
          </p:nvGrpSpPr>
          <p:grpSpPr>
            <a:xfrm>
              <a:off x="711200" y="258900"/>
              <a:ext cx="7721725" cy="4625700"/>
              <a:chOff x="711200" y="258900"/>
              <a:chExt cx="7721725" cy="4625700"/>
            </a:xfrm>
          </p:grpSpPr>
          <p:cxnSp>
            <p:nvCxnSpPr>
              <p:cNvPr id="490" name="Google Shape;490;p14"/>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1" name="Google Shape;491;p14"/>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2" name="Google Shape;492;p14"/>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3" name="Google Shape;493;p14"/>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4" name="Google Shape;494;p14"/>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5" name="Google Shape;495;p14"/>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6" name="Google Shape;496;p14"/>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7" name="Google Shape;497;p14"/>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8" name="Google Shape;498;p14"/>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9" name="Google Shape;499;p14"/>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0" name="Google Shape;500;p14"/>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1" name="Google Shape;501;p14"/>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2" name="Google Shape;502;p14"/>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3" name="Google Shape;503;p14"/>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4" name="Google Shape;504;p14"/>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5" name="Google Shape;505;p14"/>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506" name="Google Shape;506;p14"/>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507" name="Google Shape;507;p14"/>
          <p:cNvSpPr txBox="1">
            <a:spLocks noGrp="1"/>
          </p:cNvSpPr>
          <p:nvPr>
            <p:ph type="title"/>
          </p:nvPr>
        </p:nvSpPr>
        <p:spPr>
          <a:xfrm>
            <a:off x="5943600" y="2558833"/>
            <a:ext cx="4794660" cy="76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508" name="Google Shape;508;p14"/>
          <p:cNvSpPr txBox="1">
            <a:spLocks noGrp="1"/>
          </p:cNvSpPr>
          <p:nvPr>
            <p:ph type="subTitle" idx="1"/>
          </p:nvPr>
        </p:nvSpPr>
        <p:spPr>
          <a:xfrm>
            <a:off x="5943600" y="3220833"/>
            <a:ext cx="4794660" cy="109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pic>
        <p:nvPicPr>
          <p:cNvPr id="509" name="Google Shape;509;p14"/>
          <p:cNvPicPr preferRelativeResize="0"/>
          <p:nvPr/>
        </p:nvPicPr>
        <p:blipFill rotWithShape="1">
          <a:blip r:embed="rId3">
            <a:alphaModFix/>
          </a:blip>
          <a:srcRect t="5539" b="5539"/>
          <a:stretch/>
        </p:blipFill>
        <p:spPr>
          <a:xfrm rot="-6012518">
            <a:off x="10407574" y="5138220"/>
            <a:ext cx="2014435" cy="414278"/>
          </a:xfrm>
          <a:prstGeom prst="rect">
            <a:avLst/>
          </a:prstGeom>
          <a:noFill/>
          <a:ln>
            <a:noFill/>
          </a:ln>
          <a:effectLst>
            <a:outerShdw blurRad="57150" dist="19050" dir="5400000" algn="bl" rotWithShape="0">
              <a:schemeClr val="dk1">
                <a:alpha val="49803"/>
              </a:schemeClr>
            </a:outerShdw>
          </a:effectLst>
        </p:spPr>
      </p:pic>
      <p:pic>
        <p:nvPicPr>
          <p:cNvPr id="510" name="Google Shape;510;p14"/>
          <p:cNvPicPr preferRelativeResize="0"/>
          <p:nvPr/>
        </p:nvPicPr>
        <p:blipFill rotWithShape="1">
          <a:blip r:embed="rId4">
            <a:alphaModFix/>
          </a:blip>
          <a:srcRect t="5539" b="5539"/>
          <a:stretch/>
        </p:blipFill>
        <p:spPr>
          <a:xfrm rot="5400000">
            <a:off x="-657308" y="5278002"/>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
  <p:cSld name="CUSTOM">
    <p:spTree>
      <p:nvGrpSpPr>
        <p:cNvPr id="1" name="Shape 511"/>
        <p:cNvGrpSpPr/>
        <p:nvPr/>
      </p:nvGrpSpPr>
      <p:grpSpPr>
        <a:xfrm>
          <a:off x="0" y="0"/>
          <a:ext cx="0" cy="0"/>
          <a:chOff x="0" y="0"/>
          <a:chExt cx="0" cy="0"/>
        </a:xfrm>
      </p:grpSpPr>
      <p:grpSp>
        <p:nvGrpSpPr>
          <p:cNvPr id="512" name="Google Shape;512;p15"/>
          <p:cNvGrpSpPr/>
          <p:nvPr/>
        </p:nvGrpSpPr>
        <p:grpSpPr>
          <a:xfrm>
            <a:off x="314828" y="345200"/>
            <a:ext cx="11257740" cy="6167600"/>
            <a:chOff x="242175" y="258900"/>
            <a:chExt cx="8659800" cy="4625700"/>
          </a:xfrm>
        </p:grpSpPr>
        <p:sp>
          <p:nvSpPr>
            <p:cNvPr id="513" name="Google Shape;513;p15"/>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514" name="Google Shape;514;p15"/>
            <p:cNvGrpSpPr/>
            <p:nvPr/>
          </p:nvGrpSpPr>
          <p:grpSpPr>
            <a:xfrm>
              <a:off x="242175" y="700280"/>
              <a:ext cx="8659800" cy="3820876"/>
              <a:chOff x="242175" y="665399"/>
              <a:chExt cx="8659800" cy="3820876"/>
            </a:xfrm>
          </p:grpSpPr>
          <p:cxnSp>
            <p:nvCxnSpPr>
              <p:cNvPr id="515" name="Google Shape;515;p15"/>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516" name="Google Shape;516;p15"/>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517" name="Google Shape;517;p15"/>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518" name="Google Shape;518;p15"/>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519" name="Google Shape;519;p15"/>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520" name="Google Shape;520;p15"/>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521" name="Google Shape;521;p15"/>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522" name="Google Shape;522;p15"/>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523" name="Google Shape;523;p15"/>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524" name="Google Shape;524;p15"/>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525" name="Google Shape;525;p15"/>
            <p:cNvGrpSpPr/>
            <p:nvPr/>
          </p:nvGrpSpPr>
          <p:grpSpPr>
            <a:xfrm>
              <a:off x="711200" y="258900"/>
              <a:ext cx="7721725" cy="4625700"/>
              <a:chOff x="711200" y="258900"/>
              <a:chExt cx="7721725" cy="4625700"/>
            </a:xfrm>
          </p:grpSpPr>
          <p:cxnSp>
            <p:nvCxnSpPr>
              <p:cNvPr id="526" name="Google Shape;526;p15"/>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27" name="Google Shape;527;p15"/>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28" name="Google Shape;528;p15"/>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29" name="Google Shape;529;p15"/>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0" name="Google Shape;530;p15"/>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1" name="Google Shape;531;p15"/>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2" name="Google Shape;532;p15"/>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3" name="Google Shape;533;p15"/>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4" name="Google Shape;534;p15"/>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5" name="Google Shape;535;p15"/>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6" name="Google Shape;536;p15"/>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7" name="Google Shape;537;p15"/>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8" name="Google Shape;538;p15"/>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9" name="Google Shape;539;p15"/>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40" name="Google Shape;540;p15"/>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41" name="Google Shape;541;p15"/>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542" name="Google Shape;542;p15"/>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543" name="Google Shape;543;p15"/>
          <p:cNvSpPr txBox="1">
            <a:spLocks noGrp="1"/>
          </p:cNvSpPr>
          <p:nvPr>
            <p:ph type="title"/>
          </p:nvPr>
        </p:nvSpPr>
        <p:spPr>
          <a:xfrm>
            <a:off x="2932930" y="2077800"/>
            <a:ext cx="6021600" cy="189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14300"/>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544" name="Google Shape;544;p15"/>
          <p:cNvSpPr txBox="1">
            <a:spLocks noGrp="1"/>
          </p:cNvSpPr>
          <p:nvPr>
            <p:ph type="subTitle" idx="1"/>
          </p:nvPr>
        </p:nvSpPr>
        <p:spPr>
          <a:xfrm>
            <a:off x="2932930" y="3973400"/>
            <a:ext cx="6021600" cy="8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545" name="Google Shape;545;p15"/>
          <p:cNvPicPr preferRelativeResize="0"/>
          <p:nvPr/>
        </p:nvPicPr>
        <p:blipFill rotWithShape="1">
          <a:blip r:embed="rId3">
            <a:alphaModFix/>
          </a:blip>
          <a:srcRect t="5539" b="5539"/>
          <a:stretch/>
        </p:blipFill>
        <p:spPr>
          <a:xfrm rot="10800000">
            <a:off x="7243860" y="5926367"/>
            <a:ext cx="1964071"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46"/>
        <p:cNvGrpSpPr/>
        <p:nvPr/>
      </p:nvGrpSpPr>
      <p:grpSpPr>
        <a:xfrm>
          <a:off x="0" y="0"/>
          <a:ext cx="0" cy="0"/>
          <a:chOff x="0" y="0"/>
          <a:chExt cx="0" cy="0"/>
        </a:xfrm>
      </p:grpSpPr>
      <p:grpSp>
        <p:nvGrpSpPr>
          <p:cNvPr id="547" name="Google Shape;547;p16"/>
          <p:cNvGrpSpPr/>
          <p:nvPr/>
        </p:nvGrpSpPr>
        <p:grpSpPr>
          <a:xfrm>
            <a:off x="314828" y="345200"/>
            <a:ext cx="11257740" cy="6167600"/>
            <a:chOff x="242175" y="258900"/>
            <a:chExt cx="8659800" cy="4625700"/>
          </a:xfrm>
        </p:grpSpPr>
        <p:sp>
          <p:nvSpPr>
            <p:cNvPr id="548" name="Google Shape;548;p16"/>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549" name="Google Shape;549;p16"/>
            <p:cNvGrpSpPr/>
            <p:nvPr/>
          </p:nvGrpSpPr>
          <p:grpSpPr>
            <a:xfrm>
              <a:off x="242175" y="700280"/>
              <a:ext cx="8659800" cy="3820876"/>
              <a:chOff x="242175" y="665399"/>
              <a:chExt cx="8659800" cy="3820876"/>
            </a:xfrm>
          </p:grpSpPr>
          <p:cxnSp>
            <p:nvCxnSpPr>
              <p:cNvPr id="550" name="Google Shape;550;p16"/>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551" name="Google Shape;551;p16"/>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552" name="Google Shape;552;p16"/>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553" name="Google Shape;553;p16"/>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554" name="Google Shape;554;p16"/>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555" name="Google Shape;555;p16"/>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556" name="Google Shape;556;p16"/>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557" name="Google Shape;557;p16"/>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558" name="Google Shape;558;p16"/>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559" name="Google Shape;559;p16"/>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560" name="Google Shape;560;p16"/>
            <p:cNvGrpSpPr/>
            <p:nvPr/>
          </p:nvGrpSpPr>
          <p:grpSpPr>
            <a:xfrm>
              <a:off x="711200" y="258900"/>
              <a:ext cx="7721725" cy="4625700"/>
              <a:chOff x="711200" y="258900"/>
              <a:chExt cx="7721725" cy="4625700"/>
            </a:xfrm>
          </p:grpSpPr>
          <p:cxnSp>
            <p:nvCxnSpPr>
              <p:cNvPr id="561" name="Google Shape;561;p16"/>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2" name="Google Shape;562;p16"/>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3" name="Google Shape;563;p16"/>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4" name="Google Shape;564;p16"/>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5" name="Google Shape;565;p16"/>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6" name="Google Shape;566;p16"/>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7" name="Google Shape;567;p16"/>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8" name="Google Shape;568;p16"/>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9" name="Google Shape;569;p16"/>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70" name="Google Shape;570;p16"/>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71" name="Google Shape;571;p16"/>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72" name="Google Shape;572;p16"/>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73" name="Google Shape;573;p16"/>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74" name="Google Shape;574;p16"/>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75" name="Google Shape;575;p16"/>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76" name="Google Shape;576;p16"/>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577" name="Google Shape;577;p16"/>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578" name="Google Shape;578;p16"/>
          <p:cNvSpPr txBox="1">
            <a:spLocks noGrp="1"/>
          </p:cNvSpPr>
          <p:nvPr>
            <p:ph type="title"/>
          </p:nvPr>
        </p:nvSpPr>
        <p:spPr>
          <a:xfrm>
            <a:off x="936098"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579" name="Google Shape;579;p16"/>
          <p:cNvSpPr txBox="1">
            <a:spLocks noGrp="1"/>
          </p:cNvSpPr>
          <p:nvPr>
            <p:ph type="subTitle" idx="1"/>
          </p:nvPr>
        </p:nvSpPr>
        <p:spPr>
          <a:xfrm>
            <a:off x="1100190" y="4065933"/>
            <a:ext cx="3065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580" name="Google Shape;580;p16"/>
          <p:cNvSpPr txBox="1">
            <a:spLocks noGrp="1"/>
          </p:cNvSpPr>
          <p:nvPr>
            <p:ph type="subTitle" idx="2"/>
          </p:nvPr>
        </p:nvSpPr>
        <p:spPr>
          <a:xfrm>
            <a:off x="4410998" y="4065933"/>
            <a:ext cx="3065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581" name="Google Shape;581;p16"/>
          <p:cNvSpPr txBox="1">
            <a:spLocks noGrp="1"/>
          </p:cNvSpPr>
          <p:nvPr>
            <p:ph type="subTitle" idx="3"/>
          </p:nvPr>
        </p:nvSpPr>
        <p:spPr>
          <a:xfrm>
            <a:off x="7721740" y="4065933"/>
            <a:ext cx="3065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582" name="Google Shape;582;p16"/>
          <p:cNvSpPr txBox="1">
            <a:spLocks noGrp="1"/>
          </p:cNvSpPr>
          <p:nvPr>
            <p:ph type="subTitle" idx="4"/>
          </p:nvPr>
        </p:nvSpPr>
        <p:spPr>
          <a:xfrm>
            <a:off x="1100190" y="3641100"/>
            <a:ext cx="3065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583" name="Google Shape;583;p16"/>
          <p:cNvSpPr txBox="1">
            <a:spLocks noGrp="1"/>
          </p:cNvSpPr>
          <p:nvPr>
            <p:ph type="subTitle" idx="5"/>
          </p:nvPr>
        </p:nvSpPr>
        <p:spPr>
          <a:xfrm>
            <a:off x="4411003" y="3641100"/>
            <a:ext cx="3065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584" name="Google Shape;584;p16"/>
          <p:cNvSpPr txBox="1">
            <a:spLocks noGrp="1"/>
          </p:cNvSpPr>
          <p:nvPr>
            <p:ph type="subTitle" idx="6"/>
          </p:nvPr>
        </p:nvSpPr>
        <p:spPr>
          <a:xfrm>
            <a:off x="7721741" y="3641100"/>
            <a:ext cx="3065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pic>
        <p:nvPicPr>
          <p:cNvPr id="585" name="Google Shape;585;p16"/>
          <p:cNvPicPr preferRelativeResize="0"/>
          <p:nvPr/>
        </p:nvPicPr>
        <p:blipFill rotWithShape="1">
          <a:blip r:embed="rId3">
            <a:alphaModFix/>
          </a:blip>
          <a:srcRect t="5539" b="5539"/>
          <a:stretch/>
        </p:blipFill>
        <p:spPr>
          <a:xfrm rot="-4249303">
            <a:off x="-425286" y="5513193"/>
            <a:ext cx="2014436" cy="414278"/>
          </a:xfrm>
          <a:prstGeom prst="rect">
            <a:avLst/>
          </a:prstGeom>
          <a:noFill/>
          <a:ln>
            <a:noFill/>
          </a:ln>
          <a:effectLst>
            <a:outerShdw blurRad="57150" dist="19050" dir="5400000" algn="bl" rotWithShape="0">
              <a:schemeClr val="dk1">
                <a:alpha val="49803"/>
              </a:schemeClr>
            </a:outerShdw>
          </a:effectLst>
        </p:spPr>
      </p:pic>
      <p:pic>
        <p:nvPicPr>
          <p:cNvPr id="586" name="Google Shape;586;p16"/>
          <p:cNvPicPr preferRelativeResize="0"/>
          <p:nvPr/>
        </p:nvPicPr>
        <p:blipFill rotWithShape="1">
          <a:blip r:embed="rId4">
            <a:alphaModFix/>
          </a:blip>
          <a:srcRect t="5539" b="5539"/>
          <a:stretch/>
        </p:blipFill>
        <p:spPr>
          <a:xfrm rot="-5920536">
            <a:off x="10557470" y="3652644"/>
            <a:ext cx="2014433"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7"/>
        <p:cNvGrpSpPr/>
        <p:nvPr/>
      </p:nvGrpSpPr>
      <p:grpSpPr>
        <a:xfrm>
          <a:off x="0" y="0"/>
          <a:ext cx="0" cy="0"/>
          <a:chOff x="0" y="0"/>
          <a:chExt cx="0" cy="0"/>
        </a:xfrm>
      </p:grpSpPr>
      <p:grpSp>
        <p:nvGrpSpPr>
          <p:cNvPr id="588" name="Google Shape;588;p17"/>
          <p:cNvGrpSpPr/>
          <p:nvPr/>
        </p:nvGrpSpPr>
        <p:grpSpPr>
          <a:xfrm>
            <a:off x="314828" y="345200"/>
            <a:ext cx="11257740" cy="6167600"/>
            <a:chOff x="242175" y="258900"/>
            <a:chExt cx="8659800" cy="4625700"/>
          </a:xfrm>
        </p:grpSpPr>
        <p:sp>
          <p:nvSpPr>
            <p:cNvPr id="589" name="Google Shape;589;p17"/>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590" name="Google Shape;590;p17"/>
            <p:cNvGrpSpPr/>
            <p:nvPr/>
          </p:nvGrpSpPr>
          <p:grpSpPr>
            <a:xfrm>
              <a:off x="242175" y="700280"/>
              <a:ext cx="8659800" cy="3820876"/>
              <a:chOff x="242175" y="665399"/>
              <a:chExt cx="8659800" cy="3820876"/>
            </a:xfrm>
          </p:grpSpPr>
          <p:cxnSp>
            <p:nvCxnSpPr>
              <p:cNvPr id="591" name="Google Shape;591;p17"/>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592" name="Google Shape;592;p17"/>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593" name="Google Shape;593;p17"/>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594" name="Google Shape;594;p17"/>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595" name="Google Shape;595;p17"/>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596" name="Google Shape;596;p17"/>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597" name="Google Shape;597;p17"/>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598" name="Google Shape;598;p17"/>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599" name="Google Shape;599;p17"/>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600" name="Google Shape;600;p17"/>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601" name="Google Shape;601;p17"/>
            <p:cNvGrpSpPr/>
            <p:nvPr/>
          </p:nvGrpSpPr>
          <p:grpSpPr>
            <a:xfrm>
              <a:off x="711200" y="258900"/>
              <a:ext cx="7721725" cy="4625700"/>
              <a:chOff x="711200" y="258900"/>
              <a:chExt cx="7721725" cy="4625700"/>
            </a:xfrm>
          </p:grpSpPr>
          <p:cxnSp>
            <p:nvCxnSpPr>
              <p:cNvPr id="602" name="Google Shape;602;p17"/>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03" name="Google Shape;603;p17"/>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04" name="Google Shape;604;p17"/>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05" name="Google Shape;605;p17"/>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06" name="Google Shape;606;p17"/>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07" name="Google Shape;607;p17"/>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08" name="Google Shape;608;p17"/>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09" name="Google Shape;609;p17"/>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0" name="Google Shape;610;p17"/>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1" name="Google Shape;611;p17"/>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2" name="Google Shape;612;p17"/>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3" name="Google Shape;613;p17"/>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4" name="Google Shape;614;p17"/>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5" name="Google Shape;615;p17"/>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6" name="Google Shape;616;p17"/>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7" name="Google Shape;617;p17"/>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618" name="Google Shape;618;p17"/>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619" name="Google Shape;619;p17"/>
          <p:cNvSpPr txBox="1">
            <a:spLocks noGrp="1"/>
          </p:cNvSpPr>
          <p:nvPr>
            <p:ph type="title"/>
          </p:nvPr>
        </p:nvSpPr>
        <p:spPr>
          <a:xfrm>
            <a:off x="3013335" y="1742800"/>
            <a:ext cx="5860530" cy="337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360"/>
            </a:lvl1pPr>
            <a:lvl2pPr lvl="1" algn="l">
              <a:lnSpc>
                <a:spcPct val="100000"/>
              </a:lnSpc>
              <a:spcBef>
                <a:spcPts val="0"/>
              </a:spcBef>
              <a:spcAft>
                <a:spcPts val="0"/>
              </a:spcAft>
              <a:buSzPts val="4800"/>
              <a:buNone/>
              <a:defRPr sz="6240"/>
            </a:lvl2pPr>
            <a:lvl3pPr lvl="2" algn="l">
              <a:lnSpc>
                <a:spcPct val="100000"/>
              </a:lnSpc>
              <a:spcBef>
                <a:spcPts val="0"/>
              </a:spcBef>
              <a:spcAft>
                <a:spcPts val="0"/>
              </a:spcAft>
              <a:buSzPts val="4800"/>
              <a:buNone/>
              <a:defRPr sz="6240"/>
            </a:lvl3pPr>
            <a:lvl4pPr lvl="3" algn="l">
              <a:lnSpc>
                <a:spcPct val="100000"/>
              </a:lnSpc>
              <a:spcBef>
                <a:spcPts val="0"/>
              </a:spcBef>
              <a:spcAft>
                <a:spcPts val="0"/>
              </a:spcAft>
              <a:buSzPts val="4800"/>
              <a:buNone/>
              <a:defRPr sz="6240"/>
            </a:lvl4pPr>
            <a:lvl5pPr lvl="4" algn="l">
              <a:lnSpc>
                <a:spcPct val="100000"/>
              </a:lnSpc>
              <a:spcBef>
                <a:spcPts val="0"/>
              </a:spcBef>
              <a:spcAft>
                <a:spcPts val="0"/>
              </a:spcAft>
              <a:buSzPts val="4800"/>
              <a:buNone/>
              <a:defRPr sz="6240"/>
            </a:lvl5pPr>
            <a:lvl6pPr lvl="5" algn="l">
              <a:lnSpc>
                <a:spcPct val="100000"/>
              </a:lnSpc>
              <a:spcBef>
                <a:spcPts val="0"/>
              </a:spcBef>
              <a:spcAft>
                <a:spcPts val="0"/>
              </a:spcAft>
              <a:buSzPts val="4800"/>
              <a:buNone/>
              <a:defRPr sz="6240"/>
            </a:lvl6pPr>
            <a:lvl7pPr lvl="6" algn="l">
              <a:lnSpc>
                <a:spcPct val="100000"/>
              </a:lnSpc>
              <a:spcBef>
                <a:spcPts val="0"/>
              </a:spcBef>
              <a:spcAft>
                <a:spcPts val="0"/>
              </a:spcAft>
              <a:buSzPts val="4800"/>
              <a:buNone/>
              <a:defRPr sz="6240"/>
            </a:lvl7pPr>
            <a:lvl8pPr lvl="7" algn="l">
              <a:lnSpc>
                <a:spcPct val="100000"/>
              </a:lnSpc>
              <a:spcBef>
                <a:spcPts val="0"/>
              </a:spcBef>
              <a:spcAft>
                <a:spcPts val="0"/>
              </a:spcAft>
              <a:buSzPts val="4800"/>
              <a:buNone/>
              <a:defRPr sz="6240"/>
            </a:lvl8pPr>
            <a:lvl9pPr lvl="8" algn="l">
              <a:lnSpc>
                <a:spcPct val="100000"/>
              </a:lnSpc>
              <a:spcBef>
                <a:spcPts val="0"/>
              </a:spcBef>
              <a:spcAft>
                <a:spcPts val="0"/>
              </a:spcAft>
              <a:buSzPts val="4800"/>
              <a:buNone/>
              <a:defRPr sz="6240"/>
            </a:lvl9pPr>
          </a:lstStyle>
          <a:p>
            <a:endParaRPr/>
          </a:p>
        </p:txBody>
      </p:sp>
      <p:pic>
        <p:nvPicPr>
          <p:cNvPr id="620" name="Google Shape;620;p17"/>
          <p:cNvPicPr preferRelativeResize="0"/>
          <p:nvPr/>
        </p:nvPicPr>
        <p:blipFill rotWithShape="1">
          <a:blip r:embed="rId3">
            <a:alphaModFix/>
          </a:blip>
          <a:srcRect t="5539" b="5539"/>
          <a:stretch/>
        </p:blipFill>
        <p:spPr>
          <a:xfrm rot="-1333971">
            <a:off x="193732" y="5926349"/>
            <a:ext cx="1964074" cy="424900"/>
          </a:xfrm>
          <a:prstGeom prst="rect">
            <a:avLst/>
          </a:prstGeom>
          <a:noFill/>
          <a:ln>
            <a:noFill/>
          </a:ln>
          <a:effectLst>
            <a:outerShdw blurRad="57150" dist="19050" dir="5400000" algn="bl" rotWithShape="0">
              <a:schemeClr val="dk1">
                <a:alpha val="49803"/>
              </a:schemeClr>
            </a:outerShdw>
          </a:effectLst>
        </p:spPr>
      </p:pic>
      <p:pic>
        <p:nvPicPr>
          <p:cNvPr id="621" name="Google Shape;621;p17"/>
          <p:cNvPicPr preferRelativeResize="0"/>
          <p:nvPr/>
        </p:nvPicPr>
        <p:blipFill rotWithShape="1">
          <a:blip r:embed="rId4">
            <a:alphaModFix/>
          </a:blip>
          <a:srcRect t="5539" b="5539"/>
          <a:stretch/>
        </p:blipFill>
        <p:spPr>
          <a:xfrm rot="-10799995">
            <a:off x="7648550" y="6197450"/>
            <a:ext cx="1964071" cy="424900"/>
          </a:xfrm>
          <a:prstGeom prst="rect">
            <a:avLst/>
          </a:prstGeom>
          <a:noFill/>
          <a:ln>
            <a:noFill/>
          </a:ln>
          <a:effectLst>
            <a:outerShdw blurRad="57150" dist="19050" dir="5400000" algn="bl" rotWithShape="0">
              <a:schemeClr val="dk1">
                <a:alpha val="49803"/>
              </a:schemeClr>
            </a:outerShdw>
          </a:effectLst>
        </p:spPr>
      </p:pic>
      <p:pic>
        <p:nvPicPr>
          <p:cNvPr id="622" name="Google Shape;622;p17"/>
          <p:cNvPicPr preferRelativeResize="0"/>
          <p:nvPr/>
        </p:nvPicPr>
        <p:blipFill rotWithShape="1">
          <a:blip r:embed="rId3">
            <a:alphaModFix/>
          </a:blip>
          <a:srcRect t="5539" b="5539"/>
          <a:stretch/>
        </p:blipFill>
        <p:spPr>
          <a:xfrm rot="-1333971">
            <a:off x="482105" y="5805749"/>
            <a:ext cx="1964074"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23"/>
        <p:cNvGrpSpPr/>
        <p:nvPr/>
      </p:nvGrpSpPr>
      <p:grpSpPr>
        <a:xfrm>
          <a:off x="0" y="0"/>
          <a:ext cx="0" cy="0"/>
          <a:chOff x="0" y="0"/>
          <a:chExt cx="0" cy="0"/>
        </a:xfrm>
      </p:grpSpPr>
      <p:grpSp>
        <p:nvGrpSpPr>
          <p:cNvPr id="624" name="Google Shape;624;p18"/>
          <p:cNvGrpSpPr/>
          <p:nvPr/>
        </p:nvGrpSpPr>
        <p:grpSpPr>
          <a:xfrm rot="-2700000">
            <a:off x="11213706" y="399492"/>
            <a:ext cx="272543" cy="259997"/>
            <a:chOff x="2803325" y="4061175"/>
            <a:chExt cx="209650" cy="195000"/>
          </a:xfrm>
        </p:grpSpPr>
        <p:sp>
          <p:nvSpPr>
            <p:cNvPr id="625" name="Google Shape;625;p18"/>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8"/>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8"/>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18"/>
          <p:cNvSpPr/>
          <p:nvPr/>
        </p:nvSpPr>
        <p:spPr>
          <a:xfrm rot="5400000">
            <a:off x="10929760" y="3103768"/>
            <a:ext cx="840452" cy="115177"/>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8"/>
          <p:cNvSpPr/>
          <p:nvPr/>
        </p:nvSpPr>
        <p:spPr>
          <a:xfrm>
            <a:off x="4382756" y="6303293"/>
            <a:ext cx="115556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18"/>
          <p:cNvGrpSpPr/>
          <p:nvPr/>
        </p:nvGrpSpPr>
        <p:grpSpPr>
          <a:xfrm>
            <a:off x="318338" y="1787267"/>
            <a:ext cx="272545" cy="260000"/>
            <a:chOff x="2803325" y="4061175"/>
            <a:chExt cx="209650" cy="195000"/>
          </a:xfrm>
        </p:grpSpPr>
        <p:sp>
          <p:nvSpPr>
            <p:cNvPr id="632" name="Google Shape;632;p18"/>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8"/>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8"/>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6"/>
        <p:cNvGrpSpPr/>
        <p:nvPr/>
      </p:nvGrpSpPr>
      <p:grpSpPr>
        <a:xfrm>
          <a:off x="0" y="0"/>
          <a:ext cx="0" cy="0"/>
          <a:chOff x="0" y="0"/>
          <a:chExt cx="0" cy="0"/>
        </a:xfrm>
      </p:grpSpPr>
      <p:grpSp>
        <p:nvGrpSpPr>
          <p:cNvPr id="637" name="Google Shape;637;p19"/>
          <p:cNvGrpSpPr/>
          <p:nvPr/>
        </p:nvGrpSpPr>
        <p:grpSpPr>
          <a:xfrm>
            <a:off x="314828" y="345200"/>
            <a:ext cx="11257740" cy="6167600"/>
            <a:chOff x="242175" y="258900"/>
            <a:chExt cx="8659800" cy="4625700"/>
          </a:xfrm>
        </p:grpSpPr>
        <p:sp>
          <p:nvSpPr>
            <p:cNvPr id="638" name="Google Shape;638;p19"/>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639" name="Google Shape;639;p19"/>
            <p:cNvGrpSpPr/>
            <p:nvPr/>
          </p:nvGrpSpPr>
          <p:grpSpPr>
            <a:xfrm>
              <a:off x="242175" y="700280"/>
              <a:ext cx="8659800" cy="3820876"/>
              <a:chOff x="242175" y="665399"/>
              <a:chExt cx="8659800" cy="3820876"/>
            </a:xfrm>
          </p:grpSpPr>
          <p:cxnSp>
            <p:nvCxnSpPr>
              <p:cNvPr id="640" name="Google Shape;640;p19"/>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641" name="Google Shape;641;p19"/>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642" name="Google Shape;642;p19"/>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643" name="Google Shape;643;p19"/>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644" name="Google Shape;644;p19"/>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645" name="Google Shape;645;p19"/>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646" name="Google Shape;646;p19"/>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647" name="Google Shape;647;p19"/>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648" name="Google Shape;648;p19"/>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649" name="Google Shape;649;p19"/>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650" name="Google Shape;650;p19"/>
            <p:cNvGrpSpPr/>
            <p:nvPr/>
          </p:nvGrpSpPr>
          <p:grpSpPr>
            <a:xfrm>
              <a:off x="711200" y="258900"/>
              <a:ext cx="7721725" cy="4625700"/>
              <a:chOff x="711200" y="258900"/>
              <a:chExt cx="7721725" cy="4625700"/>
            </a:xfrm>
          </p:grpSpPr>
          <p:cxnSp>
            <p:nvCxnSpPr>
              <p:cNvPr id="651" name="Google Shape;651;p19"/>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2" name="Google Shape;652;p19"/>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3" name="Google Shape;653;p19"/>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4" name="Google Shape;654;p19"/>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5" name="Google Shape;655;p19"/>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6" name="Google Shape;656;p19"/>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7" name="Google Shape;657;p19"/>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8" name="Google Shape;658;p19"/>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9" name="Google Shape;659;p19"/>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0" name="Google Shape;660;p19"/>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1" name="Google Shape;661;p19"/>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2" name="Google Shape;662;p19"/>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3" name="Google Shape;663;p19"/>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4" name="Google Shape;664;p19"/>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5" name="Google Shape;665;p19"/>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6" name="Google Shape;666;p19"/>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667" name="Google Shape;667;p19"/>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668" name="Google Shape;668;p19"/>
          <p:cNvSpPr txBox="1">
            <a:spLocks noGrp="1"/>
          </p:cNvSpPr>
          <p:nvPr>
            <p:ph type="title"/>
          </p:nvPr>
        </p:nvSpPr>
        <p:spPr>
          <a:xfrm>
            <a:off x="2913885" y="2844717"/>
            <a:ext cx="6059430" cy="112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5850"/>
            </a:lvl1pPr>
            <a:lvl2pPr lvl="1" algn="ctr">
              <a:lnSpc>
                <a:spcPct val="100000"/>
              </a:lnSpc>
              <a:spcBef>
                <a:spcPts val="0"/>
              </a:spcBef>
              <a:spcAft>
                <a:spcPts val="0"/>
              </a:spcAft>
              <a:buSzPts val="3600"/>
              <a:buNone/>
              <a:defRPr sz="4680"/>
            </a:lvl2pPr>
            <a:lvl3pPr lvl="2" algn="ctr">
              <a:lnSpc>
                <a:spcPct val="100000"/>
              </a:lnSpc>
              <a:spcBef>
                <a:spcPts val="0"/>
              </a:spcBef>
              <a:spcAft>
                <a:spcPts val="0"/>
              </a:spcAft>
              <a:buSzPts val="3600"/>
              <a:buNone/>
              <a:defRPr sz="4680"/>
            </a:lvl3pPr>
            <a:lvl4pPr lvl="3" algn="ctr">
              <a:lnSpc>
                <a:spcPct val="100000"/>
              </a:lnSpc>
              <a:spcBef>
                <a:spcPts val="0"/>
              </a:spcBef>
              <a:spcAft>
                <a:spcPts val="0"/>
              </a:spcAft>
              <a:buSzPts val="3600"/>
              <a:buNone/>
              <a:defRPr sz="4680"/>
            </a:lvl4pPr>
            <a:lvl5pPr lvl="4" algn="ctr">
              <a:lnSpc>
                <a:spcPct val="100000"/>
              </a:lnSpc>
              <a:spcBef>
                <a:spcPts val="0"/>
              </a:spcBef>
              <a:spcAft>
                <a:spcPts val="0"/>
              </a:spcAft>
              <a:buSzPts val="3600"/>
              <a:buNone/>
              <a:defRPr sz="4680"/>
            </a:lvl5pPr>
            <a:lvl6pPr lvl="5" algn="ctr">
              <a:lnSpc>
                <a:spcPct val="100000"/>
              </a:lnSpc>
              <a:spcBef>
                <a:spcPts val="0"/>
              </a:spcBef>
              <a:spcAft>
                <a:spcPts val="0"/>
              </a:spcAft>
              <a:buSzPts val="3600"/>
              <a:buNone/>
              <a:defRPr sz="4680"/>
            </a:lvl6pPr>
            <a:lvl7pPr lvl="6" algn="ctr">
              <a:lnSpc>
                <a:spcPct val="100000"/>
              </a:lnSpc>
              <a:spcBef>
                <a:spcPts val="0"/>
              </a:spcBef>
              <a:spcAft>
                <a:spcPts val="0"/>
              </a:spcAft>
              <a:buSzPts val="3600"/>
              <a:buNone/>
              <a:defRPr sz="4680"/>
            </a:lvl7pPr>
            <a:lvl8pPr lvl="7" algn="ctr">
              <a:lnSpc>
                <a:spcPct val="100000"/>
              </a:lnSpc>
              <a:spcBef>
                <a:spcPts val="0"/>
              </a:spcBef>
              <a:spcAft>
                <a:spcPts val="0"/>
              </a:spcAft>
              <a:buSzPts val="3600"/>
              <a:buNone/>
              <a:defRPr sz="4680"/>
            </a:lvl8pPr>
            <a:lvl9pPr lvl="8" algn="ctr">
              <a:lnSpc>
                <a:spcPct val="100000"/>
              </a:lnSpc>
              <a:spcBef>
                <a:spcPts val="0"/>
              </a:spcBef>
              <a:spcAft>
                <a:spcPts val="0"/>
              </a:spcAft>
              <a:buSzPts val="3600"/>
              <a:buNone/>
              <a:defRPr sz="4680"/>
            </a:lvl9pPr>
          </a:lstStyle>
          <a:p>
            <a:endParaRPr/>
          </a:p>
        </p:txBody>
      </p:sp>
      <p:sp>
        <p:nvSpPr>
          <p:cNvPr id="669" name="Google Shape;669;p19"/>
          <p:cNvSpPr txBox="1">
            <a:spLocks noGrp="1"/>
          </p:cNvSpPr>
          <p:nvPr>
            <p:ph type="subTitle" idx="1"/>
          </p:nvPr>
        </p:nvSpPr>
        <p:spPr>
          <a:xfrm>
            <a:off x="2914015" y="3967117"/>
            <a:ext cx="6059430" cy="168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670" name="Google Shape;670;p19"/>
          <p:cNvPicPr preferRelativeResize="0"/>
          <p:nvPr/>
        </p:nvPicPr>
        <p:blipFill rotWithShape="1">
          <a:blip r:embed="rId3">
            <a:alphaModFix/>
          </a:blip>
          <a:srcRect t="5539" b="5539"/>
          <a:stretch/>
        </p:blipFill>
        <p:spPr>
          <a:xfrm rot="-6593133">
            <a:off x="9789072" y="5166194"/>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1"/>
        <p:cNvGrpSpPr/>
        <p:nvPr/>
      </p:nvGrpSpPr>
      <p:grpSpPr>
        <a:xfrm>
          <a:off x="0" y="0"/>
          <a:ext cx="0" cy="0"/>
          <a:chOff x="0" y="0"/>
          <a:chExt cx="0" cy="0"/>
        </a:xfrm>
      </p:grpSpPr>
      <p:grpSp>
        <p:nvGrpSpPr>
          <p:cNvPr id="672" name="Google Shape;672;p20"/>
          <p:cNvGrpSpPr/>
          <p:nvPr/>
        </p:nvGrpSpPr>
        <p:grpSpPr>
          <a:xfrm>
            <a:off x="314828" y="345200"/>
            <a:ext cx="11257740" cy="6167600"/>
            <a:chOff x="242175" y="258900"/>
            <a:chExt cx="8659800" cy="4625700"/>
          </a:xfrm>
        </p:grpSpPr>
        <p:sp>
          <p:nvSpPr>
            <p:cNvPr id="673" name="Google Shape;673;p20"/>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674" name="Google Shape;674;p20"/>
            <p:cNvGrpSpPr/>
            <p:nvPr/>
          </p:nvGrpSpPr>
          <p:grpSpPr>
            <a:xfrm>
              <a:off x="242175" y="700280"/>
              <a:ext cx="8659800" cy="3820876"/>
              <a:chOff x="242175" y="665399"/>
              <a:chExt cx="8659800" cy="3820876"/>
            </a:xfrm>
          </p:grpSpPr>
          <p:cxnSp>
            <p:nvCxnSpPr>
              <p:cNvPr id="675" name="Google Shape;675;p20"/>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676" name="Google Shape;676;p20"/>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677" name="Google Shape;677;p20"/>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678" name="Google Shape;678;p20"/>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679" name="Google Shape;679;p20"/>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680" name="Google Shape;680;p20"/>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681" name="Google Shape;681;p20"/>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682" name="Google Shape;682;p20"/>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683" name="Google Shape;683;p20"/>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684" name="Google Shape;684;p20"/>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685" name="Google Shape;685;p20"/>
            <p:cNvGrpSpPr/>
            <p:nvPr/>
          </p:nvGrpSpPr>
          <p:grpSpPr>
            <a:xfrm>
              <a:off x="711200" y="258900"/>
              <a:ext cx="7721725" cy="4625700"/>
              <a:chOff x="711200" y="258900"/>
              <a:chExt cx="7721725" cy="4625700"/>
            </a:xfrm>
          </p:grpSpPr>
          <p:cxnSp>
            <p:nvCxnSpPr>
              <p:cNvPr id="686" name="Google Shape;686;p20"/>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87" name="Google Shape;687;p20"/>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88" name="Google Shape;688;p20"/>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89" name="Google Shape;689;p20"/>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0" name="Google Shape;690;p20"/>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1" name="Google Shape;691;p20"/>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2" name="Google Shape;692;p20"/>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3" name="Google Shape;693;p20"/>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4" name="Google Shape;694;p20"/>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5" name="Google Shape;695;p20"/>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6" name="Google Shape;696;p20"/>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7" name="Google Shape;697;p20"/>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8" name="Google Shape;698;p20"/>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9" name="Google Shape;699;p20"/>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00" name="Google Shape;700;p20"/>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01" name="Google Shape;701;p20"/>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702" name="Google Shape;702;p20"/>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703" name="Google Shape;703;p20"/>
          <p:cNvSpPr txBox="1">
            <a:spLocks noGrp="1"/>
          </p:cNvSpPr>
          <p:nvPr>
            <p:ph type="title" hasCustomPrompt="1"/>
          </p:nvPr>
        </p:nvSpPr>
        <p:spPr>
          <a:xfrm>
            <a:off x="2806343" y="3261900"/>
            <a:ext cx="6274320" cy="17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9360"/>
            </a:lvl1pPr>
            <a:lvl2pPr lvl="1" algn="ctr">
              <a:lnSpc>
                <a:spcPct val="100000"/>
              </a:lnSpc>
              <a:spcBef>
                <a:spcPts val="0"/>
              </a:spcBef>
              <a:spcAft>
                <a:spcPts val="0"/>
              </a:spcAft>
              <a:buSzPts val="9600"/>
              <a:buNone/>
              <a:defRPr sz="12480"/>
            </a:lvl2pPr>
            <a:lvl3pPr lvl="2" algn="ctr">
              <a:lnSpc>
                <a:spcPct val="100000"/>
              </a:lnSpc>
              <a:spcBef>
                <a:spcPts val="0"/>
              </a:spcBef>
              <a:spcAft>
                <a:spcPts val="0"/>
              </a:spcAft>
              <a:buSzPts val="9600"/>
              <a:buNone/>
              <a:defRPr sz="12480"/>
            </a:lvl3pPr>
            <a:lvl4pPr lvl="3" algn="ctr">
              <a:lnSpc>
                <a:spcPct val="100000"/>
              </a:lnSpc>
              <a:spcBef>
                <a:spcPts val="0"/>
              </a:spcBef>
              <a:spcAft>
                <a:spcPts val="0"/>
              </a:spcAft>
              <a:buSzPts val="9600"/>
              <a:buNone/>
              <a:defRPr sz="12480"/>
            </a:lvl4pPr>
            <a:lvl5pPr lvl="4" algn="ctr">
              <a:lnSpc>
                <a:spcPct val="100000"/>
              </a:lnSpc>
              <a:spcBef>
                <a:spcPts val="0"/>
              </a:spcBef>
              <a:spcAft>
                <a:spcPts val="0"/>
              </a:spcAft>
              <a:buSzPts val="9600"/>
              <a:buNone/>
              <a:defRPr sz="12480"/>
            </a:lvl5pPr>
            <a:lvl6pPr lvl="5" algn="ctr">
              <a:lnSpc>
                <a:spcPct val="100000"/>
              </a:lnSpc>
              <a:spcBef>
                <a:spcPts val="0"/>
              </a:spcBef>
              <a:spcAft>
                <a:spcPts val="0"/>
              </a:spcAft>
              <a:buSzPts val="9600"/>
              <a:buNone/>
              <a:defRPr sz="12480"/>
            </a:lvl6pPr>
            <a:lvl7pPr lvl="6" algn="ctr">
              <a:lnSpc>
                <a:spcPct val="100000"/>
              </a:lnSpc>
              <a:spcBef>
                <a:spcPts val="0"/>
              </a:spcBef>
              <a:spcAft>
                <a:spcPts val="0"/>
              </a:spcAft>
              <a:buSzPts val="9600"/>
              <a:buNone/>
              <a:defRPr sz="12480"/>
            </a:lvl7pPr>
            <a:lvl8pPr lvl="7" algn="ctr">
              <a:lnSpc>
                <a:spcPct val="100000"/>
              </a:lnSpc>
              <a:spcBef>
                <a:spcPts val="0"/>
              </a:spcBef>
              <a:spcAft>
                <a:spcPts val="0"/>
              </a:spcAft>
              <a:buSzPts val="9600"/>
              <a:buNone/>
              <a:defRPr sz="12480"/>
            </a:lvl8pPr>
            <a:lvl9pPr lvl="8" algn="ctr">
              <a:lnSpc>
                <a:spcPct val="100000"/>
              </a:lnSpc>
              <a:spcBef>
                <a:spcPts val="0"/>
              </a:spcBef>
              <a:spcAft>
                <a:spcPts val="0"/>
              </a:spcAft>
              <a:buSzPts val="9600"/>
              <a:buNone/>
              <a:defRPr sz="12480"/>
            </a:lvl9pPr>
          </a:lstStyle>
          <a:p>
            <a:r>
              <a:t>xx%</a:t>
            </a:r>
          </a:p>
        </p:txBody>
      </p:sp>
      <p:sp>
        <p:nvSpPr>
          <p:cNvPr id="704" name="Google Shape;704;p20"/>
          <p:cNvSpPr txBox="1">
            <a:spLocks noGrp="1"/>
          </p:cNvSpPr>
          <p:nvPr>
            <p:ph type="subTitle" idx="1"/>
          </p:nvPr>
        </p:nvSpPr>
        <p:spPr>
          <a:xfrm>
            <a:off x="2806343" y="5009733"/>
            <a:ext cx="6274320" cy="66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705" name="Google Shape;705;p20"/>
          <p:cNvPicPr preferRelativeResize="0"/>
          <p:nvPr/>
        </p:nvPicPr>
        <p:blipFill rotWithShape="1">
          <a:blip r:embed="rId3">
            <a:alphaModFix/>
          </a:blip>
          <a:srcRect t="5539" b="5539"/>
          <a:stretch/>
        </p:blipFill>
        <p:spPr>
          <a:xfrm rot="5">
            <a:off x="376707" y="5926366"/>
            <a:ext cx="1964074" cy="424900"/>
          </a:xfrm>
          <a:prstGeom prst="rect">
            <a:avLst/>
          </a:prstGeom>
          <a:noFill/>
          <a:ln>
            <a:noFill/>
          </a:ln>
          <a:effectLst>
            <a:outerShdw blurRad="57150" dist="19050" dir="5400000" algn="bl" rotWithShape="0">
              <a:schemeClr val="dk1">
                <a:alpha val="49803"/>
              </a:schemeClr>
            </a:outerShdw>
          </a:effectLst>
        </p:spPr>
      </p:pic>
      <p:pic>
        <p:nvPicPr>
          <p:cNvPr id="706" name="Google Shape;706;p20"/>
          <p:cNvPicPr preferRelativeResize="0"/>
          <p:nvPr/>
        </p:nvPicPr>
        <p:blipFill rotWithShape="1">
          <a:blip r:embed="rId4">
            <a:alphaModFix/>
          </a:blip>
          <a:srcRect t="5539" b="5539"/>
          <a:stretch/>
        </p:blipFill>
        <p:spPr>
          <a:xfrm rot="5400000">
            <a:off x="10518145" y="2054761"/>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grpSp>
        <p:nvGrpSpPr>
          <p:cNvPr id="46" name="Google Shape;46;p3"/>
          <p:cNvGrpSpPr/>
          <p:nvPr/>
        </p:nvGrpSpPr>
        <p:grpSpPr>
          <a:xfrm>
            <a:off x="314828" y="345200"/>
            <a:ext cx="11257740" cy="6167600"/>
            <a:chOff x="242175" y="258900"/>
            <a:chExt cx="8659800" cy="4625700"/>
          </a:xfrm>
        </p:grpSpPr>
        <p:sp>
          <p:nvSpPr>
            <p:cNvPr id="47" name="Google Shape;47;p3"/>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8" name="Google Shape;48;p3"/>
            <p:cNvGrpSpPr/>
            <p:nvPr/>
          </p:nvGrpSpPr>
          <p:grpSpPr>
            <a:xfrm>
              <a:off x="242175" y="700280"/>
              <a:ext cx="8659800" cy="3820876"/>
              <a:chOff x="242175" y="665399"/>
              <a:chExt cx="8659800" cy="3820876"/>
            </a:xfrm>
          </p:grpSpPr>
          <p:cxnSp>
            <p:nvCxnSpPr>
              <p:cNvPr id="49" name="Google Shape;49;p3"/>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50" name="Google Shape;50;p3"/>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51" name="Google Shape;51;p3"/>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52" name="Google Shape;52;p3"/>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53" name="Google Shape;53;p3"/>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54" name="Google Shape;54;p3"/>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55" name="Google Shape;55;p3"/>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56" name="Google Shape;56;p3"/>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57" name="Google Shape;57;p3"/>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58" name="Google Shape;58;p3"/>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59" name="Google Shape;59;p3"/>
            <p:cNvGrpSpPr/>
            <p:nvPr/>
          </p:nvGrpSpPr>
          <p:grpSpPr>
            <a:xfrm>
              <a:off x="711200" y="258900"/>
              <a:ext cx="7721725" cy="4625700"/>
              <a:chOff x="711200" y="258900"/>
              <a:chExt cx="7721725" cy="4625700"/>
            </a:xfrm>
          </p:grpSpPr>
          <p:cxnSp>
            <p:nvCxnSpPr>
              <p:cNvPr id="60" name="Google Shape;60;p3"/>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 name="Google Shape;61;p3"/>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2" name="Google Shape;62;p3"/>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3" name="Google Shape;63;p3"/>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4" name="Google Shape;64;p3"/>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 name="Google Shape;65;p3"/>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 name="Google Shape;66;p3"/>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7" name="Google Shape;67;p3"/>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8" name="Google Shape;68;p3"/>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 name="Google Shape;69;p3"/>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0" name="Google Shape;70;p3"/>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1" name="Google Shape;71;p3"/>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2" name="Google Shape;72;p3"/>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 name="Google Shape;73;p3"/>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4" name="Google Shape;74;p3"/>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 name="Google Shape;75;p3"/>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76" name="Google Shape;76;p3"/>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77" name="Google Shape;77;p3"/>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pic>
        <p:nvPicPr>
          <p:cNvPr id="78" name="Google Shape;78;p3"/>
          <p:cNvPicPr preferRelativeResize="0"/>
          <p:nvPr/>
        </p:nvPicPr>
        <p:blipFill rotWithShape="1">
          <a:blip r:embed="rId3">
            <a:alphaModFix/>
          </a:blip>
          <a:srcRect t="5539" b="5539"/>
          <a:stretch/>
        </p:blipFill>
        <p:spPr>
          <a:xfrm rot="-10799995">
            <a:off x="7590306" y="245159"/>
            <a:ext cx="1964074" cy="424900"/>
          </a:xfrm>
          <a:prstGeom prst="rect">
            <a:avLst/>
          </a:prstGeom>
          <a:noFill/>
          <a:ln>
            <a:noFill/>
          </a:ln>
          <a:effectLst>
            <a:outerShdw blurRad="57150" dist="19050" dir="5400000" algn="bl" rotWithShape="0">
              <a:schemeClr val="dk1">
                <a:alpha val="49803"/>
              </a:schemeClr>
            </a:outerShdw>
          </a:effectLst>
        </p:spPr>
      </p:pic>
      <p:pic>
        <p:nvPicPr>
          <p:cNvPr id="79" name="Google Shape;79;p3"/>
          <p:cNvPicPr preferRelativeResize="0"/>
          <p:nvPr/>
        </p:nvPicPr>
        <p:blipFill rotWithShape="1">
          <a:blip r:embed="rId4">
            <a:alphaModFix/>
          </a:blip>
          <a:srcRect t="5539" b="5539"/>
          <a:stretch/>
        </p:blipFill>
        <p:spPr>
          <a:xfrm rot="-5400000">
            <a:off x="-657308" y="4630169"/>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70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08"/>
        <p:cNvGrpSpPr/>
        <p:nvPr/>
      </p:nvGrpSpPr>
      <p:grpSpPr>
        <a:xfrm>
          <a:off x="0" y="0"/>
          <a:ext cx="0" cy="0"/>
          <a:chOff x="0" y="0"/>
          <a:chExt cx="0" cy="0"/>
        </a:xfrm>
      </p:grpSpPr>
      <p:grpSp>
        <p:nvGrpSpPr>
          <p:cNvPr id="709" name="Google Shape;709;p22"/>
          <p:cNvGrpSpPr/>
          <p:nvPr/>
        </p:nvGrpSpPr>
        <p:grpSpPr>
          <a:xfrm>
            <a:off x="314828" y="345200"/>
            <a:ext cx="11257740" cy="6167600"/>
            <a:chOff x="242175" y="258900"/>
            <a:chExt cx="8659800" cy="4625700"/>
          </a:xfrm>
        </p:grpSpPr>
        <p:sp>
          <p:nvSpPr>
            <p:cNvPr id="710" name="Google Shape;710;p22"/>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711" name="Google Shape;711;p22"/>
            <p:cNvGrpSpPr/>
            <p:nvPr/>
          </p:nvGrpSpPr>
          <p:grpSpPr>
            <a:xfrm>
              <a:off x="242175" y="700280"/>
              <a:ext cx="8659800" cy="3820876"/>
              <a:chOff x="242175" y="665399"/>
              <a:chExt cx="8659800" cy="3820876"/>
            </a:xfrm>
          </p:grpSpPr>
          <p:cxnSp>
            <p:nvCxnSpPr>
              <p:cNvPr id="712" name="Google Shape;712;p22"/>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713" name="Google Shape;713;p22"/>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714" name="Google Shape;714;p22"/>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715" name="Google Shape;715;p22"/>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716" name="Google Shape;716;p22"/>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717" name="Google Shape;717;p22"/>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718" name="Google Shape;718;p22"/>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719" name="Google Shape;719;p22"/>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720" name="Google Shape;720;p22"/>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721" name="Google Shape;721;p22"/>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722" name="Google Shape;722;p22"/>
            <p:cNvGrpSpPr/>
            <p:nvPr/>
          </p:nvGrpSpPr>
          <p:grpSpPr>
            <a:xfrm>
              <a:off x="711200" y="258900"/>
              <a:ext cx="7721725" cy="4625700"/>
              <a:chOff x="711200" y="258900"/>
              <a:chExt cx="7721725" cy="4625700"/>
            </a:xfrm>
          </p:grpSpPr>
          <p:cxnSp>
            <p:nvCxnSpPr>
              <p:cNvPr id="723" name="Google Shape;723;p22"/>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24" name="Google Shape;724;p22"/>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25" name="Google Shape;725;p22"/>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26" name="Google Shape;726;p22"/>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27" name="Google Shape;727;p22"/>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28" name="Google Shape;728;p22"/>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29" name="Google Shape;729;p22"/>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0" name="Google Shape;730;p22"/>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1" name="Google Shape;731;p22"/>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2" name="Google Shape;732;p22"/>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3" name="Google Shape;733;p22"/>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4" name="Google Shape;734;p22"/>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5" name="Google Shape;735;p22"/>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6" name="Google Shape;736;p22"/>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7" name="Google Shape;737;p22"/>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8" name="Google Shape;738;p22"/>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739" name="Google Shape;739;p22"/>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pic>
        <p:nvPicPr>
          <p:cNvPr id="740" name="Google Shape;740;p22"/>
          <p:cNvPicPr preferRelativeResize="0"/>
          <p:nvPr/>
        </p:nvPicPr>
        <p:blipFill rotWithShape="1">
          <a:blip r:embed="rId3">
            <a:alphaModFix/>
          </a:blip>
          <a:srcRect t="5539" b="5539"/>
          <a:stretch/>
        </p:blipFill>
        <p:spPr>
          <a:xfrm rot="-1333971">
            <a:off x="5362" y="446282"/>
            <a:ext cx="1964074" cy="424900"/>
          </a:xfrm>
          <a:prstGeom prst="rect">
            <a:avLst/>
          </a:prstGeom>
          <a:noFill/>
          <a:ln>
            <a:noFill/>
          </a:ln>
          <a:effectLst>
            <a:outerShdw blurRad="57150" dist="19050" dir="5400000" algn="bl" rotWithShape="0">
              <a:schemeClr val="dk1">
                <a:alpha val="49803"/>
              </a:schemeClr>
            </a:outerShdw>
          </a:effectLst>
        </p:spPr>
      </p:pic>
      <p:pic>
        <p:nvPicPr>
          <p:cNvPr id="741" name="Google Shape;741;p22"/>
          <p:cNvPicPr preferRelativeResize="0"/>
          <p:nvPr/>
        </p:nvPicPr>
        <p:blipFill rotWithShape="1">
          <a:blip r:embed="rId4">
            <a:alphaModFix/>
          </a:blip>
          <a:srcRect t="5539" b="5539"/>
          <a:stretch/>
        </p:blipFill>
        <p:spPr>
          <a:xfrm rot="-5400000">
            <a:off x="10518145" y="4022894"/>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42"/>
        <p:cNvGrpSpPr/>
        <p:nvPr/>
      </p:nvGrpSpPr>
      <p:grpSpPr>
        <a:xfrm>
          <a:off x="0" y="0"/>
          <a:ext cx="0" cy="0"/>
          <a:chOff x="0" y="0"/>
          <a:chExt cx="0" cy="0"/>
        </a:xfrm>
      </p:grpSpPr>
      <p:grpSp>
        <p:nvGrpSpPr>
          <p:cNvPr id="743" name="Google Shape;743;p23"/>
          <p:cNvGrpSpPr/>
          <p:nvPr/>
        </p:nvGrpSpPr>
        <p:grpSpPr>
          <a:xfrm>
            <a:off x="317948" y="345200"/>
            <a:ext cx="11251500" cy="6167600"/>
            <a:chOff x="244575" y="258900"/>
            <a:chExt cx="8655000" cy="4625700"/>
          </a:xfrm>
        </p:grpSpPr>
        <p:sp>
          <p:nvSpPr>
            <p:cNvPr id="744" name="Google Shape;744;p23"/>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745" name="Google Shape;745;p23"/>
            <p:cNvGrpSpPr/>
            <p:nvPr/>
          </p:nvGrpSpPr>
          <p:grpSpPr>
            <a:xfrm>
              <a:off x="711225" y="258900"/>
              <a:ext cx="7721725" cy="4625700"/>
              <a:chOff x="711225" y="258900"/>
              <a:chExt cx="7721725" cy="4625700"/>
            </a:xfrm>
          </p:grpSpPr>
          <p:cxnSp>
            <p:nvCxnSpPr>
              <p:cNvPr id="746" name="Google Shape;746;p23"/>
              <p:cNvCxnSpPr/>
              <p:nvPr/>
            </p:nvCxnSpPr>
            <p:spPr>
              <a:xfrm>
                <a:off x="7112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47" name="Google Shape;747;p23"/>
              <p:cNvCxnSpPr/>
              <p:nvPr/>
            </p:nvCxnSpPr>
            <p:spPr>
              <a:xfrm>
                <a:off x="843295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48" name="Google Shape;748;p23"/>
              <p:cNvCxnSpPr/>
              <p:nvPr/>
            </p:nvCxnSpPr>
            <p:spPr>
              <a:xfrm>
                <a:off x="791816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49" name="Google Shape;749;p23"/>
              <p:cNvCxnSpPr/>
              <p:nvPr/>
            </p:nvCxnSpPr>
            <p:spPr>
              <a:xfrm>
                <a:off x="740338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0" name="Google Shape;750;p23"/>
              <p:cNvCxnSpPr/>
              <p:nvPr/>
            </p:nvCxnSpPr>
            <p:spPr>
              <a:xfrm>
                <a:off x="688860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1" name="Google Shape;751;p23"/>
              <p:cNvCxnSpPr/>
              <p:nvPr/>
            </p:nvCxnSpPr>
            <p:spPr>
              <a:xfrm>
                <a:off x="637382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2" name="Google Shape;752;p23"/>
              <p:cNvCxnSpPr/>
              <p:nvPr/>
            </p:nvCxnSpPr>
            <p:spPr>
              <a:xfrm>
                <a:off x="585904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3" name="Google Shape;753;p23"/>
              <p:cNvCxnSpPr/>
              <p:nvPr/>
            </p:nvCxnSpPr>
            <p:spPr>
              <a:xfrm>
                <a:off x="534426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4" name="Google Shape;754;p23"/>
              <p:cNvCxnSpPr/>
              <p:nvPr/>
            </p:nvCxnSpPr>
            <p:spPr>
              <a:xfrm>
                <a:off x="482947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5" name="Google Shape;755;p23"/>
              <p:cNvCxnSpPr/>
              <p:nvPr/>
            </p:nvCxnSpPr>
            <p:spPr>
              <a:xfrm>
                <a:off x="431469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6" name="Google Shape;756;p23"/>
              <p:cNvCxnSpPr/>
              <p:nvPr/>
            </p:nvCxnSpPr>
            <p:spPr>
              <a:xfrm>
                <a:off x="379991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7" name="Google Shape;757;p23"/>
              <p:cNvCxnSpPr/>
              <p:nvPr/>
            </p:nvCxnSpPr>
            <p:spPr>
              <a:xfrm>
                <a:off x="328513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8" name="Google Shape;758;p23"/>
              <p:cNvCxnSpPr/>
              <p:nvPr/>
            </p:nvCxnSpPr>
            <p:spPr>
              <a:xfrm>
                <a:off x="277035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9" name="Google Shape;759;p23"/>
              <p:cNvCxnSpPr/>
              <p:nvPr/>
            </p:nvCxnSpPr>
            <p:spPr>
              <a:xfrm>
                <a:off x="225557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60" name="Google Shape;760;p23"/>
              <p:cNvCxnSpPr/>
              <p:nvPr/>
            </p:nvCxnSpPr>
            <p:spPr>
              <a:xfrm>
                <a:off x="174078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61" name="Google Shape;761;p23"/>
              <p:cNvCxnSpPr/>
              <p:nvPr/>
            </p:nvCxnSpPr>
            <p:spPr>
              <a:xfrm>
                <a:off x="1226007"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762" name="Google Shape;762;p23"/>
          <p:cNvPicPr preferRelativeResize="0"/>
          <p:nvPr/>
        </p:nvPicPr>
        <p:blipFill rotWithShape="1">
          <a:blip r:embed="rId2">
            <a:alphaModFix amt="25000"/>
          </a:blip>
          <a:srcRect l="25582" t="327" r="735" b="277"/>
          <a:stretch/>
        </p:blipFill>
        <p:spPr>
          <a:xfrm rot="-5400000">
            <a:off x="2860948" y="-2202133"/>
            <a:ext cx="6192800" cy="11278800"/>
          </a:xfrm>
          <a:prstGeom prst="roundRect">
            <a:avLst>
              <a:gd name="adj" fmla="val 1774"/>
            </a:avLst>
          </a:prstGeom>
          <a:noFill/>
          <a:ln>
            <a:noFill/>
          </a:ln>
        </p:spPr>
      </p:pic>
      <p:pic>
        <p:nvPicPr>
          <p:cNvPr id="763" name="Google Shape;763;p23"/>
          <p:cNvPicPr preferRelativeResize="0"/>
          <p:nvPr/>
        </p:nvPicPr>
        <p:blipFill rotWithShape="1">
          <a:blip r:embed="rId3">
            <a:alphaModFix/>
          </a:blip>
          <a:srcRect t="5539" b="5539"/>
          <a:stretch/>
        </p:blipFill>
        <p:spPr>
          <a:xfrm rot="-435154">
            <a:off x="8437907" y="6264259"/>
            <a:ext cx="1964075" cy="424900"/>
          </a:xfrm>
          <a:prstGeom prst="rect">
            <a:avLst/>
          </a:prstGeom>
          <a:noFill/>
          <a:ln>
            <a:noFill/>
          </a:ln>
          <a:effectLst>
            <a:outerShdw blurRad="57150" dist="19050" dir="5400000" algn="bl" rotWithShape="0">
              <a:schemeClr val="dk1">
                <a:alpha val="49803"/>
              </a:schemeClr>
            </a:outerShdw>
          </a:effectLst>
        </p:spPr>
      </p:pic>
      <p:pic>
        <p:nvPicPr>
          <p:cNvPr id="764" name="Google Shape;764;p23"/>
          <p:cNvPicPr preferRelativeResize="0"/>
          <p:nvPr/>
        </p:nvPicPr>
        <p:blipFill rotWithShape="1">
          <a:blip r:embed="rId4">
            <a:alphaModFix/>
          </a:blip>
          <a:srcRect t="5539" b="5539"/>
          <a:stretch/>
        </p:blipFill>
        <p:spPr>
          <a:xfrm rot="5400000">
            <a:off x="-657308" y="1711636"/>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765"/>
        <p:cNvGrpSpPr/>
        <p:nvPr/>
      </p:nvGrpSpPr>
      <p:grpSpPr>
        <a:xfrm>
          <a:off x="0" y="0"/>
          <a:ext cx="0" cy="0"/>
          <a:chOff x="0" y="0"/>
          <a:chExt cx="0" cy="0"/>
        </a:xfrm>
      </p:grpSpPr>
      <p:grpSp>
        <p:nvGrpSpPr>
          <p:cNvPr id="766" name="Google Shape;766;p24"/>
          <p:cNvGrpSpPr/>
          <p:nvPr/>
        </p:nvGrpSpPr>
        <p:grpSpPr>
          <a:xfrm>
            <a:off x="317948" y="345200"/>
            <a:ext cx="11251500" cy="6167600"/>
            <a:chOff x="244575" y="258900"/>
            <a:chExt cx="8655000" cy="4625700"/>
          </a:xfrm>
        </p:grpSpPr>
        <p:sp>
          <p:nvSpPr>
            <p:cNvPr id="767" name="Google Shape;767;p24"/>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cxnSp>
          <p:nvCxnSpPr>
            <p:cNvPr id="768" name="Google Shape;768;p24"/>
            <p:cNvCxnSpPr/>
            <p:nvPr/>
          </p:nvCxnSpPr>
          <p:spPr>
            <a:xfrm>
              <a:off x="244575" y="700275"/>
              <a:ext cx="8655000" cy="0"/>
            </a:xfrm>
            <a:prstGeom prst="straightConnector1">
              <a:avLst/>
            </a:prstGeom>
            <a:noFill/>
            <a:ln w="9525" cap="flat" cmpd="sng">
              <a:solidFill>
                <a:schemeClr val="lt1"/>
              </a:solidFill>
              <a:prstDash val="solid"/>
              <a:round/>
              <a:headEnd type="none" w="sm" len="sm"/>
              <a:tailEnd type="none" w="sm" len="sm"/>
            </a:ln>
          </p:spPr>
        </p:cxnSp>
        <p:cxnSp>
          <p:nvCxnSpPr>
            <p:cNvPr id="769" name="Google Shape;769;p24"/>
            <p:cNvCxnSpPr/>
            <p:nvPr/>
          </p:nvCxnSpPr>
          <p:spPr>
            <a:xfrm>
              <a:off x="244575" y="4521150"/>
              <a:ext cx="8655000" cy="0"/>
            </a:xfrm>
            <a:prstGeom prst="straightConnector1">
              <a:avLst/>
            </a:prstGeom>
            <a:noFill/>
            <a:ln w="9525" cap="flat" cmpd="sng">
              <a:solidFill>
                <a:schemeClr val="lt1"/>
              </a:solidFill>
              <a:prstDash val="solid"/>
              <a:round/>
              <a:headEnd type="none" w="sm" len="sm"/>
              <a:tailEnd type="none" w="sm" len="sm"/>
            </a:ln>
          </p:spPr>
        </p:cxnSp>
        <p:cxnSp>
          <p:nvCxnSpPr>
            <p:cNvPr id="770" name="Google Shape;770;p24"/>
            <p:cNvCxnSpPr/>
            <p:nvPr/>
          </p:nvCxnSpPr>
          <p:spPr>
            <a:xfrm>
              <a:off x="244575" y="4096608"/>
              <a:ext cx="8655000" cy="0"/>
            </a:xfrm>
            <a:prstGeom prst="straightConnector1">
              <a:avLst/>
            </a:prstGeom>
            <a:noFill/>
            <a:ln w="9525" cap="flat" cmpd="sng">
              <a:solidFill>
                <a:schemeClr val="lt1"/>
              </a:solidFill>
              <a:prstDash val="solid"/>
              <a:round/>
              <a:headEnd type="none" w="sm" len="sm"/>
              <a:tailEnd type="none" w="sm" len="sm"/>
            </a:ln>
          </p:spPr>
        </p:cxnSp>
        <p:cxnSp>
          <p:nvCxnSpPr>
            <p:cNvPr id="771" name="Google Shape;771;p24"/>
            <p:cNvCxnSpPr/>
            <p:nvPr/>
          </p:nvCxnSpPr>
          <p:spPr>
            <a:xfrm>
              <a:off x="244575" y="3672067"/>
              <a:ext cx="8655000" cy="0"/>
            </a:xfrm>
            <a:prstGeom prst="straightConnector1">
              <a:avLst/>
            </a:prstGeom>
            <a:noFill/>
            <a:ln w="9525" cap="flat" cmpd="sng">
              <a:solidFill>
                <a:schemeClr val="lt1"/>
              </a:solidFill>
              <a:prstDash val="solid"/>
              <a:round/>
              <a:headEnd type="none" w="sm" len="sm"/>
              <a:tailEnd type="none" w="sm" len="sm"/>
            </a:ln>
          </p:spPr>
        </p:cxnSp>
        <p:cxnSp>
          <p:nvCxnSpPr>
            <p:cNvPr id="772" name="Google Shape;772;p24"/>
            <p:cNvCxnSpPr/>
            <p:nvPr/>
          </p:nvCxnSpPr>
          <p:spPr>
            <a:xfrm>
              <a:off x="244575" y="3247525"/>
              <a:ext cx="8655000" cy="0"/>
            </a:xfrm>
            <a:prstGeom prst="straightConnector1">
              <a:avLst/>
            </a:prstGeom>
            <a:noFill/>
            <a:ln w="9525" cap="flat" cmpd="sng">
              <a:solidFill>
                <a:schemeClr val="lt1"/>
              </a:solidFill>
              <a:prstDash val="solid"/>
              <a:round/>
              <a:headEnd type="none" w="sm" len="sm"/>
              <a:tailEnd type="none" w="sm" len="sm"/>
            </a:ln>
          </p:spPr>
        </p:cxnSp>
        <p:cxnSp>
          <p:nvCxnSpPr>
            <p:cNvPr id="773" name="Google Shape;773;p24"/>
            <p:cNvCxnSpPr/>
            <p:nvPr/>
          </p:nvCxnSpPr>
          <p:spPr>
            <a:xfrm>
              <a:off x="244575" y="2822983"/>
              <a:ext cx="8655000" cy="0"/>
            </a:xfrm>
            <a:prstGeom prst="straightConnector1">
              <a:avLst/>
            </a:prstGeom>
            <a:noFill/>
            <a:ln w="9525" cap="flat" cmpd="sng">
              <a:solidFill>
                <a:schemeClr val="lt1"/>
              </a:solidFill>
              <a:prstDash val="solid"/>
              <a:round/>
              <a:headEnd type="none" w="sm" len="sm"/>
              <a:tailEnd type="none" w="sm" len="sm"/>
            </a:ln>
          </p:spPr>
        </p:cxnSp>
        <p:cxnSp>
          <p:nvCxnSpPr>
            <p:cNvPr id="774" name="Google Shape;774;p24"/>
            <p:cNvCxnSpPr/>
            <p:nvPr/>
          </p:nvCxnSpPr>
          <p:spPr>
            <a:xfrm>
              <a:off x="244575" y="2398442"/>
              <a:ext cx="8655000" cy="0"/>
            </a:xfrm>
            <a:prstGeom prst="straightConnector1">
              <a:avLst/>
            </a:prstGeom>
            <a:noFill/>
            <a:ln w="9525" cap="flat" cmpd="sng">
              <a:solidFill>
                <a:schemeClr val="lt1"/>
              </a:solidFill>
              <a:prstDash val="solid"/>
              <a:round/>
              <a:headEnd type="none" w="sm" len="sm"/>
              <a:tailEnd type="none" w="sm" len="sm"/>
            </a:ln>
          </p:spPr>
        </p:cxnSp>
        <p:cxnSp>
          <p:nvCxnSpPr>
            <p:cNvPr id="775" name="Google Shape;775;p24"/>
            <p:cNvCxnSpPr/>
            <p:nvPr/>
          </p:nvCxnSpPr>
          <p:spPr>
            <a:xfrm>
              <a:off x="244575" y="1973900"/>
              <a:ext cx="8655000" cy="0"/>
            </a:xfrm>
            <a:prstGeom prst="straightConnector1">
              <a:avLst/>
            </a:prstGeom>
            <a:noFill/>
            <a:ln w="9525" cap="flat" cmpd="sng">
              <a:solidFill>
                <a:schemeClr val="lt1"/>
              </a:solidFill>
              <a:prstDash val="solid"/>
              <a:round/>
              <a:headEnd type="none" w="sm" len="sm"/>
              <a:tailEnd type="none" w="sm" len="sm"/>
            </a:ln>
          </p:spPr>
        </p:cxnSp>
        <p:cxnSp>
          <p:nvCxnSpPr>
            <p:cNvPr id="776" name="Google Shape;776;p24"/>
            <p:cNvCxnSpPr/>
            <p:nvPr/>
          </p:nvCxnSpPr>
          <p:spPr>
            <a:xfrm>
              <a:off x="244575" y="1549358"/>
              <a:ext cx="8655000" cy="0"/>
            </a:xfrm>
            <a:prstGeom prst="straightConnector1">
              <a:avLst/>
            </a:prstGeom>
            <a:noFill/>
            <a:ln w="9525" cap="flat" cmpd="sng">
              <a:solidFill>
                <a:schemeClr val="lt1"/>
              </a:solidFill>
              <a:prstDash val="solid"/>
              <a:round/>
              <a:headEnd type="none" w="sm" len="sm"/>
              <a:tailEnd type="none" w="sm" len="sm"/>
            </a:ln>
          </p:spPr>
        </p:cxnSp>
        <p:cxnSp>
          <p:nvCxnSpPr>
            <p:cNvPr id="777" name="Google Shape;777;p24"/>
            <p:cNvCxnSpPr/>
            <p:nvPr/>
          </p:nvCxnSpPr>
          <p:spPr>
            <a:xfrm>
              <a:off x="244575" y="1124817"/>
              <a:ext cx="8655000" cy="0"/>
            </a:xfrm>
            <a:prstGeom prst="straightConnector1">
              <a:avLst/>
            </a:prstGeom>
            <a:noFill/>
            <a:ln w="9525" cap="flat" cmpd="sng">
              <a:solidFill>
                <a:schemeClr val="lt1"/>
              </a:solidFill>
              <a:prstDash val="solid"/>
              <a:round/>
              <a:headEnd type="none" w="sm" len="sm"/>
              <a:tailEnd type="none" w="sm" len="sm"/>
            </a:ln>
          </p:spPr>
        </p:cxnSp>
      </p:grpSp>
      <p:pic>
        <p:nvPicPr>
          <p:cNvPr id="778" name="Google Shape;778;p24"/>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pic>
        <p:nvPicPr>
          <p:cNvPr id="779" name="Google Shape;779;p24"/>
          <p:cNvPicPr preferRelativeResize="0"/>
          <p:nvPr/>
        </p:nvPicPr>
        <p:blipFill rotWithShape="1">
          <a:blip r:embed="rId3">
            <a:alphaModFix/>
          </a:blip>
          <a:srcRect t="5539" b="5539"/>
          <a:stretch/>
        </p:blipFill>
        <p:spPr>
          <a:xfrm rot="10445903">
            <a:off x="9043121" y="245159"/>
            <a:ext cx="1964074" cy="424900"/>
          </a:xfrm>
          <a:prstGeom prst="rect">
            <a:avLst/>
          </a:prstGeom>
          <a:noFill/>
          <a:ln>
            <a:noFill/>
          </a:ln>
          <a:effectLst>
            <a:outerShdw blurRad="57150" dist="19050" dir="5400000" algn="bl" rotWithShape="0">
              <a:schemeClr val="dk1">
                <a:alpha val="49803"/>
              </a:schemeClr>
            </a:outerShdw>
          </a:effectLst>
        </p:spPr>
      </p:pic>
      <p:pic>
        <p:nvPicPr>
          <p:cNvPr id="780" name="Google Shape;780;p24"/>
          <p:cNvPicPr preferRelativeResize="0"/>
          <p:nvPr/>
        </p:nvPicPr>
        <p:blipFill rotWithShape="1">
          <a:blip r:embed="rId4">
            <a:alphaModFix/>
          </a:blip>
          <a:srcRect t="5539" b="5539"/>
          <a:stretch/>
        </p:blipFill>
        <p:spPr>
          <a:xfrm rot="887859">
            <a:off x="234129" y="5993009"/>
            <a:ext cx="1964071"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0"/>
        <p:cNvGrpSpPr/>
        <p:nvPr/>
      </p:nvGrpSpPr>
      <p:grpSpPr>
        <a:xfrm>
          <a:off x="0" y="0"/>
          <a:ext cx="0" cy="0"/>
          <a:chOff x="0" y="0"/>
          <a:chExt cx="0" cy="0"/>
        </a:xfrm>
      </p:grpSpPr>
      <p:grpSp>
        <p:nvGrpSpPr>
          <p:cNvPr id="81" name="Google Shape;81;p4"/>
          <p:cNvGrpSpPr/>
          <p:nvPr/>
        </p:nvGrpSpPr>
        <p:grpSpPr>
          <a:xfrm>
            <a:off x="314828" y="345200"/>
            <a:ext cx="11257740" cy="6167600"/>
            <a:chOff x="242175" y="258900"/>
            <a:chExt cx="8659800" cy="4625700"/>
          </a:xfrm>
        </p:grpSpPr>
        <p:sp>
          <p:nvSpPr>
            <p:cNvPr id="82" name="Google Shape;82;p4"/>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83" name="Google Shape;83;p4"/>
            <p:cNvGrpSpPr/>
            <p:nvPr/>
          </p:nvGrpSpPr>
          <p:grpSpPr>
            <a:xfrm>
              <a:off x="242175" y="700280"/>
              <a:ext cx="8659800" cy="3820876"/>
              <a:chOff x="242175" y="665399"/>
              <a:chExt cx="8659800" cy="3820876"/>
            </a:xfrm>
          </p:grpSpPr>
          <p:cxnSp>
            <p:nvCxnSpPr>
              <p:cNvPr id="84" name="Google Shape;84;p4"/>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85" name="Google Shape;85;p4"/>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86" name="Google Shape;86;p4"/>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87" name="Google Shape;87;p4"/>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88" name="Google Shape;88;p4"/>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89" name="Google Shape;89;p4"/>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90" name="Google Shape;90;p4"/>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91" name="Google Shape;91;p4"/>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92" name="Google Shape;92;p4"/>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93" name="Google Shape;93;p4"/>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94" name="Google Shape;94;p4"/>
            <p:cNvGrpSpPr/>
            <p:nvPr/>
          </p:nvGrpSpPr>
          <p:grpSpPr>
            <a:xfrm>
              <a:off x="711200" y="258900"/>
              <a:ext cx="7721725" cy="4625700"/>
              <a:chOff x="711200" y="258900"/>
              <a:chExt cx="7721725" cy="4625700"/>
            </a:xfrm>
          </p:grpSpPr>
          <p:cxnSp>
            <p:nvCxnSpPr>
              <p:cNvPr id="95" name="Google Shape;95;p4"/>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6" name="Google Shape;96;p4"/>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7" name="Google Shape;97;p4"/>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8" name="Google Shape;98;p4"/>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9" name="Google Shape;99;p4"/>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0" name="Google Shape;100;p4"/>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1" name="Google Shape;101;p4"/>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2" name="Google Shape;102;p4"/>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3" name="Google Shape;103;p4"/>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4" name="Google Shape;104;p4"/>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5" name="Google Shape;105;p4"/>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6" name="Google Shape;106;p4"/>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7" name="Google Shape;107;p4"/>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8" name="Google Shape;108;p4"/>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9" name="Google Shape;109;p4"/>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10" name="Google Shape;110;p4"/>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111" name="Google Shape;111;p4"/>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112" name="Google Shape;112;p4"/>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13" name="Google Shape;113;p4"/>
          <p:cNvSpPr txBox="1">
            <a:spLocks noGrp="1"/>
          </p:cNvSpPr>
          <p:nvPr>
            <p:ph type="subTitle" idx="1"/>
          </p:nvPr>
        </p:nvSpPr>
        <p:spPr>
          <a:xfrm>
            <a:off x="1937975" y="2925985"/>
            <a:ext cx="302523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4" name="Google Shape;114;p4"/>
          <p:cNvSpPr txBox="1">
            <a:spLocks noGrp="1"/>
          </p:cNvSpPr>
          <p:nvPr>
            <p:ph type="subTitle" idx="2"/>
          </p:nvPr>
        </p:nvSpPr>
        <p:spPr>
          <a:xfrm>
            <a:off x="6923995" y="2928649"/>
            <a:ext cx="3025230" cy="76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5" name="Google Shape;115;p4"/>
          <p:cNvSpPr txBox="1">
            <a:spLocks noGrp="1"/>
          </p:cNvSpPr>
          <p:nvPr>
            <p:ph type="subTitle" idx="3"/>
          </p:nvPr>
        </p:nvSpPr>
        <p:spPr>
          <a:xfrm>
            <a:off x="1937975" y="5051367"/>
            <a:ext cx="302523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6" name="Google Shape;116;p4"/>
          <p:cNvSpPr txBox="1">
            <a:spLocks noGrp="1"/>
          </p:cNvSpPr>
          <p:nvPr>
            <p:ph type="subTitle" idx="4"/>
          </p:nvPr>
        </p:nvSpPr>
        <p:spPr>
          <a:xfrm>
            <a:off x="6923995" y="5051367"/>
            <a:ext cx="3025230" cy="76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7" name="Google Shape;117;p4"/>
          <p:cNvSpPr txBox="1">
            <a:spLocks noGrp="1"/>
          </p:cNvSpPr>
          <p:nvPr>
            <p:ph type="title" idx="5"/>
          </p:nvPr>
        </p:nvSpPr>
        <p:spPr>
          <a:xfrm>
            <a:off x="1937975" y="1772920"/>
            <a:ext cx="1178580" cy="7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18" name="Google Shape;118;p4"/>
          <p:cNvSpPr txBox="1">
            <a:spLocks noGrp="1"/>
          </p:cNvSpPr>
          <p:nvPr>
            <p:ph type="title" idx="6"/>
          </p:nvPr>
        </p:nvSpPr>
        <p:spPr>
          <a:xfrm>
            <a:off x="1937975" y="3900333"/>
            <a:ext cx="1178580" cy="7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a:solidFill>
                  <a:schemeClr val="accent2"/>
                </a:solidFill>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19" name="Google Shape;119;p4"/>
          <p:cNvSpPr txBox="1">
            <a:spLocks noGrp="1"/>
          </p:cNvSpPr>
          <p:nvPr>
            <p:ph type="title" idx="7"/>
          </p:nvPr>
        </p:nvSpPr>
        <p:spPr>
          <a:xfrm>
            <a:off x="8770645" y="1773087"/>
            <a:ext cx="117858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a:solidFill>
                  <a:schemeClr val="accent1"/>
                </a:solidFill>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20" name="Google Shape;120;p4"/>
          <p:cNvSpPr txBox="1">
            <a:spLocks noGrp="1"/>
          </p:cNvSpPr>
          <p:nvPr>
            <p:ph type="title" idx="8"/>
          </p:nvPr>
        </p:nvSpPr>
        <p:spPr>
          <a:xfrm>
            <a:off x="8770645" y="3900333"/>
            <a:ext cx="117858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a:solidFill>
                  <a:schemeClr val="dk2"/>
                </a:solidFill>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21" name="Google Shape;121;p4"/>
          <p:cNvSpPr txBox="1">
            <a:spLocks noGrp="1"/>
          </p:cNvSpPr>
          <p:nvPr>
            <p:ph type="subTitle" idx="9"/>
          </p:nvPr>
        </p:nvSpPr>
        <p:spPr>
          <a:xfrm>
            <a:off x="1937975" y="2486151"/>
            <a:ext cx="3025230" cy="5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Font typeface="Bebas Neue"/>
              <a:buNone/>
              <a:defRPr sz="3120">
                <a:solidFill>
                  <a:schemeClr val="lt2"/>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sp>
        <p:nvSpPr>
          <p:cNvPr id="122" name="Google Shape;122;p4"/>
          <p:cNvSpPr txBox="1">
            <a:spLocks noGrp="1"/>
          </p:cNvSpPr>
          <p:nvPr>
            <p:ph type="subTitle" idx="13"/>
          </p:nvPr>
        </p:nvSpPr>
        <p:spPr>
          <a:xfrm>
            <a:off x="6923995" y="2488813"/>
            <a:ext cx="3025230" cy="541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Font typeface="Bebas Neue"/>
              <a:buNone/>
              <a:defRPr sz="3120">
                <a:solidFill>
                  <a:schemeClr val="accent1"/>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sp>
        <p:nvSpPr>
          <p:cNvPr id="123" name="Google Shape;123;p4"/>
          <p:cNvSpPr txBox="1">
            <a:spLocks noGrp="1"/>
          </p:cNvSpPr>
          <p:nvPr>
            <p:ph type="subTitle" idx="14"/>
          </p:nvPr>
        </p:nvSpPr>
        <p:spPr>
          <a:xfrm>
            <a:off x="1937975" y="4611367"/>
            <a:ext cx="3025230" cy="5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Font typeface="Bebas Neue"/>
              <a:buNone/>
              <a:defRPr sz="3120">
                <a:solidFill>
                  <a:schemeClr val="accent2"/>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sp>
        <p:nvSpPr>
          <p:cNvPr id="124" name="Google Shape;124;p4"/>
          <p:cNvSpPr txBox="1">
            <a:spLocks noGrp="1"/>
          </p:cNvSpPr>
          <p:nvPr>
            <p:ph type="subTitle" idx="15"/>
          </p:nvPr>
        </p:nvSpPr>
        <p:spPr>
          <a:xfrm>
            <a:off x="6923995" y="4611367"/>
            <a:ext cx="3025230" cy="541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Font typeface="Bebas Neue"/>
              <a:buNone/>
              <a:defRPr sz="3120">
                <a:solidFill>
                  <a:schemeClr val="dk2"/>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pic>
        <p:nvPicPr>
          <p:cNvPr id="125" name="Google Shape;125;p4"/>
          <p:cNvPicPr preferRelativeResize="0"/>
          <p:nvPr/>
        </p:nvPicPr>
        <p:blipFill rotWithShape="1">
          <a:blip r:embed="rId3">
            <a:alphaModFix/>
          </a:blip>
          <a:srcRect t="5539" b="5539"/>
          <a:stretch/>
        </p:blipFill>
        <p:spPr>
          <a:xfrm rot="9466029">
            <a:off x="9917761" y="5841810"/>
            <a:ext cx="1964074" cy="424900"/>
          </a:xfrm>
          <a:prstGeom prst="rect">
            <a:avLst/>
          </a:prstGeom>
          <a:noFill/>
          <a:ln>
            <a:noFill/>
          </a:ln>
          <a:effectLst>
            <a:outerShdw blurRad="57150" dist="19050" dir="5400000" algn="bl" rotWithShape="0">
              <a:schemeClr val="dk1">
                <a:alpha val="49803"/>
              </a:schemeClr>
            </a:outerShdw>
          </a:effectLst>
        </p:spPr>
      </p:pic>
      <p:pic>
        <p:nvPicPr>
          <p:cNvPr id="126" name="Google Shape;126;p4"/>
          <p:cNvPicPr preferRelativeResize="0"/>
          <p:nvPr/>
        </p:nvPicPr>
        <p:blipFill rotWithShape="1">
          <a:blip r:embed="rId4">
            <a:alphaModFix/>
          </a:blip>
          <a:srcRect t="5539" b="5539"/>
          <a:stretch/>
        </p:blipFill>
        <p:spPr>
          <a:xfrm rot="5400000">
            <a:off x="-657308" y="1711636"/>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6">
  <p:cSld name="CUSTOM_4_1_1_1">
    <p:spTree>
      <p:nvGrpSpPr>
        <p:cNvPr id="1" name="Shape 127"/>
        <p:cNvGrpSpPr/>
        <p:nvPr/>
      </p:nvGrpSpPr>
      <p:grpSpPr>
        <a:xfrm>
          <a:off x="0" y="0"/>
          <a:ext cx="0" cy="0"/>
          <a:chOff x="0" y="0"/>
          <a:chExt cx="0" cy="0"/>
        </a:xfrm>
      </p:grpSpPr>
      <p:pic>
        <p:nvPicPr>
          <p:cNvPr id="128" name="Google Shape;128;p5"/>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grpSp>
        <p:nvGrpSpPr>
          <p:cNvPr id="129" name="Google Shape;129;p5"/>
          <p:cNvGrpSpPr/>
          <p:nvPr/>
        </p:nvGrpSpPr>
        <p:grpSpPr>
          <a:xfrm>
            <a:off x="314828" y="345200"/>
            <a:ext cx="11257740" cy="6167600"/>
            <a:chOff x="242175" y="258900"/>
            <a:chExt cx="8659800" cy="4625700"/>
          </a:xfrm>
        </p:grpSpPr>
        <p:sp>
          <p:nvSpPr>
            <p:cNvPr id="130" name="Google Shape;130;p5"/>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131" name="Google Shape;131;p5"/>
            <p:cNvGrpSpPr/>
            <p:nvPr/>
          </p:nvGrpSpPr>
          <p:grpSpPr>
            <a:xfrm>
              <a:off x="242175" y="700280"/>
              <a:ext cx="8659800" cy="3820876"/>
              <a:chOff x="242175" y="665399"/>
              <a:chExt cx="8659800" cy="3820876"/>
            </a:xfrm>
          </p:grpSpPr>
          <p:cxnSp>
            <p:nvCxnSpPr>
              <p:cNvPr id="132" name="Google Shape;132;p5"/>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133" name="Google Shape;133;p5"/>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134" name="Google Shape;134;p5"/>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135" name="Google Shape;135;p5"/>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136" name="Google Shape;136;p5"/>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137" name="Google Shape;137;p5"/>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138" name="Google Shape;138;p5"/>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139" name="Google Shape;139;p5"/>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140" name="Google Shape;140;p5"/>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141" name="Google Shape;141;p5"/>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142" name="Google Shape;142;p5"/>
            <p:cNvGrpSpPr/>
            <p:nvPr/>
          </p:nvGrpSpPr>
          <p:grpSpPr>
            <a:xfrm>
              <a:off x="711200" y="258900"/>
              <a:ext cx="7721725" cy="4625700"/>
              <a:chOff x="711200" y="258900"/>
              <a:chExt cx="7721725" cy="4625700"/>
            </a:xfrm>
          </p:grpSpPr>
          <p:cxnSp>
            <p:nvCxnSpPr>
              <p:cNvPr id="143" name="Google Shape;143;p5"/>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4" name="Google Shape;144;p5"/>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5" name="Google Shape;145;p5"/>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6" name="Google Shape;146;p5"/>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7" name="Google Shape;147;p5"/>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8" name="Google Shape;148;p5"/>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9" name="Google Shape;149;p5"/>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0" name="Google Shape;150;p5"/>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1" name="Google Shape;151;p5"/>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2" name="Google Shape;152;p5"/>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3" name="Google Shape;153;p5"/>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4" name="Google Shape;154;p5"/>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5" name="Google Shape;155;p5"/>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6" name="Google Shape;156;p5"/>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7" name="Google Shape;157;p5"/>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8" name="Google Shape;158;p5"/>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sp>
        <p:nvSpPr>
          <p:cNvPr id="159" name="Google Shape;159;p5"/>
          <p:cNvSpPr txBox="1">
            <a:spLocks noGrp="1"/>
          </p:cNvSpPr>
          <p:nvPr>
            <p:ph type="title"/>
          </p:nvPr>
        </p:nvSpPr>
        <p:spPr>
          <a:xfrm>
            <a:off x="936098"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pic>
        <p:nvPicPr>
          <p:cNvPr id="160" name="Google Shape;160;p5"/>
          <p:cNvPicPr preferRelativeResize="0"/>
          <p:nvPr/>
        </p:nvPicPr>
        <p:blipFill rotWithShape="1">
          <a:blip r:embed="rId3">
            <a:alphaModFix/>
          </a:blip>
          <a:srcRect t="5539" b="5539"/>
          <a:stretch/>
        </p:blipFill>
        <p:spPr>
          <a:xfrm rot="-10799995">
            <a:off x="7770779" y="245159"/>
            <a:ext cx="1964074" cy="424900"/>
          </a:xfrm>
          <a:prstGeom prst="rect">
            <a:avLst/>
          </a:prstGeom>
          <a:noFill/>
          <a:ln>
            <a:noFill/>
          </a:ln>
          <a:effectLst>
            <a:outerShdw blurRad="57150" dist="19050" dir="5400000" algn="bl" rotWithShape="0">
              <a:schemeClr val="dk1">
                <a:alpha val="49803"/>
              </a:schemeClr>
            </a:outerShdw>
          </a:effectLst>
        </p:spPr>
      </p:pic>
      <p:pic>
        <p:nvPicPr>
          <p:cNvPr id="161" name="Google Shape;161;p5"/>
          <p:cNvPicPr preferRelativeResize="0"/>
          <p:nvPr/>
        </p:nvPicPr>
        <p:blipFill rotWithShape="1">
          <a:blip r:embed="rId4">
            <a:alphaModFix/>
          </a:blip>
          <a:srcRect t="5539" b="5539"/>
          <a:stretch/>
        </p:blipFill>
        <p:spPr>
          <a:xfrm rot="-5400000">
            <a:off x="-657308" y="5319602"/>
            <a:ext cx="2014432" cy="414278"/>
          </a:xfrm>
          <a:prstGeom prst="rect">
            <a:avLst/>
          </a:prstGeom>
          <a:noFill/>
          <a:ln>
            <a:noFill/>
          </a:ln>
          <a:effectLst>
            <a:outerShdw blurRad="57150" dist="19050" dir="5400000" algn="bl" rotWithShape="0">
              <a:schemeClr val="dk1">
                <a:alpha val="49803"/>
              </a:schemeClr>
            </a:outerShdw>
          </a:effectLst>
        </p:spPr>
      </p:pic>
      <p:sp>
        <p:nvSpPr>
          <p:cNvPr id="162" name="Google Shape;162;p5"/>
          <p:cNvSpPr txBox="1">
            <a:spLocks noGrp="1"/>
          </p:cNvSpPr>
          <p:nvPr>
            <p:ph type="body" idx="1"/>
          </p:nvPr>
        </p:nvSpPr>
        <p:spPr>
          <a:xfrm>
            <a:off x="3279770" y="1621000"/>
            <a:ext cx="5327790" cy="45180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dk1"/>
              </a:buClr>
              <a:buSzPts val="1200"/>
              <a:buChar char="●"/>
              <a:defRPr>
                <a:solidFill>
                  <a:schemeClr val="dk1"/>
                </a:solidFill>
              </a:defRPr>
            </a:lvl1pPr>
            <a:lvl2pPr marL="914400" lvl="1" indent="-304800" algn="l">
              <a:lnSpc>
                <a:spcPct val="115000"/>
              </a:lnSpc>
              <a:spcBef>
                <a:spcPts val="2080"/>
              </a:spcBef>
              <a:spcAft>
                <a:spcPts val="0"/>
              </a:spcAft>
              <a:buClr>
                <a:schemeClr val="dk1"/>
              </a:buClr>
              <a:buSzPts val="1200"/>
              <a:buFont typeface="Roboto Condensed Light"/>
              <a:buChar char="○"/>
              <a:defRPr>
                <a:solidFill>
                  <a:schemeClr val="dk1"/>
                </a:solidFill>
              </a:defRPr>
            </a:lvl2pPr>
            <a:lvl3pPr marL="1371600" lvl="2" indent="-304800" algn="l">
              <a:lnSpc>
                <a:spcPct val="115000"/>
              </a:lnSpc>
              <a:spcBef>
                <a:spcPts val="2080"/>
              </a:spcBef>
              <a:spcAft>
                <a:spcPts val="0"/>
              </a:spcAft>
              <a:buClr>
                <a:schemeClr val="dk1"/>
              </a:buClr>
              <a:buSzPts val="1200"/>
              <a:buFont typeface="Roboto Condensed Light"/>
              <a:buChar char="■"/>
              <a:defRPr>
                <a:solidFill>
                  <a:schemeClr val="dk1"/>
                </a:solidFill>
              </a:defRPr>
            </a:lvl3pPr>
            <a:lvl4pPr marL="1828800" lvl="3" indent="-304800" algn="l">
              <a:lnSpc>
                <a:spcPct val="115000"/>
              </a:lnSpc>
              <a:spcBef>
                <a:spcPts val="2080"/>
              </a:spcBef>
              <a:spcAft>
                <a:spcPts val="0"/>
              </a:spcAft>
              <a:buClr>
                <a:schemeClr val="dk1"/>
              </a:buClr>
              <a:buSzPts val="1200"/>
              <a:buFont typeface="Roboto Condensed Light"/>
              <a:buChar char="●"/>
              <a:defRPr>
                <a:solidFill>
                  <a:schemeClr val="dk1"/>
                </a:solidFill>
              </a:defRPr>
            </a:lvl4pPr>
            <a:lvl5pPr marL="2286000" lvl="4" indent="-304800" algn="l">
              <a:lnSpc>
                <a:spcPct val="115000"/>
              </a:lnSpc>
              <a:spcBef>
                <a:spcPts val="2080"/>
              </a:spcBef>
              <a:spcAft>
                <a:spcPts val="0"/>
              </a:spcAft>
              <a:buClr>
                <a:schemeClr val="dk1"/>
              </a:buClr>
              <a:buSzPts val="1200"/>
              <a:buFont typeface="Roboto Condensed Light"/>
              <a:buChar char="○"/>
              <a:defRPr>
                <a:solidFill>
                  <a:schemeClr val="dk1"/>
                </a:solidFill>
              </a:defRPr>
            </a:lvl5pPr>
            <a:lvl6pPr marL="2743200" lvl="5" indent="-304800" algn="l">
              <a:lnSpc>
                <a:spcPct val="115000"/>
              </a:lnSpc>
              <a:spcBef>
                <a:spcPts val="2080"/>
              </a:spcBef>
              <a:spcAft>
                <a:spcPts val="0"/>
              </a:spcAft>
              <a:buClr>
                <a:schemeClr val="dk1"/>
              </a:buClr>
              <a:buSzPts val="1200"/>
              <a:buFont typeface="Roboto Condensed Light"/>
              <a:buChar char="■"/>
              <a:defRPr>
                <a:solidFill>
                  <a:schemeClr val="dk1"/>
                </a:solidFill>
              </a:defRPr>
            </a:lvl6pPr>
            <a:lvl7pPr marL="3200400" lvl="6" indent="-304800" algn="l">
              <a:lnSpc>
                <a:spcPct val="115000"/>
              </a:lnSpc>
              <a:spcBef>
                <a:spcPts val="2080"/>
              </a:spcBef>
              <a:spcAft>
                <a:spcPts val="0"/>
              </a:spcAft>
              <a:buClr>
                <a:schemeClr val="dk1"/>
              </a:buClr>
              <a:buSzPts val="1200"/>
              <a:buFont typeface="Roboto Condensed Light"/>
              <a:buChar char="●"/>
              <a:defRPr>
                <a:solidFill>
                  <a:schemeClr val="dk1"/>
                </a:solidFill>
              </a:defRPr>
            </a:lvl7pPr>
            <a:lvl8pPr marL="3657600" lvl="7" indent="-304800" algn="l">
              <a:lnSpc>
                <a:spcPct val="115000"/>
              </a:lnSpc>
              <a:spcBef>
                <a:spcPts val="2080"/>
              </a:spcBef>
              <a:spcAft>
                <a:spcPts val="0"/>
              </a:spcAft>
              <a:buClr>
                <a:schemeClr val="dk1"/>
              </a:buClr>
              <a:buSzPts val="1200"/>
              <a:buFont typeface="Roboto Condensed Light"/>
              <a:buChar char="○"/>
              <a:defRPr>
                <a:solidFill>
                  <a:schemeClr val="dk1"/>
                </a:solidFill>
              </a:defRPr>
            </a:lvl8pPr>
            <a:lvl9pPr marL="4114800" lvl="8" indent="-304800" algn="l">
              <a:lnSpc>
                <a:spcPct val="115000"/>
              </a:lnSpc>
              <a:spcBef>
                <a:spcPts val="2080"/>
              </a:spcBef>
              <a:spcAft>
                <a:spcPts val="2080"/>
              </a:spcAft>
              <a:buClr>
                <a:schemeClr val="dk1"/>
              </a:buClr>
              <a:buSzPts val="1200"/>
              <a:buFont typeface="Roboto Condensed Light"/>
              <a:buChar char="■"/>
              <a:defRPr>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3"/>
        <p:cNvGrpSpPr/>
        <p:nvPr/>
      </p:nvGrpSpPr>
      <p:grpSpPr>
        <a:xfrm>
          <a:off x="0" y="0"/>
          <a:ext cx="0" cy="0"/>
          <a:chOff x="0" y="0"/>
          <a:chExt cx="0" cy="0"/>
        </a:xfrm>
      </p:grpSpPr>
      <p:grpSp>
        <p:nvGrpSpPr>
          <p:cNvPr id="164" name="Google Shape;164;p6"/>
          <p:cNvGrpSpPr/>
          <p:nvPr/>
        </p:nvGrpSpPr>
        <p:grpSpPr>
          <a:xfrm>
            <a:off x="314828" y="345200"/>
            <a:ext cx="11257740" cy="6167600"/>
            <a:chOff x="242175" y="258900"/>
            <a:chExt cx="8659800" cy="4625700"/>
          </a:xfrm>
        </p:grpSpPr>
        <p:sp>
          <p:nvSpPr>
            <p:cNvPr id="165" name="Google Shape;165;p6"/>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166" name="Google Shape;166;p6"/>
            <p:cNvGrpSpPr/>
            <p:nvPr/>
          </p:nvGrpSpPr>
          <p:grpSpPr>
            <a:xfrm>
              <a:off x="242175" y="700280"/>
              <a:ext cx="8659800" cy="3820876"/>
              <a:chOff x="242175" y="665399"/>
              <a:chExt cx="8659800" cy="3820876"/>
            </a:xfrm>
          </p:grpSpPr>
          <p:cxnSp>
            <p:nvCxnSpPr>
              <p:cNvPr id="167" name="Google Shape;167;p6"/>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168" name="Google Shape;168;p6"/>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169" name="Google Shape;169;p6"/>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170" name="Google Shape;170;p6"/>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171" name="Google Shape;171;p6"/>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172" name="Google Shape;172;p6"/>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173" name="Google Shape;173;p6"/>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174" name="Google Shape;174;p6"/>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175" name="Google Shape;175;p6"/>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176" name="Google Shape;176;p6"/>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177" name="Google Shape;177;p6"/>
            <p:cNvGrpSpPr/>
            <p:nvPr/>
          </p:nvGrpSpPr>
          <p:grpSpPr>
            <a:xfrm>
              <a:off x="711200" y="258900"/>
              <a:ext cx="7721725" cy="4625700"/>
              <a:chOff x="711200" y="258900"/>
              <a:chExt cx="7721725" cy="4625700"/>
            </a:xfrm>
          </p:grpSpPr>
          <p:cxnSp>
            <p:nvCxnSpPr>
              <p:cNvPr id="178" name="Google Shape;178;p6"/>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79" name="Google Shape;179;p6"/>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0" name="Google Shape;180;p6"/>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1" name="Google Shape;181;p6"/>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2" name="Google Shape;182;p6"/>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3" name="Google Shape;183;p6"/>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4" name="Google Shape;184;p6"/>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5" name="Google Shape;185;p6"/>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6" name="Google Shape;186;p6"/>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7" name="Google Shape;187;p6"/>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8" name="Google Shape;188;p6"/>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9" name="Google Shape;189;p6"/>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0" name="Google Shape;190;p6"/>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1" name="Google Shape;191;p6"/>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2" name="Google Shape;192;p6"/>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3" name="Google Shape;193;p6"/>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194" name="Google Shape;194;p6"/>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195" name="Google Shape;195;p6"/>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96" name="Google Shape;196;p6"/>
          <p:cNvSpPr txBox="1">
            <a:spLocks noGrp="1"/>
          </p:cNvSpPr>
          <p:nvPr>
            <p:ph type="subTitle" idx="1"/>
          </p:nvPr>
        </p:nvSpPr>
        <p:spPr>
          <a:xfrm>
            <a:off x="1034995" y="30576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97" name="Google Shape;197;p6"/>
          <p:cNvSpPr txBox="1">
            <a:spLocks noGrp="1"/>
          </p:cNvSpPr>
          <p:nvPr>
            <p:ph type="subTitle" idx="2"/>
          </p:nvPr>
        </p:nvSpPr>
        <p:spPr>
          <a:xfrm>
            <a:off x="4527890" y="30576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98" name="Google Shape;198;p6"/>
          <p:cNvSpPr txBox="1">
            <a:spLocks noGrp="1"/>
          </p:cNvSpPr>
          <p:nvPr>
            <p:ph type="subTitle" idx="3"/>
          </p:nvPr>
        </p:nvSpPr>
        <p:spPr>
          <a:xfrm>
            <a:off x="1034995" y="53752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99" name="Google Shape;199;p6"/>
          <p:cNvSpPr txBox="1">
            <a:spLocks noGrp="1"/>
          </p:cNvSpPr>
          <p:nvPr>
            <p:ph type="subTitle" idx="4"/>
          </p:nvPr>
        </p:nvSpPr>
        <p:spPr>
          <a:xfrm>
            <a:off x="4527956" y="53752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00" name="Google Shape;200;p6"/>
          <p:cNvSpPr txBox="1">
            <a:spLocks noGrp="1"/>
          </p:cNvSpPr>
          <p:nvPr>
            <p:ph type="subTitle" idx="5"/>
          </p:nvPr>
        </p:nvSpPr>
        <p:spPr>
          <a:xfrm>
            <a:off x="8020709" y="30576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01" name="Google Shape;201;p6"/>
          <p:cNvSpPr txBox="1">
            <a:spLocks noGrp="1"/>
          </p:cNvSpPr>
          <p:nvPr>
            <p:ph type="subTitle" idx="6"/>
          </p:nvPr>
        </p:nvSpPr>
        <p:spPr>
          <a:xfrm>
            <a:off x="8020851" y="53752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02" name="Google Shape;202;p6"/>
          <p:cNvSpPr txBox="1">
            <a:spLocks noGrp="1"/>
          </p:cNvSpPr>
          <p:nvPr>
            <p:ph type="subTitle" idx="7"/>
          </p:nvPr>
        </p:nvSpPr>
        <p:spPr>
          <a:xfrm>
            <a:off x="4527949" y="26328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03" name="Google Shape;203;p6"/>
          <p:cNvSpPr txBox="1">
            <a:spLocks noGrp="1"/>
          </p:cNvSpPr>
          <p:nvPr>
            <p:ph type="subTitle" idx="8"/>
          </p:nvPr>
        </p:nvSpPr>
        <p:spPr>
          <a:xfrm>
            <a:off x="4527852" y="49504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04" name="Google Shape;204;p6"/>
          <p:cNvSpPr txBox="1">
            <a:spLocks noGrp="1"/>
          </p:cNvSpPr>
          <p:nvPr>
            <p:ph type="subTitle" idx="9"/>
          </p:nvPr>
        </p:nvSpPr>
        <p:spPr>
          <a:xfrm>
            <a:off x="8020908" y="26328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05" name="Google Shape;205;p6"/>
          <p:cNvSpPr txBox="1">
            <a:spLocks noGrp="1"/>
          </p:cNvSpPr>
          <p:nvPr>
            <p:ph type="subTitle" idx="13"/>
          </p:nvPr>
        </p:nvSpPr>
        <p:spPr>
          <a:xfrm>
            <a:off x="8020908" y="49504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06" name="Google Shape;206;p6"/>
          <p:cNvSpPr txBox="1">
            <a:spLocks noGrp="1"/>
          </p:cNvSpPr>
          <p:nvPr>
            <p:ph type="subTitle" idx="14"/>
          </p:nvPr>
        </p:nvSpPr>
        <p:spPr>
          <a:xfrm>
            <a:off x="1034995" y="26328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07" name="Google Shape;207;p6"/>
          <p:cNvSpPr txBox="1">
            <a:spLocks noGrp="1"/>
          </p:cNvSpPr>
          <p:nvPr>
            <p:ph type="subTitle" idx="15"/>
          </p:nvPr>
        </p:nvSpPr>
        <p:spPr>
          <a:xfrm>
            <a:off x="1034995" y="49504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dk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pic>
        <p:nvPicPr>
          <p:cNvPr id="208" name="Google Shape;208;p6"/>
          <p:cNvPicPr preferRelativeResize="0"/>
          <p:nvPr/>
        </p:nvPicPr>
        <p:blipFill rotWithShape="1">
          <a:blip r:embed="rId3">
            <a:alphaModFix/>
          </a:blip>
          <a:srcRect t="5539" b="5539"/>
          <a:stretch/>
        </p:blipFill>
        <p:spPr>
          <a:xfrm rot="4500006">
            <a:off x="-552980" y="3929160"/>
            <a:ext cx="2014436" cy="414278"/>
          </a:xfrm>
          <a:prstGeom prst="rect">
            <a:avLst/>
          </a:prstGeom>
          <a:noFill/>
          <a:ln>
            <a:noFill/>
          </a:ln>
          <a:effectLst>
            <a:outerShdw blurRad="57150" dist="19050" dir="5400000" algn="bl" rotWithShape="0">
              <a:schemeClr val="dk1">
                <a:alpha val="49803"/>
              </a:schemeClr>
            </a:outerShdw>
          </a:effectLst>
        </p:spPr>
      </p:pic>
      <p:pic>
        <p:nvPicPr>
          <p:cNvPr id="209" name="Google Shape;209;p6"/>
          <p:cNvPicPr preferRelativeResize="0"/>
          <p:nvPr/>
        </p:nvPicPr>
        <p:blipFill rotWithShape="1">
          <a:blip r:embed="rId4">
            <a:alphaModFix/>
          </a:blip>
          <a:srcRect t="5539" b="5539"/>
          <a:stretch/>
        </p:blipFill>
        <p:spPr>
          <a:xfrm rot="-5400000">
            <a:off x="10485287" y="5219445"/>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0"/>
        <p:cNvGrpSpPr/>
        <p:nvPr/>
      </p:nvGrpSpPr>
      <p:grpSpPr>
        <a:xfrm>
          <a:off x="0" y="0"/>
          <a:ext cx="0" cy="0"/>
          <a:chOff x="0" y="0"/>
          <a:chExt cx="0" cy="0"/>
        </a:xfrm>
      </p:grpSpPr>
      <p:grpSp>
        <p:nvGrpSpPr>
          <p:cNvPr id="211" name="Google Shape;211;p7"/>
          <p:cNvGrpSpPr/>
          <p:nvPr/>
        </p:nvGrpSpPr>
        <p:grpSpPr>
          <a:xfrm>
            <a:off x="314828" y="345200"/>
            <a:ext cx="11257740" cy="6167600"/>
            <a:chOff x="242175" y="258900"/>
            <a:chExt cx="8659800" cy="4625700"/>
          </a:xfrm>
        </p:grpSpPr>
        <p:sp>
          <p:nvSpPr>
            <p:cNvPr id="212" name="Google Shape;212;p7"/>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213" name="Google Shape;213;p7"/>
            <p:cNvGrpSpPr/>
            <p:nvPr/>
          </p:nvGrpSpPr>
          <p:grpSpPr>
            <a:xfrm>
              <a:off x="242175" y="700280"/>
              <a:ext cx="8659800" cy="3820876"/>
              <a:chOff x="242175" y="665399"/>
              <a:chExt cx="8659800" cy="3820876"/>
            </a:xfrm>
          </p:grpSpPr>
          <p:cxnSp>
            <p:nvCxnSpPr>
              <p:cNvPr id="214" name="Google Shape;214;p7"/>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215" name="Google Shape;215;p7"/>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216" name="Google Shape;216;p7"/>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217" name="Google Shape;217;p7"/>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218" name="Google Shape;218;p7"/>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219" name="Google Shape;219;p7"/>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220" name="Google Shape;220;p7"/>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21" name="Google Shape;221;p7"/>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22" name="Google Shape;222;p7"/>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23" name="Google Shape;223;p7"/>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24" name="Google Shape;224;p7"/>
            <p:cNvGrpSpPr/>
            <p:nvPr/>
          </p:nvGrpSpPr>
          <p:grpSpPr>
            <a:xfrm>
              <a:off x="711200" y="258900"/>
              <a:ext cx="7721725" cy="4625700"/>
              <a:chOff x="711200" y="258900"/>
              <a:chExt cx="7721725" cy="4625700"/>
            </a:xfrm>
          </p:grpSpPr>
          <p:cxnSp>
            <p:nvCxnSpPr>
              <p:cNvPr id="225" name="Google Shape;225;p7"/>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6" name="Google Shape;226;p7"/>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7" name="Google Shape;227;p7"/>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8" name="Google Shape;228;p7"/>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9" name="Google Shape;229;p7"/>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0" name="Google Shape;230;p7"/>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1" name="Google Shape;231;p7"/>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2" name="Google Shape;232;p7"/>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3" name="Google Shape;233;p7"/>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4" name="Google Shape;234;p7"/>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5" name="Google Shape;235;p7"/>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6" name="Google Shape;236;p7"/>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7" name="Google Shape;237;p7"/>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8" name="Google Shape;238;p7"/>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9" name="Google Shape;239;p7"/>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40" name="Google Shape;240;p7"/>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241" name="Google Shape;241;p7"/>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242" name="Google Shape;242;p7"/>
          <p:cNvSpPr txBox="1">
            <a:spLocks noGrp="1"/>
          </p:cNvSpPr>
          <p:nvPr>
            <p:ph type="body" idx="1"/>
          </p:nvPr>
        </p:nvSpPr>
        <p:spPr>
          <a:xfrm>
            <a:off x="936000" y="2476033"/>
            <a:ext cx="6519630" cy="28208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1"/>
              </a:buClr>
              <a:buSzPts val="1400"/>
              <a:buChar char="●"/>
              <a:defRPr>
                <a:solidFill>
                  <a:schemeClr val="dk1"/>
                </a:solidFill>
              </a:defRPr>
            </a:lvl1pPr>
            <a:lvl2pPr marL="914400" lvl="1" indent="-317500" algn="l">
              <a:lnSpc>
                <a:spcPct val="115000"/>
              </a:lnSpc>
              <a:spcBef>
                <a:spcPts val="0"/>
              </a:spcBef>
              <a:spcAft>
                <a:spcPts val="0"/>
              </a:spcAft>
              <a:buClr>
                <a:schemeClr val="dk1"/>
              </a:buClr>
              <a:buSzPts val="1400"/>
              <a:buChar char="○"/>
              <a:defRPr>
                <a:solidFill>
                  <a:schemeClr val="dk1"/>
                </a:solidFill>
              </a:defRPr>
            </a:lvl2pPr>
            <a:lvl3pPr marL="1371600" lvl="2" indent="-317500" algn="l">
              <a:lnSpc>
                <a:spcPct val="115000"/>
              </a:lnSpc>
              <a:spcBef>
                <a:spcPts val="2080"/>
              </a:spcBef>
              <a:spcAft>
                <a:spcPts val="0"/>
              </a:spcAft>
              <a:buClr>
                <a:schemeClr val="dk1"/>
              </a:buClr>
              <a:buSzPts val="1400"/>
              <a:buChar char="■"/>
              <a:defRPr>
                <a:solidFill>
                  <a:schemeClr val="dk1"/>
                </a:solidFill>
              </a:defRPr>
            </a:lvl3pPr>
            <a:lvl4pPr marL="1828800" lvl="3" indent="-317500" algn="l">
              <a:lnSpc>
                <a:spcPct val="115000"/>
              </a:lnSpc>
              <a:spcBef>
                <a:spcPts val="2080"/>
              </a:spcBef>
              <a:spcAft>
                <a:spcPts val="0"/>
              </a:spcAft>
              <a:buClr>
                <a:schemeClr val="dk1"/>
              </a:buClr>
              <a:buSzPts val="1400"/>
              <a:buChar char="●"/>
              <a:defRPr>
                <a:solidFill>
                  <a:schemeClr val="dk1"/>
                </a:solidFill>
              </a:defRPr>
            </a:lvl4pPr>
            <a:lvl5pPr marL="2286000" lvl="4" indent="-317500" algn="l">
              <a:lnSpc>
                <a:spcPct val="115000"/>
              </a:lnSpc>
              <a:spcBef>
                <a:spcPts val="2080"/>
              </a:spcBef>
              <a:spcAft>
                <a:spcPts val="0"/>
              </a:spcAft>
              <a:buClr>
                <a:schemeClr val="dk1"/>
              </a:buClr>
              <a:buSzPts val="1400"/>
              <a:buChar char="○"/>
              <a:defRPr>
                <a:solidFill>
                  <a:schemeClr val="dk1"/>
                </a:solidFill>
              </a:defRPr>
            </a:lvl5pPr>
            <a:lvl6pPr marL="2743200" lvl="5" indent="-317500" algn="l">
              <a:lnSpc>
                <a:spcPct val="115000"/>
              </a:lnSpc>
              <a:spcBef>
                <a:spcPts val="2080"/>
              </a:spcBef>
              <a:spcAft>
                <a:spcPts val="0"/>
              </a:spcAft>
              <a:buClr>
                <a:schemeClr val="dk1"/>
              </a:buClr>
              <a:buSzPts val="1400"/>
              <a:buChar char="■"/>
              <a:defRPr>
                <a:solidFill>
                  <a:schemeClr val="dk1"/>
                </a:solidFill>
              </a:defRPr>
            </a:lvl6pPr>
            <a:lvl7pPr marL="3200400" lvl="6" indent="-317500" algn="l">
              <a:lnSpc>
                <a:spcPct val="115000"/>
              </a:lnSpc>
              <a:spcBef>
                <a:spcPts val="2080"/>
              </a:spcBef>
              <a:spcAft>
                <a:spcPts val="0"/>
              </a:spcAft>
              <a:buClr>
                <a:schemeClr val="dk1"/>
              </a:buClr>
              <a:buSzPts val="1400"/>
              <a:buChar char="●"/>
              <a:defRPr>
                <a:solidFill>
                  <a:schemeClr val="dk1"/>
                </a:solidFill>
              </a:defRPr>
            </a:lvl7pPr>
            <a:lvl8pPr marL="3657600" lvl="7" indent="-317500" algn="l">
              <a:lnSpc>
                <a:spcPct val="115000"/>
              </a:lnSpc>
              <a:spcBef>
                <a:spcPts val="2080"/>
              </a:spcBef>
              <a:spcAft>
                <a:spcPts val="0"/>
              </a:spcAft>
              <a:buClr>
                <a:schemeClr val="dk1"/>
              </a:buClr>
              <a:buSzPts val="1400"/>
              <a:buChar char="○"/>
              <a:defRPr>
                <a:solidFill>
                  <a:schemeClr val="dk1"/>
                </a:solidFill>
              </a:defRPr>
            </a:lvl8pPr>
            <a:lvl9pPr marL="4114800" lvl="8" indent="-317500" algn="l">
              <a:lnSpc>
                <a:spcPct val="115000"/>
              </a:lnSpc>
              <a:spcBef>
                <a:spcPts val="2080"/>
              </a:spcBef>
              <a:spcAft>
                <a:spcPts val="2080"/>
              </a:spcAft>
              <a:buClr>
                <a:schemeClr val="dk1"/>
              </a:buClr>
              <a:buSzPts val="1400"/>
              <a:buChar char="■"/>
              <a:defRPr>
                <a:solidFill>
                  <a:schemeClr val="dk1"/>
                </a:solidFill>
              </a:defRPr>
            </a:lvl9pPr>
          </a:lstStyle>
          <a:p>
            <a:endParaRPr/>
          </a:p>
        </p:txBody>
      </p:sp>
      <p:sp>
        <p:nvSpPr>
          <p:cNvPr id="243" name="Google Shape;243;p7"/>
          <p:cNvSpPr txBox="1">
            <a:spLocks noGrp="1"/>
          </p:cNvSpPr>
          <p:nvPr>
            <p:ph type="title"/>
          </p:nvPr>
        </p:nvSpPr>
        <p:spPr>
          <a:xfrm>
            <a:off x="936000" y="1561167"/>
            <a:ext cx="6519630" cy="91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pic>
        <p:nvPicPr>
          <p:cNvPr id="244" name="Google Shape;244;p7"/>
          <p:cNvPicPr preferRelativeResize="0"/>
          <p:nvPr/>
        </p:nvPicPr>
        <p:blipFill rotWithShape="1">
          <a:blip r:embed="rId3">
            <a:alphaModFix/>
          </a:blip>
          <a:srcRect t="5539" b="5539"/>
          <a:stretch/>
        </p:blipFill>
        <p:spPr>
          <a:xfrm rot="-214354">
            <a:off x="1432471" y="5880099"/>
            <a:ext cx="1964075"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45"/>
        <p:cNvGrpSpPr/>
        <p:nvPr/>
      </p:nvGrpSpPr>
      <p:grpSpPr>
        <a:xfrm>
          <a:off x="0" y="0"/>
          <a:ext cx="0" cy="0"/>
          <a:chOff x="0" y="0"/>
          <a:chExt cx="0" cy="0"/>
        </a:xfrm>
      </p:grpSpPr>
      <p:grpSp>
        <p:nvGrpSpPr>
          <p:cNvPr id="246" name="Google Shape;246;p8"/>
          <p:cNvGrpSpPr/>
          <p:nvPr/>
        </p:nvGrpSpPr>
        <p:grpSpPr>
          <a:xfrm>
            <a:off x="314828" y="345200"/>
            <a:ext cx="11257740" cy="6167600"/>
            <a:chOff x="242175" y="258900"/>
            <a:chExt cx="8659800" cy="4625700"/>
          </a:xfrm>
        </p:grpSpPr>
        <p:sp>
          <p:nvSpPr>
            <p:cNvPr id="247" name="Google Shape;247;p8"/>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248" name="Google Shape;248;p8"/>
            <p:cNvGrpSpPr/>
            <p:nvPr/>
          </p:nvGrpSpPr>
          <p:grpSpPr>
            <a:xfrm>
              <a:off x="242175" y="700280"/>
              <a:ext cx="8659800" cy="3820876"/>
              <a:chOff x="242175" y="665399"/>
              <a:chExt cx="8659800" cy="3820876"/>
            </a:xfrm>
          </p:grpSpPr>
          <p:cxnSp>
            <p:nvCxnSpPr>
              <p:cNvPr id="249" name="Google Shape;249;p8"/>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250" name="Google Shape;250;p8"/>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251" name="Google Shape;251;p8"/>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252" name="Google Shape;252;p8"/>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253" name="Google Shape;253;p8"/>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254" name="Google Shape;254;p8"/>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255" name="Google Shape;255;p8"/>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56" name="Google Shape;256;p8"/>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57" name="Google Shape;257;p8"/>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58" name="Google Shape;258;p8"/>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59" name="Google Shape;259;p8"/>
            <p:cNvGrpSpPr/>
            <p:nvPr/>
          </p:nvGrpSpPr>
          <p:grpSpPr>
            <a:xfrm>
              <a:off x="711200" y="258900"/>
              <a:ext cx="7721725" cy="4625700"/>
              <a:chOff x="711200" y="258900"/>
              <a:chExt cx="7721725" cy="4625700"/>
            </a:xfrm>
          </p:grpSpPr>
          <p:cxnSp>
            <p:nvCxnSpPr>
              <p:cNvPr id="260" name="Google Shape;260;p8"/>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1" name="Google Shape;261;p8"/>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2" name="Google Shape;262;p8"/>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3" name="Google Shape;263;p8"/>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4" name="Google Shape;264;p8"/>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5" name="Google Shape;265;p8"/>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6" name="Google Shape;266;p8"/>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7" name="Google Shape;267;p8"/>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8" name="Google Shape;268;p8"/>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9" name="Google Shape;269;p8"/>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70" name="Google Shape;270;p8"/>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71" name="Google Shape;271;p8"/>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72" name="Google Shape;272;p8"/>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73" name="Google Shape;273;p8"/>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74" name="Google Shape;274;p8"/>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75" name="Google Shape;275;p8"/>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276" name="Google Shape;276;p8"/>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277" name="Google Shape;277;p8"/>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78" name="Google Shape;278;p8"/>
          <p:cNvSpPr txBox="1">
            <a:spLocks noGrp="1"/>
          </p:cNvSpPr>
          <p:nvPr>
            <p:ph type="subTitle" idx="1"/>
          </p:nvPr>
        </p:nvSpPr>
        <p:spPr>
          <a:xfrm>
            <a:off x="1622010" y="3057600"/>
            <a:ext cx="395499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79" name="Google Shape;279;p8"/>
          <p:cNvSpPr txBox="1">
            <a:spLocks noGrp="1"/>
          </p:cNvSpPr>
          <p:nvPr>
            <p:ph type="subTitle" idx="2"/>
          </p:nvPr>
        </p:nvSpPr>
        <p:spPr>
          <a:xfrm>
            <a:off x="6310200" y="3057600"/>
            <a:ext cx="395499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80" name="Google Shape;280;p8"/>
          <p:cNvSpPr txBox="1">
            <a:spLocks noGrp="1"/>
          </p:cNvSpPr>
          <p:nvPr>
            <p:ph type="subTitle" idx="3"/>
          </p:nvPr>
        </p:nvSpPr>
        <p:spPr>
          <a:xfrm>
            <a:off x="1622010" y="5380535"/>
            <a:ext cx="395499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81" name="Google Shape;281;p8"/>
          <p:cNvSpPr txBox="1">
            <a:spLocks noGrp="1"/>
          </p:cNvSpPr>
          <p:nvPr>
            <p:ph type="subTitle" idx="4"/>
          </p:nvPr>
        </p:nvSpPr>
        <p:spPr>
          <a:xfrm>
            <a:off x="6310200" y="5380533"/>
            <a:ext cx="395499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82" name="Google Shape;282;p8"/>
          <p:cNvSpPr txBox="1">
            <a:spLocks noGrp="1"/>
          </p:cNvSpPr>
          <p:nvPr>
            <p:ph type="subTitle" idx="5"/>
          </p:nvPr>
        </p:nvSpPr>
        <p:spPr>
          <a:xfrm>
            <a:off x="1622011" y="2632800"/>
            <a:ext cx="395499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83" name="Google Shape;283;p8"/>
          <p:cNvSpPr txBox="1">
            <a:spLocks noGrp="1"/>
          </p:cNvSpPr>
          <p:nvPr>
            <p:ph type="subTitle" idx="6"/>
          </p:nvPr>
        </p:nvSpPr>
        <p:spPr>
          <a:xfrm>
            <a:off x="6310200" y="2632800"/>
            <a:ext cx="395499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84" name="Google Shape;284;p8"/>
          <p:cNvSpPr txBox="1">
            <a:spLocks noGrp="1"/>
          </p:cNvSpPr>
          <p:nvPr>
            <p:ph type="subTitle" idx="7"/>
          </p:nvPr>
        </p:nvSpPr>
        <p:spPr>
          <a:xfrm>
            <a:off x="1622011" y="4955731"/>
            <a:ext cx="395499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85" name="Google Shape;285;p8"/>
          <p:cNvSpPr txBox="1">
            <a:spLocks noGrp="1"/>
          </p:cNvSpPr>
          <p:nvPr>
            <p:ph type="subTitle" idx="8"/>
          </p:nvPr>
        </p:nvSpPr>
        <p:spPr>
          <a:xfrm>
            <a:off x="6310200" y="4955731"/>
            <a:ext cx="395499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dk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pic>
        <p:nvPicPr>
          <p:cNvPr id="286" name="Google Shape;286;p8"/>
          <p:cNvPicPr preferRelativeResize="0"/>
          <p:nvPr/>
        </p:nvPicPr>
        <p:blipFill rotWithShape="1">
          <a:blip r:embed="rId3">
            <a:alphaModFix/>
          </a:blip>
          <a:srcRect t="5539" b="5539"/>
          <a:stretch/>
        </p:blipFill>
        <p:spPr>
          <a:xfrm rot="-10799995">
            <a:off x="7590306" y="245159"/>
            <a:ext cx="1964074" cy="424900"/>
          </a:xfrm>
          <a:prstGeom prst="rect">
            <a:avLst/>
          </a:prstGeom>
          <a:noFill/>
          <a:ln>
            <a:noFill/>
          </a:ln>
          <a:effectLst>
            <a:outerShdw blurRad="57150" dist="19050" dir="5400000" algn="bl" rotWithShape="0">
              <a:schemeClr val="dk1">
                <a:alpha val="49803"/>
              </a:schemeClr>
            </a:outerShdw>
          </a:effectLst>
        </p:spPr>
      </p:pic>
      <p:pic>
        <p:nvPicPr>
          <p:cNvPr id="287" name="Google Shape;287;p8"/>
          <p:cNvPicPr preferRelativeResize="0"/>
          <p:nvPr/>
        </p:nvPicPr>
        <p:blipFill rotWithShape="1">
          <a:blip r:embed="rId4">
            <a:alphaModFix/>
          </a:blip>
          <a:srcRect t="5539" b="5539"/>
          <a:stretch/>
        </p:blipFill>
        <p:spPr>
          <a:xfrm rot="-5400000">
            <a:off x="-657308" y="5555186"/>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8"/>
        <p:cNvGrpSpPr/>
        <p:nvPr/>
      </p:nvGrpSpPr>
      <p:grpSpPr>
        <a:xfrm>
          <a:off x="0" y="0"/>
          <a:ext cx="0" cy="0"/>
          <a:chOff x="0" y="0"/>
          <a:chExt cx="0" cy="0"/>
        </a:xfrm>
      </p:grpSpPr>
      <p:grpSp>
        <p:nvGrpSpPr>
          <p:cNvPr id="289" name="Google Shape;289;p9"/>
          <p:cNvGrpSpPr/>
          <p:nvPr/>
        </p:nvGrpSpPr>
        <p:grpSpPr>
          <a:xfrm>
            <a:off x="314828" y="345200"/>
            <a:ext cx="11257740" cy="6167600"/>
            <a:chOff x="242175" y="258900"/>
            <a:chExt cx="8659800" cy="4625700"/>
          </a:xfrm>
        </p:grpSpPr>
        <p:sp>
          <p:nvSpPr>
            <p:cNvPr id="290" name="Google Shape;290;p9"/>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291" name="Google Shape;291;p9"/>
            <p:cNvGrpSpPr/>
            <p:nvPr/>
          </p:nvGrpSpPr>
          <p:grpSpPr>
            <a:xfrm>
              <a:off x="242175" y="700280"/>
              <a:ext cx="8659800" cy="3820876"/>
              <a:chOff x="242175" y="665399"/>
              <a:chExt cx="8659800" cy="3820876"/>
            </a:xfrm>
          </p:grpSpPr>
          <p:cxnSp>
            <p:nvCxnSpPr>
              <p:cNvPr id="292" name="Google Shape;292;p9"/>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293" name="Google Shape;293;p9"/>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294" name="Google Shape;294;p9"/>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295" name="Google Shape;295;p9"/>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296" name="Google Shape;296;p9"/>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297" name="Google Shape;297;p9"/>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298" name="Google Shape;298;p9"/>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99" name="Google Shape;299;p9"/>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300" name="Google Shape;300;p9"/>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301" name="Google Shape;301;p9"/>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302" name="Google Shape;302;p9"/>
            <p:cNvGrpSpPr/>
            <p:nvPr/>
          </p:nvGrpSpPr>
          <p:grpSpPr>
            <a:xfrm>
              <a:off x="711200" y="258900"/>
              <a:ext cx="7721725" cy="4625700"/>
              <a:chOff x="711200" y="258900"/>
              <a:chExt cx="7721725" cy="4625700"/>
            </a:xfrm>
          </p:grpSpPr>
          <p:cxnSp>
            <p:nvCxnSpPr>
              <p:cNvPr id="303" name="Google Shape;303;p9"/>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4" name="Google Shape;304;p9"/>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5" name="Google Shape;305;p9"/>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6" name="Google Shape;306;p9"/>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7" name="Google Shape;307;p9"/>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8" name="Google Shape;308;p9"/>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9" name="Google Shape;309;p9"/>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0" name="Google Shape;310;p9"/>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1" name="Google Shape;311;p9"/>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2" name="Google Shape;312;p9"/>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3" name="Google Shape;313;p9"/>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4" name="Google Shape;314;p9"/>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5" name="Google Shape;315;p9"/>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6" name="Google Shape;316;p9"/>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7" name="Google Shape;317;p9"/>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8" name="Google Shape;318;p9"/>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19" name="Google Shape;319;p9"/>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320" name="Google Shape;320;p9"/>
          <p:cNvSpPr txBox="1">
            <a:spLocks noGrp="1"/>
          </p:cNvSpPr>
          <p:nvPr>
            <p:ph type="title"/>
          </p:nvPr>
        </p:nvSpPr>
        <p:spPr>
          <a:xfrm>
            <a:off x="1630168" y="2904900"/>
            <a:ext cx="343239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00">
                <a:solidFill>
                  <a:schemeClr val="dk2"/>
                </a:solidFill>
              </a:defRPr>
            </a:lvl1pPr>
            <a:lvl2pPr lvl="1" algn="ctr">
              <a:lnSpc>
                <a:spcPct val="100000"/>
              </a:lnSpc>
              <a:spcBef>
                <a:spcPts val="0"/>
              </a:spcBef>
              <a:spcAft>
                <a:spcPts val="0"/>
              </a:spcAft>
              <a:buSzPts val="3600"/>
              <a:buNone/>
              <a:defRPr sz="4680"/>
            </a:lvl2pPr>
            <a:lvl3pPr lvl="2" algn="ctr">
              <a:lnSpc>
                <a:spcPct val="100000"/>
              </a:lnSpc>
              <a:spcBef>
                <a:spcPts val="0"/>
              </a:spcBef>
              <a:spcAft>
                <a:spcPts val="0"/>
              </a:spcAft>
              <a:buSzPts val="3600"/>
              <a:buNone/>
              <a:defRPr sz="4680"/>
            </a:lvl3pPr>
            <a:lvl4pPr lvl="3" algn="ctr">
              <a:lnSpc>
                <a:spcPct val="100000"/>
              </a:lnSpc>
              <a:spcBef>
                <a:spcPts val="0"/>
              </a:spcBef>
              <a:spcAft>
                <a:spcPts val="0"/>
              </a:spcAft>
              <a:buSzPts val="3600"/>
              <a:buNone/>
              <a:defRPr sz="4680"/>
            </a:lvl4pPr>
            <a:lvl5pPr lvl="4" algn="ctr">
              <a:lnSpc>
                <a:spcPct val="100000"/>
              </a:lnSpc>
              <a:spcBef>
                <a:spcPts val="0"/>
              </a:spcBef>
              <a:spcAft>
                <a:spcPts val="0"/>
              </a:spcAft>
              <a:buSzPts val="3600"/>
              <a:buNone/>
              <a:defRPr sz="4680"/>
            </a:lvl5pPr>
            <a:lvl6pPr lvl="5" algn="ctr">
              <a:lnSpc>
                <a:spcPct val="100000"/>
              </a:lnSpc>
              <a:spcBef>
                <a:spcPts val="0"/>
              </a:spcBef>
              <a:spcAft>
                <a:spcPts val="0"/>
              </a:spcAft>
              <a:buSzPts val="3600"/>
              <a:buNone/>
              <a:defRPr sz="4680"/>
            </a:lvl6pPr>
            <a:lvl7pPr lvl="6" algn="ctr">
              <a:lnSpc>
                <a:spcPct val="100000"/>
              </a:lnSpc>
              <a:spcBef>
                <a:spcPts val="0"/>
              </a:spcBef>
              <a:spcAft>
                <a:spcPts val="0"/>
              </a:spcAft>
              <a:buSzPts val="3600"/>
              <a:buNone/>
              <a:defRPr sz="4680"/>
            </a:lvl7pPr>
            <a:lvl8pPr lvl="7" algn="ctr">
              <a:lnSpc>
                <a:spcPct val="100000"/>
              </a:lnSpc>
              <a:spcBef>
                <a:spcPts val="0"/>
              </a:spcBef>
              <a:spcAft>
                <a:spcPts val="0"/>
              </a:spcAft>
              <a:buSzPts val="3600"/>
              <a:buNone/>
              <a:defRPr sz="4680"/>
            </a:lvl8pPr>
            <a:lvl9pPr lvl="8" algn="ctr">
              <a:lnSpc>
                <a:spcPct val="100000"/>
              </a:lnSpc>
              <a:spcBef>
                <a:spcPts val="0"/>
              </a:spcBef>
              <a:spcAft>
                <a:spcPts val="0"/>
              </a:spcAft>
              <a:buSzPts val="3600"/>
              <a:buNone/>
              <a:defRPr sz="4680"/>
            </a:lvl9pPr>
          </a:lstStyle>
          <a:p>
            <a:endParaRPr/>
          </a:p>
        </p:txBody>
      </p:sp>
      <p:sp>
        <p:nvSpPr>
          <p:cNvPr id="321" name="Google Shape;321;p9"/>
          <p:cNvSpPr txBox="1">
            <a:spLocks noGrp="1"/>
          </p:cNvSpPr>
          <p:nvPr>
            <p:ph type="title" idx="2"/>
          </p:nvPr>
        </p:nvSpPr>
        <p:spPr>
          <a:xfrm>
            <a:off x="2560773" y="1938667"/>
            <a:ext cx="157131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60">
                <a:solidFill>
                  <a:schemeClr val="dk2"/>
                </a:solidFill>
              </a:defRPr>
            </a:lvl1pPr>
            <a:lvl2pPr lvl="1" algn="ctr">
              <a:lnSpc>
                <a:spcPct val="100000"/>
              </a:lnSpc>
              <a:spcBef>
                <a:spcPts val="0"/>
              </a:spcBef>
              <a:spcAft>
                <a:spcPts val="0"/>
              </a:spcAft>
              <a:buSzPts val="6000"/>
              <a:buNone/>
              <a:defRPr sz="7800"/>
            </a:lvl2pPr>
            <a:lvl3pPr lvl="2" algn="ctr">
              <a:lnSpc>
                <a:spcPct val="100000"/>
              </a:lnSpc>
              <a:spcBef>
                <a:spcPts val="0"/>
              </a:spcBef>
              <a:spcAft>
                <a:spcPts val="0"/>
              </a:spcAft>
              <a:buSzPts val="6000"/>
              <a:buNone/>
              <a:defRPr sz="7800"/>
            </a:lvl3pPr>
            <a:lvl4pPr lvl="3" algn="ctr">
              <a:lnSpc>
                <a:spcPct val="100000"/>
              </a:lnSpc>
              <a:spcBef>
                <a:spcPts val="0"/>
              </a:spcBef>
              <a:spcAft>
                <a:spcPts val="0"/>
              </a:spcAft>
              <a:buSzPts val="6000"/>
              <a:buNone/>
              <a:defRPr sz="7800"/>
            </a:lvl4pPr>
            <a:lvl5pPr lvl="4" algn="ctr">
              <a:lnSpc>
                <a:spcPct val="100000"/>
              </a:lnSpc>
              <a:spcBef>
                <a:spcPts val="0"/>
              </a:spcBef>
              <a:spcAft>
                <a:spcPts val="0"/>
              </a:spcAft>
              <a:buSzPts val="6000"/>
              <a:buNone/>
              <a:defRPr sz="7800"/>
            </a:lvl5pPr>
            <a:lvl6pPr lvl="5" algn="ctr">
              <a:lnSpc>
                <a:spcPct val="100000"/>
              </a:lnSpc>
              <a:spcBef>
                <a:spcPts val="0"/>
              </a:spcBef>
              <a:spcAft>
                <a:spcPts val="0"/>
              </a:spcAft>
              <a:buSzPts val="6000"/>
              <a:buNone/>
              <a:defRPr sz="7800"/>
            </a:lvl6pPr>
            <a:lvl7pPr lvl="6" algn="ctr">
              <a:lnSpc>
                <a:spcPct val="100000"/>
              </a:lnSpc>
              <a:spcBef>
                <a:spcPts val="0"/>
              </a:spcBef>
              <a:spcAft>
                <a:spcPts val="0"/>
              </a:spcAft>
              <a:buSzPts val="6000"/>
              <a:buNone/>
              <a:defRPr sz="7800"/>
            </a:lvl7pPr>
            <a:lvl8pPr lvl="7" algn="ctr">
              <a:lnSpc>
                <a:spcPct val="100000"/>
              </a:lnSpc>
              <a:spcBef>
                <a:spcPts val="0"/>
              </a:spcBef>
              <a:spcAft>
                <a:spcPts val="0"/>
              </a:spcAft>
              <a:buSzPts val="6000"/>
              <a:buNone/>
              <a:defRPr sz="7800"/>
            </a:lvl8pPr>
            <a:lvl9pPr lvl="8" algn="ctr">
              <a:lnSpc>
                <a:spcPct val="100000"/>
              </a:lnSpc>
              <a:spcBef>
                <a:spcPts val="0"/>
              </a:spcBef>
              <a:spcAft>
                <a:spcPts val="0"/>
              </a:spcAft>
              <a:buSzPts val="6000"/>
              <a:buNone/>
              <a:defRPr sz="7800"/>
            </a:lvl9pPr>
          </a:lstStyle>
          <a:p>
            <a:endParaRPr/>
          </a:p>
        </p:txBody>
      </p:sp>
      <p:sp>
        <p:nvSpPr>
          <p:cNvPr id="322" name="Google Shape;322;p9"/>
          <p:cNvSpPr txBox="1">
            <a:spLocks noGrp="1"/>
          </p:cNvSpPr>
          <p:nvPr>
            <p:ph type="subTitle" idx="1"/>
          </p:nvPr>
        </p:nvSpPr>
        <p:spPr>
          <a:xfrm>
            <a:off x="1630168" y="4010133"/>
            <a:ext cx="3432390" cy="9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323" name="Google Shape;323;p9"/>
          <p:cNvPicPr preferRelativeResize="0"/>
          <p:nvPr/>
        </p:nvPicPr>
        <p:blipFill rotWithShape="1">
          <a:blip r:embed="rId3">
            <a:alphaModFix/>
          </a:blip>
          <a:srcRect t="5539" b="5539"/>
          <a:stretch/>
        </p:blipFill>
        <p:spPr>
          <a:xfrm rot="-5400000">
            <a:off x="10518145" y="2054761"/>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6_2">
    <p:spTree>
      <p:nvGrpSpPr>
        <p:cNvPr id="1" name="Shape 324"/>
        <p:cNvGrpSpPr/>
        <p:nvPr/>
      </p:nvGrpSpPr>
      <p:grpSpPr>
        <a:xfrm>
          <a:off x="0" y="0"/>
          <a:ext cx="0" cy="0"/>
          <a:chOff x="0" y="0"/>
          <a:chExt cx="0" cy="0"/>
        </a:xfrm>
      </p:grpSpPr>
      <p:grpSp>
        <p:nvGrpSpPr>
          <p:cNvPr id="325" name="Google Shape;325;p10"/>
          <p:cNvGrpSpPr/>
          <p:nvPr/>
        </p:nvGrpSpPr>
        <p:grpSpPr>
          <a:xfrm>
            <a:off x="314828" y="345200"/>
            <a:ext cx="11257740" cy="6167600"/>
            <a:chOff x="242175" y="258900"/>
            <a:chExt cx="8659800" cy="4625700"/>
          </a:xfrm>
        </p:grpSpPr>
        <p:sp>
          <p:nvSpPr>
            <p:cNvPr id="326" name="Google Shape;326;p10"/>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327" name="Google Shape;327;p10"/>
            <p:cNvGrpSpPr/>
            <p:nvPr/>
          </p:nvGrpSpPr>
          <p:grpSpPr>
            <a:xfrm>
              <a:off x="242175" y="700280"/>
              <a:ext cx="8659800" cy="3820876"/>
              <a:chOff x="242175" y="665399"/>
              <a:chExt cx="8659800" cy="3820876"/>
            </a:xfrm>
          </p:grpSpPr>
          <p:cxnSp>
            <p:nvCxnSpPr>
              <p:cNvPr id="328" name="Google Shape;328;p10"/>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329" name="Google Shape;329;p10"/>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330" name="Google Shape;330;p10"/>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331" name="Google Shape;331;p10"/>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332" name="Google Shape;332;p10"/>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333" name="Google Shape;333;p10"/>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334" name="Google Shape;334;p10"/>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335" name="Google Shape;335;p10"/>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336" name="Google Shape;336;p10"/>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337" name="Google Shape;337;p10"/>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338" name="Google Shape;338;p10"/>
            <p:cNvGrpSpPr/>
            <p:nvPr/>
          </p:nvGrpSpPr>
          <p:grpSpPr>
            <a:xfrm>
              <a:off x="711200" y="258900"/>
              <a:ext cx="7721725" cy="4625700"/>
              <a:chOff x="711200" y="258900"/>
              <a:chExt cx="7721725" cy="4625700"/>
            </a:xfrm>
          </p:grpSpPr>
          <p:cxnSp>
            <p:nvCxnSpPr>
              <p:cNvPr id="339" name="Google Shape;339;p10"/>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0" name="Google Shape;340;p10"/>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1" name="Google Shape;341;p10"/>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2" name="Google Shape;342;p10"/>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3" name="Google Shape;343;p10"/>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4" name="Google Shape;344;p10"/>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5" name="Google Shape;345;p10"/>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6" name="Google Shape;346;p10"/>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7" name="Google Shape;347;p10"/>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8" name="Google Shape;348;p10"/>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9" name="Google Shape;349;p10"/>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0" name="Google Shape;350;p10"/>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1" name="Google Shape;351;p10"/>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2" name="Google Shape;352;p10"/>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3" name="Google Shape;353;p10"/>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4" name="Google Shape;354;p10"/>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55" name="Google Shape;355;p10"/>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356" name="Google Shape;356;p10"/>
          <p:cNvSpPr txBox="1">
            <a:spLocks noGrp="1"/>
          </p:cNvSpPr>
          <p:nvPr>
            <p:ph type="title"/>
          </p:nvPr>
        </p:nvSpPr>
        <p:spPr>
          <a:xfrm>
            <a:off x="936098"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57" name="Google Shape;357;p10"/>
          <p:cNvSpPr txBox="1">
            <a:spLocks noGrp="1"/>
          </p:cNvSpPr>
          <p:nvPr>
            <p:ph type="subTitle" idx="1"/>
          </p:nvPr>
        </p:nvSpPr>
        <p:spPr>
          <a:xfrm>
            <a:off x="1052058" y="5061667"/>
            <a:ext cx="2827890" cy="88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358" name="Google Shape;358;p10"/>
          <p:cNvSpPr txBox="1">
            <a:spLocks noGrp="1"/>
          </p:cNvSpPr>
          <p:nvPr>
            <p:ph type="subTitle" idx="2"/>
          </p:nvPr>
        </p:nvSpPr>
        <p:spPr>
          <a:xfrm>
            <a:off x="8007383" y="5061667"/>
            <a:ext cx="2827890" cy="88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359" name="Google Shape;359;p10"/>
          <p:cNvSpPr txBox="1">
            <a:spLocks noGrp="1"/>
          </p:cNvSpPr>
          <p:nvPr>
            <p:ph type="subTitle" idx="3"/>
          </p:nvPr>
        </p:nvSpPr>
        <p:spPr>
          <a:xfrm>
            <a:off x="1052058" y="4537133"/>
            <a:ext cx="2827890" cy="6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360" name="Google Shape;360;p10"/>
          <p:cNvSpPr txBox="1">
            <a:spLocks noGrp="1"/>
          </p:cNvSpPr>
          <p:nvPr>
            <p:ph type="subTitle" idx="4"/>
          </p:nvPr>
        </p:nvSpPr>
        <p:spPr>
          <a:xfrm>
            <a:off x="8007383" y="4537133"/>
            <a:ext cx="2827890" cy="6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pic>
        <p:nvPicPr>
          <p:cNvPr id="361" name="Google Shape;361;p10"/>
          <p:cNvPicPr preferRelativeResize="0"/>
          <p:nvPr/>
        </p:nvPicPr>
        <p:blipFill rotWithShape="1">
          <a:blip r:embed="rId3">
            <a:alphaModFix/>
          </a:blip>
          <a:srcRect t="5539" b="5539"/>
          <a:stretch/>
        </p:blipFill>
        <p:spPr>
          <a:xfrm rot="4500006">
            <a:off x="-552979" y="987460"/>
            <a:ext cx="2014436" cy="414278"/>
          </a:xfrm>
          <a:prstGeom prst="rect">
            <a:avLst/>
          </a:prstGeom>
          <a:noFill/>
          <a:ln>
            <a:noFill/>
          </a:ln>
          <a:effectLst>
            <a:outerShdw blurRad="57150" dist="19050" dir="5400000" algn="bl" rotWithShape="0">
              <a:schemeClr val="dk1">
                <a:alpha val="49803"/>
              </a:schemeClr>
            </a:outerShdw>
          </a:effectLst>
        </p:spPr>
      </p:pic>
      <p:pic>
        <p:nvPicPr>
          <p:cNvPr id="362" name="Google Shape;362;p10"/>
          <p:cNvPicPr preferRelativeResize="0"/>
          <p:nvPr/>
        </p:nvPicPr>
        <p:blipFill rotWithShape="1">
          <a:blip r:embed="rId4">
            <a:alphaModFix/>
          </a:blip>
          <a:srcRect t="5539" b="5539"/>
          <a:stretch/>
        </p:blipFill>
        <p:spPr>
          <a:xfrm rot="-5400000">
            <a:off x="10557470" y="4877012"/>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7030" y="719200"/>
            <a:ext cx="1003314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27030" y="1536633"/>
            <a:ext cx="1003314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1600"/>
              </a:spcBef>
              <a:spcAft>
                <a:spcPts val="160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25"/>
          <p:cNvSpPr txBox="1">
            <a:spLocks noGrp="1"/>
          </p:cNvSpPr>
          <p:nvPr>
            <p:ph type="ctrTitle"/>
          </p:nvPr>
        </p:nvSpPr>
        <p:spPr>
          <a:xfrm>
            <a:off x="2300695" y="1529375"/>
            <a:ext cx="7297059" cy="3184350"/>
          </a:xfrm>
          <a:prstGeom prst="rect">
            <a:avLst/>
          </a:prstGeom>
          <a:noFill/>
          <a:ln>
            <a:noFill/>
          </a:ln>
        </p:spPr>
        <p:txBody>
          <a:bodyPr spcFirstLastPara="1" wrap="square" lIns="118850" tIns="118850" rIns="118850" bIns="118850" anchor="b" anchorCtr="0">
            <a:noAutofit/>
          </a:bodyPr>
          <a:lstStyle/>
          <a:p>
            <a:pPr marL="0" lvl="0" indent="0" algn="ctr" rtl="0">
              <a:lnSpc>
                <a:spcPct val="80000"/>
              </a:lnSpc>
              <a:spcBef>
                <a:spcPts val="0"/>
              </a:spcBef>
              <a:spcAft>
                <a:spcPts val="0"/>
              </a:spcAft>
              <a:buSzPts val="5200"/>
              <a:buNone/>
            </a:pPr>
            <a:r>
              <a:rPr lang="vi-VN" sz="8800" b="1">
                <a:solidFill>
                  <a:schemeClr val="lt2"/>
                </a:solidFill>
                <a:latin typeface="Arial"/>
                <a:ea typeface="Arial"/>
                <a:cs typeface="Arial"/>
                <a:sym typeface="Arial"/>
              </a:rPr>
              <a:t>TỰ NHIÊN VÀ XÃ HỘI 3</a:t>
            </a:r>
            <a:endParaRPr/>
          </a:p>
        </p:txBody>
      </p:sp>
      <p:pic>
        <p:nvPicPr>
          <p:cNvPr id="786" name="Google Shape;786;p25"/>
          <p:cNvPicPr preferRelativeResize="0"/>
          <p:nvPr/>
        </p:nvPicPr>
        <p:blipFill rotWithShape="1">
          <a:blip r:embed="rId3">
            <a:alphaModFix/>
          </a:blip>
          <a:srcRect/>
          <a:stretch/>
        </p:blipFill>
        <p:spPr>
          <a:xfrm>
            <a:off x="10256152" y="0"/>
            <a:ext cx="1525024" cy="149984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p34" descr="Flat Modern Asian Family Stock Illustration - Download Image Now - Family,  People, Multiracial Group - iStock"/>
          <p:cNvPicPr preferRelativeResize="0"/>
          <p:nvPr/>
        </p:nvPicPr>
        <p:blipFill rotWithShape="1">
          <a:blip r:embed="rId3">
            <a:alphaModFix/>
          </a:blip>
          <a:srcRect t="14892" b="12279"/>
          <a:stretch/>
        </p:blipFill>
        <p:spPr>
          <a:xfrm>
            <a:off x="6889317" y="1880507"/>
            <a:ext cx="4252401" cy="3096986"/>
          </a:xfrm>
          <a:prstGeom prst="rect">
            <a:avLst/>
          </a:prstGeom>
          <a:noFill/>
          <a:ln>
            <a:noFill/>
          </a:ln>
        </p:spPr>
      </p:pic>
      <p:sp>
        <p:nvSpPr>
          <p:cNvPr id="848" name="Google Shape;848;p34"/>
          <p:cNvSpPr/>
          <p:nvPr/>
        </p:nvSpPr>
        <p:spPr>
          <a:xfrm>
            <a:off x="400065" y="1892106"/>
            <a:ext cx="6163834" cy="2826306"/>
          </a:xfrm>
          <a:prstGeom prst="roundRect">
            <a:avLst>
              <a:gd name="adj" fmla="val 16667"/>
            </a:avLst>
          </a:prstGeom>
          <a:solidFill>
            <a:srgbClr val="DEF3F7"/>
          </a:solid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rgbClr val="000000"/>
              </a:buClr>
              <a:buSzPts val="3200"/>
              <a:buFont typeface="Arial"/>
              <a:buChar char="•"/>
            </a:pPr>
            <a:r>
              <a:rPr lang="vi-VN" sz="3200" b="1" i="0" u="none" strike="noStrike" cap="none">
                <a:solidFill>
                  <a:srgbClr val="1C6E80"/>
                </a:solidFill>
                <a:latin typeface="Arial"/>
                <a:ea typeface="Arial"/>
                <a:cs typeface="Arial"/>
                <a:sym typeface="Arial"/>
              </a:rPr>
              <a:t>Họ hàng là những người có quan hệ huyết thống. </a:t>
            </a:r>
            <a:endParaRPr/>
          </a:p>
          <a:p>
            <a:pPr marL="457200" marR="0" lvl="0" indent="-457200" algn="just" rtl="0">
              <a:lnSpc>
                <a:spcPct val="100000"/>
              </a:lnSpc>
              <a:spcBef>
                <a:spcPts val="0"/>
              </a:spcBef>
              <a:spcAft>
                <a:spcPts val="0"/>
              </a:spcAft>
              <a:buClr>
                <a:srgbClr val="000000"/>
              </a:buClr>
              <a:buSzPts val="3200"/>
              <a:buFont typeface="Arial"/>
              <a:buChar char="•"/>
            </a:pPr>
            <a:r>
              <a:rPr lang="vi-VN" sz="3200" b="1" i="0" u="none" strike="noStrike" cap="none">
                <a:solidFill>
                  <a:srgbClr val="1C6E80"/>
                </a:solidFill>
                <a:latin typeface="Arial"/>
                <a:ea typeface="Arial"/>
                <a:cs typeface="Arial"/>
                <a:sym typeface="Arial"/>
              </a:rPr>
              <a:t>Họ hàng gồm: họ hàng bên nội và họ hàng bên ngoại.</a:t>
            </a:r>
            <a:endParaRPr sz="3200" b="1" i="0" u="none" strike="noStrike" cap="none">
              <a:solidFill>
                <a:srgbClr val="1C6E80"/>
              </a:solidFill>
              <a:latin typeface="Arial"/>
              <a:ea typeface="Arial"/>
              <a:cs typeface="Arial"/>
              <a:sym typeface="Arial"/>
            </a:endParaRPr>
          </a:p>
        </p:txBody>
      </p:sp>
      <p:pic>
        <p:nvPicPr>
          <p:cNvPr id="849" name="Google Shape;849;p34"/>
          <p:cNvPicPr preferRelativeResize="0"/>
          <p:nvPr/>
        </p:nvPicPr>
        <p:blipFill rotWithShape="1">
          <a:blip r:embed="rId4">
            <a:alphaModFix/>
          </a:blip>
          <a:srcRect t="5539" b="5539"/>
          <a:stretch/>
        </p:blipFill>
        <p:spPr>
          <a:xfrm rot="4500006">
            <a:off x="-552979" y="987460"/>
            <a:ext cx="2014436"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8"/>
                                        </p:tgtEl>
                                        <p:attrNameLst>
                                          <p:attrName>style.visibility</p:attrName>
                                        </p:attrNameLst>
                                      </p:cBhvr>
                                      <p:to>
                                        <p:strVal val="visible"/>
                                      </p:to>
                                    </p:set>
                                    <p:animEffect transition="in" filter="fade">
                                      <p:cBhvr>
                                        <p:cTn id="7" dur="500"/>
                                        <p:tgtEl>
                                          <p:spTgt spid="8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7"/>
                                        </p:tgtEl>
                                        <p:attrNameLst>
                                          <p:attrName>style.visibility</p:attrName>
                                        </p:attrNameLst>
                                      </p:cBhvr>
                                      <p:to>
                                        <p:strVal val="visible"/>
                                      </p:to>
                                    </p:set>
                                    <p:animEffect transition="in" filter="fade">
                                      <p:cBhvr>
                                        <p:cTn id="12" dur="10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35"/>
          <p:cNvSpPr txBox="1"/>
          <p:nvPr/>
        </p:nvSpPr>
        <p:spPr>
          <a:xfrm>
            <a:off x="6466114" y="910288"/>
            <a:ext cx="4441371" cy="646331"/>
          </a:xfrm>
          <a:prstGeom prst="rect">
            <a:avLst/>
          </a:prstGeom>
          <a:solidFill>
            <a:srgbClr val="FAEFD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600" b="1" i="0" u="none" strike="noStrike" cap="none">
                <a:solidFill>
                  <a:schemeClr val="lt2"/>
                </a:solidFill>
                <a:latin typeface="Arial"/>
                <a:ea typeface="Arial"/>
                <a:cs typeface="Arial"/>
                <a:sym typeface="Arial"/>
              </a:rPr>
              <a:t>Họ hàng bên ngoại</a:t>
            </a:r>
            <a:endParaRPr sz="3600" b="0" i="0" u="none" strike="noStrike" cap="none">
              <a:solidFill>
                <a:schemeClr val="lt2"/>
              </a:solidFill>
              <a:latin typeface="Arial"/>
              <a:ea typeface="Arial"/>
              <a:cs typeface="Arial"/>
              <a:sym typeface="Arial"/>
            </a:endParaRPr>
          </a:p>
        </p:txBody>
      </p:sp>
      <p:sp>
        <p:nvSpPr>
          <p:cNvPr id="855" name="Google Shape;855;p35"/>
          <p:cNvSpPr txBox="1"/>
          <p:nvPr/>
        </p:nvSpPr>
        <p:spPr>
          <a:xfrm>
            <a:off x="1415143" y="910288"/>
            <a:ext cx="4572000" cy="646331"/>
          </a:xfrm>
          <a:prstGeom prst="rect">
            <a:avLst/>
          </a:prstGeom>
          <a:solidFill>
            <a:srgbClr val="DEF3F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600" b="1" i="0" u="none" strike="noStrike" cap="none">
                <a:solidFill>
                  <a:srgbClr val="1C6E80"/>
                </a:solidFill>
                <a:latin typeface="Arial"/>
                <a:ea typeface="Arial"/>
                <a:cs typeface="Arial"/>
                <a:sym typeface="Arial"/>
              </a:rPr>
              <a:t>Họ hàng bên nội</a:t>
            </a:r>
            <a:endParaRPr sz="3600" b="0" i="0" u="none" strike="noStrike" cap="none">
              <a:solidFill>
                <a:srgbClr val="000000"/>
              </a:solidFill>
              <a:latin typeface="Arial"/>
              <a:ea typeface="Arial"/>
              <a:cs typeface="Arial"/>
              <a:sym typeface="Arial"/>
            </a:endParaRPr>
          </a:p>
        </p:txBody>
      </p:sp>
      <p:sp>
        <p:nvSpPr>
          <p:cNvPr id="856" name="Google Shape;856;p35"/>
          <p:cNvSpPr/>
          <p:nvPr/>
        </p:nvSpPr>
        <p:spPr>
          <a:xfrm>
            <a:off x="2264228" y="1962936"/>
            <a:ext cx="2558143" cy="1687890"/>
          </a:xfrm>
          <a:prstGeom prst="ellipse">
            <a:avLst/>
          </a:prstGeom>
          <a:solidFill>
            <a:srgbClr val="DEF3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vi-VN" sz="3600" b="1" i="0" u="none" strike="noStrike" cap="none">
                <a:solidFill>
                  <a:srgbClr val="1C6E80"/>
                </a:solidFill>
                <a:latin typeface="Arial"/>
                <a:ea typeface="Arial"/>
                <a:cs typeface="Arial"/>
                <a:sym typeface="Arial"/>
              </a:rPr>
              <a:t>Ông bà nội</a:t>
            </a:r>
            <a:endParaRPr sz="3600" b="1" i="0" u="none" strike="noStrike" cap="none">
              <a:solidFill>
                <a:srgbClr val="1C6E80"/>
              </a:solidFill>
              <a:latin typeface="Arial"/>
              <a:ea typeface="Arial"/>
              <a:cs typeface="Arial"/>
              <a:sym typeface="Arial"/>
            </a:endParaRPr>
          </a:p>
        </p:txBody>
      </p:sp>
      <p:sp>
        <p:nvSpPr>
          <p:cNvPr id="857" name="Google Shape;857;p35"/>
          <p:cNvSpPr/>
          <p:nvPr/>
        </p:nvSpPr>
        <p:spPr>
          <a:xfrm>
            <a:off x="2092777" y="3828542"/>
            <a:ext cx="2901044" cy="2466915"/>
          </a:xfrm>
          <a:prstGeom prst="ellipse">
            <a:avLst/>
          </a:prstGeom>
          <a:solidFill>
            <a:srgbClr val="DEF3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vi-VN" sz="3600" b="1" i="0" u="none" strike="noStrike" cap="none">
                <a:solidFill>
                  <a:srgbClr val="1C6E80"/>
                </a:solidFill>
                <a:latin typeface="Arial"/>
                <a:ea typeface="Arial"/>
                <a:cs typeface="Arial"/>
                <a:sym typeface="Arial"/>
              </a:rPr>
              <a:t>Anh, chị em của bố</a:t>
            </a:r>
            <a:endParaRPr sz="3600" b="1" i="0" u="none" strike="noStrike" cap="none">
              <a:solidFill>
                <a:srgbClr val="1C6E80"/>
              </a:solidFill>
              <a:latin typeface="Arial"/>
              <a:ea typeface="Arial"/>
              <a:cs typeface="Arial"/>
              <a:sym typeface="Arial"/>
            </a:endParaRPr>
          </a:p>
        </p:txBody>
      </p:sp>
      <p:sp>
        <p:nvSpPr>
          <p:cNvPr id="858" name="Google Shape;858;p35"/>
          <p:cNvSpPr/>
          <p:nvPr/>
        </p:nvSpPr>
        <p:spPr>
          <a:xfrm>
            <a:off x="7407727" y="1962936"/>
            <a:ext cx="2558143" cy="1687890"/>
          </a:xfrm>
          <a:prstGeom prst="ellipse">
            <a:avLst/>
          </a:prstGeom>
          <a:solidFill>
            <a:srgbClr val="FAEFD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vi-VN" sz="3600" b="1" i="0" u="none" strike="noStrike" cap="none">
                <a:solidFill>
                  <a:schemeClr val="lt2"/>
                </a:solidFill>
                <a:latin typeface="Arial"/>
                <a:ea typeface="Arial"/>
                <a:cs typeface="Arial"/>
                <a:sym typeface="Arial"/>
              </a:rPr>
              <a:t>Ông bà ngoại</a:t>
            </a:r>
            <a:endParaRPr sz="3600" b="1" i="0" u="none" strike="noStrike" cap="none">
              <a:solidFill>
                <a:schemeClr val="lt2"/>
              </a:solidFill>
              <a:latin typeface="Arial"/>
              <a:ea typeface="Arial"/>
              <a:cs typeface="Arial"/>
              <a:sym typeface="Arial"/>
            </a:endParaRPr>
          </a:p>
        </p:txBody>
      </p:sp>
      <p:sp>
        <p:nvSpPr>
          <p:cNvPr id="859" name="Google Shape;859;p35"/>
          <p:cNvSpPr/>
          <p:nvPr/>
        </p:nvSpPr>
        <p:spPr>
          <a:xfrm>
            <a:off x="7236276" y="3828542"/>
            <a:ext cx="2901044" cy="2466915"/>
          </a:xfrm>
          <a:prstGeom prst="ellipse">
            <a:avLst/>
          </a:prstGeom>
          <a:solidFill>
            <a:srgbClr val="FAEFD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vi-VN" sz="3600" b="1" i="0" u="none" strike="noStrike" cap="none">
                <a:solidFill>
                  <a:schemeClr val="lt2"/>
                </a:solidFill>
                <a:latin typeface="Arial"/>
                <a:ea typeface="Arial"/>
                <a:cs typeface="Arial"/>
                <a:sym typeface="Arial"/>
              </a:rPr>
              <a:t>Anh, chị em của mẹ</a:t>
            </a:r>
            <a:endParaRPr sz="3600" b="1" i="0" u="none" strike="noStrike" cap="none">
              <a:solidFill>
                <a:schemeClr val="lt2"/>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54"/>
                                        </p:tgtEl>
                                        <p:attrNameLst>
                                          <p:attrName>style.visibility</p:attrName>
                                        </p:attrNameLst>
                                      </p:cBhvr>
                                      <p:to>
                                        <p:strVal val="visible"/>
                                      </p:to>
                                    </p:set>
                                    <p:animEffect transition="in" filter="fade">
                                      <p:cBhvr>
                                        <p:cTn id="11" dur="1000"/>
                                        <p:tgtEl>
                                          <p:spTgt spid="8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56"/>
                                        </p:tgtEl>
                                        <p:attrNameLst>
                                          <p:attrName>style.visibility</p:attrName>
                                        </p:attrNameLst>
                                      </p:cBhvr>
                                      <p:to>
                                        <p:strVal val="visible"/>
                                      </p:to>
                                    </p:set>
                                    <p:animEffect transition="in" filter="fade">
                                      <p:cBhvr>
                                        <p:cTn id="16" dur="500"/>
                                        <p:tgtEl>
                                          <p:spTgt spid="8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57"/>
                                        </p:tgtEl>
                                        <p:attrNameLst>
                                          <p:attrName>style.visibility</p:attrName>
                                        </p:attrNameLst>
                                      </p:cBhvr>
                                      <p:to>
                                        <p:strVal val="visible"/>
                                      </p:to>
                                    </p:set>
                                    <p:animEffect transition="in" filter="fade">
                                      <p:cBhvr>
                                        <p:cTn id="21" dur="500"/>
                                        <p:tgtEl>
                                          <p:spTgt spid="8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58"/>
                                        </p:tgtEl>
                                        <p:attrNameLst>
                                          <p:attrName>style.visibility</p:attrName>
                                        </p:attrNameLst>
                                      </p:cBhvr>
                                      <p:to>
                                        <p:strVal val="visible"/>
                                      </p:to>
                                    </p:set>
                                    <p:animEffect transition="in" filter="fade">
                                      <p:cBhvr>
                                        <p:cTn id="26" dur="500"/>
                                        <p:tgtEl>
                                          <p:spTgt spid="8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59"/>
                                        </p:tgtEl>
                                        <p:attrNameLst>
                                          <p:attrName>style.visibility</p:attrName>
                                        </p:attrNameLst>
                                      </p:cBhvr>
                                      <p:to>
                                        <p:strVal val="visible"/>
                                      </p:to>
                                    </p:set>
                                    <p:animEffect transition="in" filter="fade">
                                      <p:cBhvr>
                                        <p:cTn id="31" dur="500"/>
                                        <p:tgtEl>
                                          <p:spTgt spid="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36"/>
          <p:cNvSpPr txBox="1"/>
          <p:nvPr/>
        </p:nvSpPr>
        <p:spPr>
          <a:xfrm>
            <a:off x="743593" y="2754351"/>
            <a:ext cx="10400013" cy="1918746"/>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5400" b="1" i="0" u="none" strike="noStrike" cap="none">
                <a:solidFill>
                  <a:schemeClr val="lt2"/>
                </a:solidFill>
                <a:latin typeface="Arial"/>
                <a:ea typeface="Arial"/>
                <a:cs typeface="Arial"/>
                <a:sym typeface="Arial"/>
              </a:rPr>
              <a:t>CÁCH XƯNG HÔ VỚI NHỮNG NGƯỜI TRONG HỌ HÀNG</a:t>
            </a:r>
            <a:endParaRPr/>
          </a:p>
        </p:txBody>
      </p:sp>
      <p:sp>
        <p:nvSpPr>
          <p:cNvPr id="865" name="Google Shape;865;p36"/>
          <p:cNvSpPr txBox="1"/>
          <p:nvPr/>
        </p:nvSpPr>
        <p:spPr>
          <a:xfrm>
            <a:off x="743593" y="1313416"/>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5400" b="1" i="0" u="none" strike="noStrike" cap="none">
                <a:solidFill>
                  <a:schemeClr val="accent2"/>
                </a:solidFill>
                <a:latin typeface="Arial"/>
                <a:ea typeface="Arial"/>
                <a:cs typeface="Arial"/>
                <a:sym typeface="Arial"/>
              </a:rPr>
              <a:t>THỰC HÀNH</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pic>
        <p:nvPicPr>
          <p:cNvPr id="870" name="Google Shape;870;p37"/>
          <p:cNvPicPr preferRelativeResize="0"/>
          <p:nvPr/>
        </p:nvPicPr>
        <p:blipFill rotWithShape="1">
          <a:blip r:embed="rId3">
            <a:alphaModFix/>
          </a:blip>
          <a:srcRect t="11608"/>
          <a:stretch/>
        </p:blipFill>
        <p:spPr>
          <a:xfrm>
            <a:off x="3317740" y="1687286"/>
            <a:ext cx="5251720" cy="4630868"/>
          </a:xfrm>
          <a:prstGeom prst="rect">
            <a:avLst/>
          </a:prstGeom>
          <a:noFill/>
          <a:ln>
            <a:noFill/>
          </a:ln>
        </p:spPr>
      </p:pic>
      <p:sp>
        <p:nvSpPr>
          <p:cNvPr id="871" name="Google Shape;871;p37"/>
          <p:cNvSpPr txBox="1"/>
          <p:nvPr/>
        </p:nvSpPr>
        <p:spPr>
          <a:xfrm>
            <a:off x="1190127" y="738778"/>
            <a:ext cx="9506945"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000000"/>
                </a:solidFill>
                <a:latin typeface="Arial"/>
                <a:ea typeface="Arial"/>
                <a:cs typeface="Arial"/>
                <a:sym typeface="Arial"/>
              </a:rPr>
              <a:t>2. </a:t>
            </a:r>
            <a:r>
              <a:rPr lang="vi-VN" sz="2400" b="0" i="0" u="none" strike="noStrike" cap="none">
                <a:solidFill>
                  <a:srgbClr val="000000"/>
                </a:solidFill>
                <a:latin typeface="Arial"/>
                <a:ea typeface="Arial"/>
                <a:cs typeface="Arial"/>
                <a:sym typeface="Arial"/>
              </a:rPr>
              <a:t>Quan sát hình, đọc thông tin và cho biết Hoa xưng hô thế nào với những người trong gia đình thuộc họ hàng bên nộ và bên ngoại.</a:t>
            </a:r>
            <a:endParaRPr sz="2400" b="0" i="0" u="none" strike="noStrike" cap="none">
              <a:solidFill>
                <a:srgbClr val="000000"/>
              </a:solidFill>
              <a:latin typeface="Arial"/>
              <a:ea typeface="Arial"/>
              <a:cs typeface="Arial"/>
              <a:sym typeface="Arial"/>
            </a:endParaRPr>
          </a:p>
        </p:txBody>
      </p:sp>
      <p:sp>
        <p:nvSpPr>
          <p:cNvPr id="872" name="Google Shape;872;p37"/>
          <p:cNvSpPr txBox="1"/>
          <p:nvPr/>
        </p:nvSpPr>
        <p:spPr>
          <a:xfrm>
            <a:off x="498336" y="2228124"/>
            <a:ext cx="2743199" cy="1185661"/>
          </a:xfrm>
          <a:prstGeom prst="rect">
            <a:avLst/>
          </a:prstGeom>
          <a:solidFill>
            <a:srgbClr val="DEF3F7"/>
          </a:solid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2800" b="1" i="0" u="none" strike="noStrike" cap="none">
                <a:solidFill>
                  <a:srgbClr val="2AA5C1"/>
                </a:solidFill>
                <a:latin typeface="Arial"/>
                <a:ea typeface="Arial"/>
                <a:cs typeface="Arial"/>
                <a:sym typeface="Arial"/>
              </a:rPr>
              <a:t>Thảo luận nhóm</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2"/>
                                        </p:tgtEl>
                                        <p:attrNameLst>
                                          <p:attrName>style.visibility</p:attrName>
                                        </p:attrNameLst>
                                      </p:cBhvr>
                                      <p:to>
                                        <p:strVal val="visible"/>
                                      </p:to>
                                    </p:set>
                                    <p:animEffect transition="in" filter="fade">
                                      <p:cBhvr>
                                        <p:cTn id="7" dur="1000"/>
                                        <p:tgtEl>
                                          <p:spTgt spid="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38"/>
          <p:cNvSpPr txBox="1"/>
          <p:nvPr/>
        </p:nvSpPr>
        <p:spPr>
          <a:xfrm>
            <a:off x="743593" y="729343"/>
            <a:ext cx="10400013" cy="743354"/>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3200" b="1" i="0" u="none" strike="noStrike" cap="none">
                <a:solidFill>
                  <a:srgbClr val="1C6E80"/>
                </a:solidFill>
                <a:latin typeface="Arial"/>
                <a:ea typeface="Arial"/>
                <a:cs typeface="Arial"/>
                <a:sym typeface="Arial"/>
              </a:rPr>
              <a:t>Cách xưng hô với những người trong họ hàng</a:t>
            </a:r>
            <a:endParaRPr/>
          </a:p>
        </p:txBody>
      </p:sp>
      <p:pic>
        <p:nvPicPr>
          <p:cNvPr id="878" name="Google Shape;878;p38"/>
          <p:cNvPicPr preferRelativeResize="0"/>
          <p:nvPr/>
        </p:nvPicPr>
        <p:blipFill rotWithShape="1">
          <a:blip r:embed="rId3">
            <a:alphaModFix/>
          </a:blip>
          <a:srcRect t="11608" b="50576"/>
          <a:stretch/>
        </p:blipFill>
        <p:spPr>
          <a:xfrm>
            <a:off x="2518841" y="1698171"/>
            <a:ext cx="6849517" cy="2583965"/>
          </a:xfrm>
          <a:prstGeom prst="rect">
            <a:avLst/>
          </a:prstGeom>
          <a:noFill/>
          <a:ln>
            <a:noFill/>
          </a:ln>
        </p:spPr>
      </p:pic>
      <p:sp>
        <p:nvSpPr>
          <p:cNvPr id="879" name="Google Shape;879;p38"/>
          <p:cNvSpPr txBox="1"/>
          <p:nvPr/>
        </p:nvSpPr>
        <p:spPr>
          <a:xfrm>
            <a:off x="2144454" y="5333999"/>
            <a:ext cx="2194704" cy="925437"/>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Anh trai </a:t>
            </a:r>
            <a:endParaRPr/>
          </a:p>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của bố</a:t>
            </a:r>
            <a:endParaRPr/>
          </a:p>
        </p:txBody>
      </p:sp>
      <p:sp>
        <p:nvSpPr>
          <p:cNvPr id="880" name="Google Shape;880;p38"/>
          <p:cNvSpPr txBox="1"/>
          <p:nvPr/>
        </p:nvSpPr>
        <p:spPr>
          <a:xfrm>
            <a:off x="1981131" y="4664025"/>
            <a:ext cx="2521350" cy="661440"/>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accent1"/>
                </a:solidFill>
                <a:latin typeface="Arial"/>
                <a:ea typeface="Arial"/>
                <a:cs typeface="Arial"/>
                <a:sym typeface="Arial"/>
              </a:rPr>
              <a:t>Bác trai</a:t>
            </a:r>
            <a:endParaRPr/>
          </a:p>
        </p:txBody>
      </p:sp>
      <p:sp>
        <p:nvSpPr>
          <p:cNvPr id="881" name="Google Shape;881;p38"/>
          <p:cNvSpPr txBox="1"/>
          <p:nvPr/>
        </p:nvSpPr>
        <p:spPr>
          <a:xfrm>
            <a:off x="7620074" y="5325465"/>
            <a:ext cx="2194704" cy="907842"/>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Con của </a:t>
            </a:r>
            <a:endParaRPr/>
          </a:p>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bác</a:t>
            </a:r>
            <a:endParaRPr/>
          </a:p>
        </p:txBody>
      </p:sp>
      <p:sp>
        <p:nvSpPr>
          <p:cNvPr id="882" name="Google Shape;882;p38"/>
          <p:cNvSpPr txBox="1"/>
          <p:nvPr/>
        </p:nvSpPr>
        <p:spPr>
          <a:xfrm>
            <a:off x="7293428" y="4672560"/>
            <a:ext cx="2521350" cy="661440"/>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dk2"/>
                </a:solidFill>
                <a:latin typeface="Arial"/>
                <a:ea typeface="Arial"/>
                <a:cs typeface="Arial"/>
                <a:sym typeface="Arial"/>
              </a:rPr>
              <a:t>Anh chị họ</a:t>
            </a:r>
            <a:endParaRPr/>
          </a:p>
        </p:txBody>
      </p:sp>
      <p:sp>
        <p:nvSpPr>
          <p:cNvPr id="883" name="Google Shape;883;p38"/>
          <p:cNvSpPr txBox="1"/>
          <p:nvPr/>
        </p:nvSpPr>
        <p:spPr>
          <a:xfrm>
            <a:off x="4796584" y="5333999"/>
            <a:ext cx="2194704" cy="925437"/>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Vợ của </a:t>
            </a:r>
            <a:endParaRPr/>
          </a:p>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bác trai</a:t>
            </a:r>
            <a:endParaRPr/>
          </a:p>
        </p:txBody>
      </p:sp>
      <p:sp>
        <p:nvSpPr>
          <p:cNvPr id="884" name="Google Shape;884;p38"/>
          <p:cNvSpPr txBox="1"/>
          <p:nvPr/>
        </p:nvSpPr>
        <p:spPr>
          <a:xfrm>
            <a:off x="4469938" y="4672559"/>
            <a:ext cx="2521350" cy="661440"/>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lt2"/>
                </a:solidFill>
                <a:latin typeface="Arial"/>
                <a:ea typeface="Arial"/>
                <a:cs typeface="Arial"/>
                <a:sym typeface="Arial"/>
              </a:rPr>
              <a:t>Bác gái</a:t>
            </a:r>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9"/>
                                        </p:tgtEl>
                                        <p:attrNameLst>
                                          <p:attrName>style.visibility</p:attrName>
                                        </p:attrNameLst>
                                      </p:cBhvr>
                                      <p:to>
                                        <p:strVal val="visible"/>
                                      </p:to>
                                    </p:set>
                                    <p:anim calcmode="lin" valueType="num">
                                      <p:cBhvr additive="base">
                                        <p:cTn id="7" dur="500"/>
                                        <p:tgtEl>
                                          <p:spTgt spid="87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
                                        </p:tgtEl>
                                        <p:attrNameLst>
                                          <p:attrName>style.visibility</p:attrName>
                                        </p:attrNameLst>
                                      </p:cBhvr>
                                      <p:to>
                                        <p:strVal val="visible"/>
                                      </p:to>
                                    </p:set>
                                    <p:animEffect transition="in" filter="fade">
                                      <p:cBhvr>
                                        <p:cTn id="12" dur="500"/>
                                        <p:tgtEl>
                                          <p:spTgt spid="88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83"/>
                                        </p:tgtEl>
                                        <p:attrNameLst>
                                          <p:attrName>style.visibility</p:attrName>
                                        </p:attrNameLst>
                                      </p:cBhvr>
                                      <p:to>
                                        <p:strVal val="visible"/>
                                      </p:to>
                                    </p:set>
                                    <p:anim calcmode="lin" valueType="num">
                                      <p:cBhvr additive="base">
                                        <p:cTn id="17" dur="500"/>
                                        <p:tgtEl>
                                          <p:spTgt spid="88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4"/>
                                        </p:tgtEl>
                                        <p:attrNameLst>
                                          <p:attrName>style.visibility</p:attrName>
                                        </p:attrNameLst>
                                      </p:cBhvr>
                                      <p:to>
                                        <p:strVal val="visible"/>
                                      </p:to>
                                    </p:set>
                                    <p:animEffect transition="in" filter="fade">
                                      <p:cBhvr>
                                        <p:cTn id="22" dur="500"/>
                                        <p:tgtEl>
                                          <p:spTgt spid="88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81"/>
                                        </p:tgtEl>
                                        <p:attrNameLst>
                                          <p:attrName>style.visibility</p:attrName>
                                        </p:attrNameLst>
                                      </p:cBhvr>
                                      <p:to>
                                        <p:strVal val="visible"/>
                                      </p:to>
                                    </p:set>
                                    <p:anim calcmode="lin" valueType="num">
                                      <p:cBhvr additive="base">
                                        <p:cTn id="27" dur="500"/>
                                        <p:tgtEl>
                                          <p:spTgt spid="88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2"/>
                                        </p:tgtEl>
                                        <p:attrNameLst>
                                          <p:attrName>style.visibility</p:attrName>
                                        </p:attrNameLst>
                                      </p:cBhvr>
                                      <p:to>
                                        <p:strVal val="visible"/>
                                      </p:to>
                                    </p:set>
                                    <p:animEffect transition="in" filter="fade">
                                      <p:cBhvr>
                                        <p:cTn id="32" dur="500"/>
                                        <p:tgtEl>
                                          <p:spTgt spid="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39"/>
          <p:cNvSpPr txBox="1"/>
          <p:nvPr/>
        </p:nvSpPr>
        <p:spPr>
          <a:xfrm>
            <a:off x="743593" y="729343"/>
            <a:ext cx="10400013" cy="743354"/>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3200" b="1" i="0" u="none" strike="noStrike" cap="none">
                <a:solidFill>
                  <a:srgbClr val="1C6E80"/>
                </a:solidFill>
                <a:latin typeface="Arial"/>
                <a:ea typeface="Arial"/>
                <a:cs typeface="Arial"/>
                <a:sym typeface="Arial"/>
              </a:rPr>
              <a:t>Cách xưng hô với những người trong họ hàng</a:t>
            </a:r>
            <a:endParaRPr/>
          </a:p>
        </p:txBody>
      </p:sp>
      <p:pic>
        <p:nvPicPr>
          <p:cNvPr id="890" name="Google Shape;890;p39"/>
          <p:cNvPicPr preferRelativeResize="0"/>
          <p:nvPr/>
        </p:nvPicPr>
        <p:blipFill rotWithShape="1">
          <a:blip r:embed="rId3">
            <a:alphaModFix/>
          </a:blip>
          <a:srcRect t="51595" b="3639"/>
          <a:stretch/>
        </p:blipFill>
        <p:spPr>
          <a:xfrm>
            <a:off x="2518840" y="1436832"/>
            <a:ext cx="6849517" cy="3058886"/>
          </a:xfrm>
          <a:prstGeom prst="rect">
            <a:avLst/>
          </a:prstGeom>
          <a:noFill/>
          <a:ln>
            <a:noFill/>
          </a:ln>
        </p:spPr>
      </p:pic>
      <p:sp>
        <p:nvSpPr>
          <p:cNvPr id="891" name="Google Shape;891;p39"/>
          <p:cNvSpPr txBox="1"/>
          <p:nvPr/>
        </p:nvSpPr>
        <p:spPr>
          <a:xfrm>
            <a:off x="2111754" y="5209373"/>
            <a:ext cx="2198883" cy="1050064"/>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Em gái </a:t>
            </a:r>
            <a:endParaRPr/>
          </a:p>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của mẹ</a:t>
            </a:r>
            <a:endParaRPr/>
          </a:p>
        </p:txBody>
      </p:sp>
      <p:sp>
        <p:nvSpPr>
          <p:cNvPr id="892" name="Google Shape;892;p39"/>
          <p:cNvSpPr txBox="1"/>
          <p:nvPr/>
        </p:nvSpPr>
        <p:spPr>
          <a:xfrm>
            <a:off x="1911980" y="4619593"/>
            <a:ext cx="2521350" cy="661440"/>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accent1"/>
                </a:solidFill>
                <a:latin typeface="Arial"/>
                <a:ea typeface="Arial"/>
                <a:cs typeface="Arial"/>
                <a:sym typeface="Arial"/>
              </a:rPr>
              <a:t>Dì  </a:t>
            </a:r>
            <a:endParaRPr/>
          </a:p>
        </p:txBody>
      </p:sp>
      <p:sp>
        <p:nvSpPr>
          <p:cNvPr id="893" name="Google Shape;893;p39"/>
          <p:cNvSpPr txBox="1"/>
          <p:nvPr/>
        </p:nvSpPr>
        <p:spPr>
          <a:xfrm>
            <a:off x="7587374" y="5203207"/>
            <a:ext cx="2198883" cy="1030100"/>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Con của dì</a:t>
            </a:r>
            <a:endParaRPr/>
          </a:p>
        </p:txBody>
      </p:sp>
      <p:sp>
        <p:nvSpPr>
          <p:cNvPr id="894" name="Google Shape;894;p39"/>
          <p:cNvSpPr txBox="1"/>
          <p:nvPr/>
        </p:nvSpPr>
        <p:spPr>
          <a:xfrm>
            <a:off x="7293321" y="4619594"/>
            <a:ext cx="2521350" cy="661440"/>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dk2"/>
                </a:solidFill>
                <a:latin typeface="Arial"/>
                <a:ea typeface="Arial"/>
                <a:cs typeface="Arial"/>
                <a:sym typeface="Arial"/>
              </a:rPr>
              <a:t>Em họ </a:t>
            </a:r>
            <a:endParaRPr/>
          </a:p>
        </p:txBody>
      </p:sp>
      <p:sp>
        <p:nvSpPr>
          <p:cNvPr id="895" name="Google Shape;895;p39"/>
          <p:cNvSpPr txBox="1"/>
          <p:nvPr/>
        </p:nvSpPr>
        <p:spPr>
          <a:xfrm>
            <a:off x="4763884" y="5209373"/>
            <a:ext cx="2198883" cy="1050064"/>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Chồng </a:t>
            </a:r>
            <a:endParaRPr/>
          </a:p>
          <a:p>
            <a:pPr marL="0" marR="0" lvl="0" indent="0" algn="ctr" rtl="0">
              <a:lnSpc>
                <a:spcPct val="100000"/>
              </a:lnSpc>
              <a:spcBef>
                <a:spcPts val="0"/>
              </a:spcBef>
              <a:spcAft>
                <a:spcPts val="0"/>
              </a:spcAft>
              <a:buNone/>
            </a:pPr>
            <a:r>
              <a:rPr lang="vi-VN" sz="2800" b="1" i="0" u="none" strike="noStrike" cap="none">
                <a:solidFill>
                  <a:schemeClr val="dk1"/>
                </a:solidFill>
                <a:latin typeface="Arial"/>
                <a:ea typeface="Arial"/>
                <a:cs typeface="Arial"/>
                <a:sym typeface="Arial"/>
              </a:rPr>
              <a:t>của dì</a:t>
            </a:r>
            <a:endParaRPr/>
          </a:p>
        </p:txBody>
      </p:sp>
      <p:sp>
        <p:nvSpPr>
          <p:cNvPr id="896" name="Google Shape;896;p39"/>
          <p:cNvSpPr txBox="1"/>
          <p:nvPr/>
        </p:nvSpPr>
        <p:spPr>
          <a:xfrm>
            <a:off x="4602650" y="4619593"/>
            <a:ext cx="2521350" cy="661440"/>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2800" b="1" i="0" u="none" strike="noStrike" cap="none">
                <a:solidFill>
                  <a:schemeClr val="lt2"/>
                </a:solidFill>
                <a:latin typeface="Arial"/>
                <a:ea typeface="Arial"/>
                <a:cs typeface="Arial"/>
                <a:sym typeface="Arial"/>
              </a:rPr>
              <a:t>Chú/dượng</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fade">
                                      <p:cBhvr>
                                        <p:cTn id="7" dur="1000"/>
                                        <p:tgtEl>
                                          <p:spTgt spid="8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2"/>
                                        </p:tgtEl>
                                        <p:attrNameLst>
                                          <p:attrName>style.visibility</p:attrName>
                                        </p:attrNameLst>
                                      </p:cBhvr>
                                      <p:to>
                                        <p:strVal val="visible"/>
                                      </p:to>
                                    </p:set>
                                    <p:animEffect transition="in" filter="fade">
                                      <p:cBhvr>
                                        <p:cTn id="12" dur="500"/>
                                        <p:tgtEl>
                                          <p:spTgt spid="8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5"/>
                                        </p:tgtEl>
                                        <p:attrNameLst>
                                          <p:attrName>style.visibility</p:attrName>
                                        </p:attrNameLst>
                                      </p:cBhvr>
                                      <p:to>
                                        <p:strVal val="visible"/>
                                      </p:to>
                                    </p:set>
                                    <p:animEffect transition="in" filter="fade">
                                      <p:cBhvr>
                                        <p:cTn id="17" dur="1000"/>
                                        <p:tgtEl>
                                          <p:spTgt spid="8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6"/>
                                        </p:tgtEl>
                                        <p:attrNameLst>
                                          <p:attrName>style.visibility</p:attrName>
                                        </p:attrNameLst>
                                      </p:cBhvr>
                                      <p:to>
                                        <p:strVal val="visible"/>
                                      </p:to>
                                    </p:set>
                                    <p:animEffect transition="in" filter="fade">
                                      <p:cBhvr>
                                        <p:cTn id="22" dur="500"/>
                                        <p:tgtEl>
                                          <p:spTgt spid="8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3"/>
                                        </p:tgtEl>
                                        <p:attrNameLst>
                                          <p:attrName>style.visibility</p:attrName>
                                        </p:attrNameLst>
                                      </p:cBhvr>
                                      <p:to>
                                        <p:strVal val="visible"/>
                                      </p:to>
                                    </p:set>
                                    <p:animEffect transition="in" filter="fade">
                                      <p:cBhvr>
                                        <p:cTn id="27" dur="1000"/>
                                        <p:tgtEl>
                                          <p:spTgt spid="8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4"/>
                                        </p:tgtEl>
                                        <p:attrNameLst>
                                          <p:attrName>style.visibility</p:attrName>
                                        </p:attrNameLst>
                                      </p:cBhvr>
                                      <p:to>
                                        <p:strVal val="visible"/>
                                      </p:to>
                                    </p:set>
                                    <p:animEffect transition="in" filter="fade">
                                      <p:cBhvr>
                                        <p:cTn id="32" dur="500"/>
                                        <p:tgtEl>
                                          <p:spTgt spid="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40"/>
          <p:cNvSpPr txBox="1"/>
          <p:nvPr/>
        </p:nvSpPr>
        <p:spPr>
          <a:xfrm>
            <a:off x="1249409" y="2349659"/>
            <a:ext cx="2865561" cy="1208316"/>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Em trai </a:t>
            </a:r>
            <a:endParaRPr/>
          </a:p>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của bố/mẹ</a:t>
            </a:r>
            <a:endParaRPr/>
          </a:p>
        </p:txBody>
      </p:sp>
      <p:sp>
        <p:nvSpPr>
          <p:cNvPr id="902" name="Google Shape;902;p40"/>
          <p:cNvSpPr txBox="1"/>
          <p:nvPr/>
        </p:nvSpPr>
        <p:spPr>
          <a:xfrm>
            <a:off x="955471" y="1509008"/>
            <a:ext cx="3292053" cy="863623"/>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accent1"/>
                </a:solidFill>
                <a:latin typeface="Arial"/>
                <a:ea typeface="Arial"/>
                <a:cs typeface="Arial"/>
                <a:sym typeface="Arial"/>
              </a:rPr>
              <a:t>Chú</a:t>
            </a:r>
            <a:endParaRPr/>
          </a:p>
        </p:txBody>
      </p:sp>
      <p:sp>
        <p:nvSpPr>
          <p:cNvPr id="903" name="Google Shape;903;p40"/>
          <p:cNvSpPr txBox="1"/>
          <p:nvPr/>
        </p:nvSpPr>
        <p:spPr>
          <a:xfrm>
            <a:off x="7885379" y="2349659"/>
            <a:ext cx="2865561" cy="1185343"/>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Con của </a:t>
            </a:r>
            <a:endParaRPr/>
          </a:p>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chú mự</a:t>
            </a:r>
            <a:endParaRPr/>
          </a:p>
        </p:txBody>
      </p:sp>
      <p:sp>
        <p:nvSpPr>
          <p:cNvPr id="904" name="Google Shape;904;p40"/>
          <p:cNvSpPr txBox="1"/>
          <p:nvPr/>
        </p:nvSpPr>
        <p:spPr>
          <a:xfrm>
            <a:off x="7633169" y="1479366"/>
            <a:ext cx="3292053" cy="863623"/>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dk2"/>
                </a:solidFill>
                <a:latin typeface="Arial"/>
                <a:ea typeface="Arial"/>
                <a:cs typeface="Arial"/>
                <a:sym typeface="Arial"/>
              </a:rPr>
              <a:t>Anh chị họ</a:t>
            </a:r>
            <a:endParaRPr/>
          </a:p>
        </p:txBody>
      </p:sp>
      <p:sp>
        <p:nvSpPr>
          <p:cNvPr id="905" name="Google Shape;905;p40"/>
          <p:cNvSpPr txBox="1"/>
          <p:nvPr/>
        </p:nvSpPr>
        <p:spPr>
          <a:xfrm>
            <a:off x="4593326" y="2349659"/>
            <a:ext cx="2865561" cy="1208316"/>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Vợ của chú</a:t>
            </a:r>
            <a:endParaRPr/>
          </a:p>
        </p:txBody>
      </p:sp>
      <p:sp>
        <p:nvSpPr>
          <p:cNvPr id="906" name="Google Shape;906;p40"/>
          <p:cNvSpPr txBox="1"/>
          <p:nvPr/>
        </p:nvSpPr>
        <p:spPr>
          <a:xfrm>
            <a:off x="4341116" y="1472697"/>
            <a:ext cx="3292053" cy="863623"/>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lt2"/>
                </a:solidFill>
                <a:latin typeface="Arial"/>
                <a:ea typeface="Arial"/>
                <a:cs typeface="Arial"/>
                <a:sym typeface="Arial"/>
              </a:rPr>
              <a:t>Mự</a:t>
            </a:r>
            <a:endParaRPr/>
          </a:p>
        </p:txBody>
      </p:sp>
      <p:sp>
        <p:nvSpPr>
          <p:cNvPr id="907" name="Google Shape;907;p40"/>
          <p:cNvSpPr txBox="1"/>
          <p:nvPr/>
        </p:nvSpPr>
        <p:spPr>
          <a:xfrm>
            <a:off x="743593" y="729343"/>
            <a:ext cx="10400013" cy="743354"/>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3600" b="1" i="0" u="none" strike="noStrike" cap="none">
                <a:solidFill>
                  <a:srgbClr val="1C6E80"/>
                </a:solidFill>
                <a:latin typeface="Arial"/>
                <a:ea typeface="Arial"/>
                <a:cs typeface="Arial"/>
                <a:sym typeface="Arial"/>
              </a:rPr>
              <a:t>Cách xưng hô với những người trong họ hàng</a:t>
            </a:r>
            <a:endParaRPr/>
          </a:p>
        </p:txBody>
      </p:sp>
      <p:sp>
        <p:nvSpPr>
          <p:cNvPr id="908" name="Google Shape;908;p40"/>
          <p:cNvSpPr txBox="1"/>
          <p:nvPr/>
        </p:nvSpPr>
        <p:spPr>
          <a:xfrm>
            <a:off x="1325609" y="4521681"/>
            <a:ext cx="2865561" cy="1208316"/>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Em gái </a:t>
            </a:r>
            <a:endParaRPr/>
          </a:p>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của bố</a:t>
            </a:r>
            <a:endParaRPr/>
          </a:p>
        </p:txBody>
      </p:sp>
      <p:sp>
        <p:nvSpPr>
          <p:cNvPr id="909" name="Google Shape;909;p40"/>
          <p:cNvSpPr txBox="1"/>
          <p:nvPr/>
        </p:nvSpPr>
        <p:spPr>
          <a:xfrm>
            <a:off x="1031671" y="3681030"/>
            <a:ext cx="3292053" cy="863623"/>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lt2"/>
                </a:solidFill>
                <a:latin typeface="Arial"/>
                <a:ea typeface="Arial"/>
                <a:cs typeface="Arial"/>
                <a:sym typeface="Arial"/>
              </a:rPr>
              <a:t>O</a:t>
            </a:r>
            <a:endParaRPr/>
          </a:p>
        </p:txBody>
      </p:sp>
      <p:sp>
        <p:nvSpPr>
          <p:cNvPr id="910" name="Google Shape;910;p40"/>
          <p:cNvSpPr txBox="1"/>
          <p:nvPr/>
        </p:nvSpPr>
        <p:spPr>
          <a:xfrm>
            <a:off x="7961579" y="4521681"/>
            <a:ext cx="2865561" cy="1185343"/>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Con của </a:t>
            </a:r>
            <a:endParaRPr/>
          </a:p>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O dượng</a:t>
            </a:r>
            <a:endParaRPr/>
          </a:p>
        </p:txBody>
      </p:sp>
      <p:sp>
        <p:nvSpPr>
          <p:cNvPr id="911" name="Google Shape;911;p40"/>
          <p:cNvSpPr txBox="1"/>
          <p:nvPr/>
        </p:nvSpPr>
        <p:spPr>
          <a:xfrm>
            <a:off x="7709369" y="3651388"/>
            <a:ext cx="3292053" cy="863623"/>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accent2"/>
                </a:solidFill>
                <a:latin typeface="Arial"/>
                <a:ea typeface="Arial"/>
                <a:cs typeface="Arial"/>
                <a:sym typeface="Arial"/>
              </a:rPr>
              <a:t>Anh chị họ</a:t>
            </a:r>
            <a:endParaRPr/>
          </a:p>
        </p:txBody>
      </p:sp>
      <p:sp>
        <p:nvSpPr>
          <p:cNvPr id="912" name="Google Shape;912;p40"/>
          <p:cNvSpPr txBox="1"/>
          <p:nvPr/>
        </p:nvSpPr>
        <p:spPr>
          <a:xfrm>
            <a:off x="4669526" y="4521681"/>
            <a:ext cx="2865561" cy="1208316"/>
          </a:xfrm>
          <a:prstGeom prst="rect">
            <a:avLst/>
          </a:prstGeom>
          <a:noFill/>
          <a:ln w="19050" cap="flat" cmpd="sng">
            <a:solidFill>
              <a:schemeClr val="dk1"/>
            </a:solidFill>
            <a:prstDash val="solid"/>
            <a:round/>
            <a:headEnd type="none" w="sm" len="sm"/>
            <a:tailEnd type="none" w="sm" len="sm"/>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Chồng </a:t>
            </a:r>
            <a:endParaRPr/>
          </a:p>
          <a:p>
            <a:pPr marL="0" marR="0" lvl="0" indent="0" algn="ctr" rtl="0">
              <a:lnSpc>
                <a:spcPct val="100000"/>
              </a:lnSpc>
              <a:spcBef>
                <a:spcPts val="0"/>
              </a:spcBef>
              <a:spcAft>
                <a:spcPts val="0"/>
              </a:spcAft>
              <a:buNone/>
            </a:pPr>
            <a:r>
              <a:rPr lang="vi-VN" sz="3600" b="1" i="0" u="none" strike="noStrike" cap="none">
                <a:solidFill>
                  <a:schemeClr val="dk1"/>
                </a:solidFill>
                <a:latin typeface="Arial"/>
                <a:ea typeface="Arial"/>
                <a:cs typeface="Arial"/>
                <a:sym typeface="Arial"/>
              </a:rPr>
              <a:t>của O</a:t>
            </a:r>
            <a:endParaRPr/>
          </a:p>
        </p:txBody>
      </p:sp>
      <p:sp>
        <p:nvSpPr>
          <p:cNvPr id="913" name="Google Shape;913;p40"/>
          <p:cNvSpPr txBox="1"/>
          <p:nvPr/>
        </p:nvSpPr>
        <p:spPr>
          <a:xfrm>
            <a:off x="4417316" y="3644719"/>
            <a:ext cx="3292053" cy="863623"/>
          </a:xfrm>
          <a:prstGeom prst="rect">
            <a:avLst/>
          </a:prstGeom>
          <a:noFill/>
          <a:ln>
            <a:noFill/>
          </a:ln>
        </p:spPr>
        <p:txBody>
          <a:bodyPr spcFirstLastPara="1" wrap="square" lIns="118850" tIns="118850" rIns="118850" bIns="118850" anchor="ctr" anchorCtr="0">
            <a:noAutofit/>
          </a:bodyPr>
          <a:lstStyle/>
          <a:p>
            <a:pPr marL="0" marR="0" lvl="0" indent="0" algn="ctr" rtl="0">
              <a:lnSpc>
                <a:spcPct val="100000"/>
              </a:lnSpc>
              <a:spcBef>
                <a:spcPts val="0"/>
              </a:spcBef>
              <a:spcAft>
                <a:spcPts val="0"/>
              </a:spcAft>
              <a:buNone/>
            </a:pPr>
            <a:r>
              <a:rPr lang="vi-VN" sz="3600" b="1" i="0" u="none" strike="noStrike" cap="none">
                <a:solidFill>
                  <a:srgbClr val="009752"/>
                </a:solidFill>
                <a:latin typeface="Arial"/>
                <a:ea typeface="Arial"/>
                <a:cs typeface="Arial"/>
                <a:sym typeface="Arial"/>
              </a:rPr>
              <a:t>Dượng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
                                        </p:tgtEl>
                                        <p:attrNameLst>
                                          <p:attrName>style.visibility</p:attrName>
                                        </p:attrNameLst>
                                      </p:cBhvr>
                                      <p:to>
                                        <p:strVal val="visible"/>
                                      </p:to>
                                    </p:set>
                                    <p:animEffect transition="in" filter="fade">
                                      <p:cBhvr>
                                        <p:cTn id="7" dur="1000"/>
                                        <p:tgtEl>
                                          <p:spTgt spid="9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2"/>
                                        </p:tgtEl>
                                        <p:attrNameLst>
                                          <p:attrName>style.visibility</p:attrName>
                                        </p:attrNameLst>
                                      </p:cBhvr>
                                      <p:to>
                                        <p:strVal val="visible"/>
                                      </p:to>
                                    </p:set>
                                    <p:animEffect transition="in" filter="fade">
                                      <p:cBhvr>
                                        <p:cTn id="12" dur="500"/>
                                        <p:tgtEl>
                                          <p:spTgt spid="9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5"/>
                                        </p:tgtEl>
                                        <p:attrNameLst>
                                          <p:attrName>style.visibility</p:attrName>
                                        </p:attrNameLst>
                                      </p:cBhvr>
                                      <p:to>
                                        <p:strVal val="visible"/>
                                      </p:to>
                                    </p:set>
                                    <p:animEffect transition="in" filter="fade">
                                      <p:cBhvr>
                                        <p:cTn id="17" dur="1000"/>
                                        <p:tgtEl>
                                          <p:spTgt spid="9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6"/>
                                        </p:tgtEl>
                                        <p:attrNameLst>
                                          <p:attrName>style.visibility</p:attrName>
                                        </p:attrNameLst>
                                      </p:cBhvr>
                                      <p:to>
                                        <p:strVal val="visible"/>
                                      </p:to>
                                    </p:set>
                                    <p:animEffect transition="in" filter="fade">
                                      <p:cBhvr>
                                        <p:cTn id="22" dur="500"/>
                                        <p:tgtEl>
                                          <p:spTgt spid="9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3"/>
                                        </p:tgtEl>
                                        <p:attrNameLst>
                                          <p:attrName>style.visibility</p:attrName>
                                        </p:attrNameLst>
                                      </p:cBhvr>
                                      <p:to>
                                        <p:strVal val="visible"/>
                                      </p:to>
                                    </p:set>
                                    <p:animEffect transition="in" filter="fade">
                                      <p:cBhvr>
                                        <p:cTn id="27" dur="1000"/>
                                        <p:tgtEl>
                                          <p:spTgt spid="9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4"/>
                                        </p:tgtEl>
                                        <p:attrNameLst>
                                          <p:attrName>style.visibility</p:attrName>
                                        </p:attrNameLst>
                                      </p:cBhvr>
                                      <p:to>
                                        <p:strVal val="visible"/>
                                      </p:to>
                                    </p:set>
                                    <p:animEffect transition="in" filter="fade">
                                      <p:cBhvr>
                                        <p:cTn id="32" dur="500"/>
                                        <p:tgtEl>
                                          <p:spTgt spid="9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8"/>
                                        </p:tgtEl>
                                        <p:attrNameLst>
                                          <p:attrName>style.visibility</p:attrName>
                                        </p:attrNameLst>
                                      </p:cBhvr>
                                      <p:to>
                                        <p:strVal val="visible"/>
                                      </p:to>
                                    </p:set>
                                    <p:animEffect transition="in" filter="fade">
                                      <p:cBhvr>
                                        <p:cTn id="37" dur="1000"/>
                                        <p:tgtEl>
                                          <p:spTgt spid="90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9"/>
                                        </p:tgtEl>
                                        <p:attrNameLst>
                                          <p:attrName>style.visibility</p:attrName>
                                        </p:attrNameLst>
                                      </p:cBhvr>
                                      <p:to>
                                        <p:strVal val="visible"/>
                                      </p:to>
                                    </p:set>
                                    <p:animEffect transition="in" filter="fade">
                                      <p:cBhvr>
                                        <p:cTn id="42" dur="500"/>
                                        <p:tgtEl>
                                          <p:spTgt spid="9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2"/>
                                        </p:tgtEl>
                                        <p:attrNameLst>
                                          <p:attrName>style.visibility</p:attrName>
                                        </p:attrNameLst>
                                      </p:cBhvr>
                                      <p:to>
                                        <p:strVal val="visible"/>
                                      </p:to>
                                    </p:set>
                                    <p:animEffect transition="in" filter="fade">
                                      <p:cBhvr>
                                        <p:cTn id="47" dur="1000"/>
                                        <p:tgtEl>
                                          <p:spTgt spid="9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13"/>
                                        </p:tgtEl>
                                        <p:attrNameLst>
                                          <p:attrName>style.visibility</p:attrName>
                                        </p:attrNameLst>
                                      </p:cBhvr>
                                      <p:to>
                                        <p:strVal val="visible"/>
                                      </p:to>
                                    </p:set>
                                    <p:animEffect transition="in" filter="fade">
                                      <p:cBhvr>
                                        <p:cTn id="52" dur="500"/>
                                        <p:tgtEl>
                                          <p:spTgt spid="9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10"/>
                                        </p:tgtEl>
                                        <p:attrNameLst>
                                          <p:attrName>style.visibility</p:attrName>
                                        </p:attrNameLst>
                                      </p:cBhvr>
                                      <p:to>
                                        <p:strVal val="visible"/>
                                      </p:to>
                                    </p:set>
                                    <p:animEffect transition="in" filter="fade">
                                      <p:cBhvr>
                                        <p:cTn id="57" dur="1000"/>
                                        <p:tgtEl>
                                          <p:spTgt spid="9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1"/>
                                        </p:tgtEl>
                                        <p:attrNameLst>
                                          <p:attrName>style.visibility</p:attrName>
                                        </p:attrNameLst>
                                      </p:cBhvr>
                                      <p:to>
                                        <p:strVal val="visible"/>
                                      </p:to>
                                    </p:set>
                                    <p:animEffect transition="in" filter="fade">
                                      <p:cBhvr>
                                        <p:cTn id="62" dur="500"/>
                                        <p:tgtEl>
                                          <p:spTgt spid="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grpSp>
        <p:nvGrpSpPr>
          <p:cNvPr id="918" name="Google Shape;918;p41"/>
          <p:cNvGrpSpPr/>
          <p:nvPr/>
        </p:nvGrpSpPr>
        <p:grpSpPr>
          <a:xfrm>
            <a:off x="989440" y="895241"/>
            <a:ext cx="9908320" cy="4502690"/>
            <a:chOff x="-2153722" y="447514"/>
            <a:chExt cx="9908320" cy="4502690"/>
          </a:xfrm>
        </p:grpSpPr>
        <p:sp>
          <p:nvSpPr>
            <p:cNvPr id="919" name="Google Shape;919;p41"/>
            <p:cNvSpPr/>
            <p:nvPr/>
          </p:nvSpPr>
          <p:spPr>
            <a:xfrm>
              <a:off x="-2153722" y="1626401"/>
              <a:ext cx="9908320" cy="3323803"/>
            </a:xfrm>
            <a:prstGeom prst="cloud">
              <a:avLst/>
            </a:prstGeom>
            <a:solidFill>
              <a:srgbClr val="3FA3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920" name="Google Shape;920;p41"/>
            <p:cNvSpPr/>
            <p:nvPr/>
          </p:nvSpPr>
          <p:spPr>
            <a:xfrm>
              <a:off x="-2061493" y="1745991"/>
              <a:ext cx="9590909" cy="3080810"/>
            </a:xfrm>
            <a:prstGeom prst="cloud">
              <a:avLst/>
            </a:prstGeom>
            <a:solidFill>
              <a:srgbClr val="65D2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921" name="Google Shape;921;p41"/>
            <p:cNvSpPr/>
            <p:nvPr/>
          </p:nvSpPr>
          <p:spPr>
            <a:xfrm>
              <a:off x="-1969263" y="1853851"/>
              <a:ext cx="9375122" cy="2862943"/>
            </a:xfrm>
            <a:prstGeom prst="cloud">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922" name="Google Shape;922;p41"/>
            <p:cNvSpPr txBox="1"/>
            <p:nvPr/>
          </p:nvSpPr>
          <p:spPr>
            <a:xfrm>
              <a:off x="-1010752" y="2500492"/>
              <a:ext cx="8013610"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000000"/>
                  </a:solidFill>
                  <a:latin typeface="Arial"/>
                  <a:ea typeface="Arial"/>
                  <a:cs typeface="Arial"/>
                  <a:sym typeface="Arial"/>
                </a:rPr>
                <a:t>Họ hàng nội, ngoại bao gồm ông bà, anh chị em ruột của bố hoặc mẹ và con ruột của họ.</a:t>
              </a:r>
              <a:endParaRPr/>
            </a:p>
            <a:p>
              <a:pPr marL="0" marR="0" lvl="0" indent="0" algn="just" rtl="0">
                <a:lnSpc>
                  <a:spcPct val="100000"/>
                </a:lnSpc>
                <a:spcBef>
                  <a:spcPts val="0"/>
                </a:spcBef>
                <a:spcAft>
                  <a:spcPts val="0"/>
                </a:spcAft>
                <a:buNone/>
              </a:pPr>
              <a:r>
                <a:rPr lang="vi-VN" sz="2400" b="1" i="0" u="none" strike="noStrike" cap="none">
                  <a:solidFill>
                    <a:srgbClr val="000000"/>
                  </a:solidFill>
                  <a:latin typeface="Arial"/>
                  <a:ea typeface="Arial"/>
                  <a:cs typeface="Arial"/>
                  <a:sym typeface="Arial"/>
                </a:rPr>
                <a:t>Ở mỗi vùng miền có cách xưng hô khác nhau đối với những thành viên trong họ hàng.</a:t>
              </a:r>
              <a:endParaRPr sz="2400" b="1" i="0" u="none" strike="noStrike" cap="none">
                <a:solidFill>
                  <a:srgbClr val="000000"/>
                </a:solidFill>
                <a:latin typeface="Arial"/>
                <a:ea typeface="Arial"/>
                <a:cs typeface="Arial"/>
                <a:sym typeface="Arial"/>
              </a:endParaRPr>
            </a:p>
          </p:txBody>
        </p:sp>
        <p:pic>
          <p:nvPicPr>
            <p:cNvPr id="923" name="Google Shape;923;p41"/>
            <p:cNvPicPr preferRelativeResize="0"/>
            <p:nvPr/>
          </p:nvPicPr>
          <p:blipFill rotWithShape="1">
            <a:blip r:embed="rId3">
              <a:alphaModFix/>
            </a:blip>
            <a:srcRect/>
            <a:stretch/>
          </p:blipFill>
          <p:spPr>
            <a:xfrm>
              <a:off x="-1969263" y="447514"/>
              <a:ext cx="2167514" cy="2131704"/>
            </a:xfrm>
            <a:prstGeom prst="rect">
              <a:avLst/>
            </a:prstGeom>
            <a:noFill/>
            <a:ln>
              <a:noFill/>
            </a:ln>
            <a:effectLst>
              <a:outerShdw blurRad="57150" dist="19050" dir="5400000" algn="bl" rotWithShape="0">
                <a:schemeClr val="dk1">
                  <a:alpha val="49803"/>
                </a:schemeClr>
              </a:outerShdw>
            </a:effectLst>
          </p:spPr>
        </p:pic>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8"/>
                                        </p:tgtEl>
                                        <p:attrNameLst>
                                          <p:attrName>style.visibility</p:attrName>
                                        </p:attrNameLst>
                                      </p:cBhvr>
                                      <p:to>
                                        <p:strVal val="visible"/>
                                      </p:to>
                                    </p:set>
                                    <p:animEffect transition="in" filter="fade">
                                      <p:cBhvr>
                                        <p:cTn id="7" dur="1000"/>
                                        <p:tgtEl>
                                          <p:spTgt spid="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42"/>
          <p:cNvSpPr txBox="1">
            <a:spLocks noGrp="1"/>
          </p:cNvSpPr>
          <p:nvPr>
            <p:ph type="title"/>
          </p:nvPr>
        </p:nvSpPr>
        <p:spPr>
          <a:xfrm>
            <a:off x="3013335" y="1784955"/>
            <a:ext cx="5860530" cy="3288090"/>
          </a:xfrm>
          <a:prstGeom prst="rect">
            <a:avLst/>
          </a:prstGeom>
          <a:noFill/>
          <a:ln>
            <a:noFill/>
          </a:ln>
        </p:spPr>
        <p:txBody>
          <a:bodyPr spcFirstLastPara="1" wrap="square" lIns="118850" tIns="118850" rIns="118850" bIns="118850" anchor="ctr" anchorCtr="0">
            <a:noAutofit/>
          </a:bodyPr>
          <a:lstStyle/>
          <a:p>
            <a:pPr marL="0" lvl="0" indent="0" algn="ctr" rtl="0">
              <a:lnSpc>
                <a:spcPct val="100000"/>
              </a:lnSpc>
              <a:spcBef>
                <a:spcPts val="0"/>
              </a:spcBef>
              <a:spcAft>
                <a:spcPts val="0"/>
              </a:spcAft>
              <a:buSzPts val="4800"/>
              <a:buNone/>
            </a:pPr>
            <a:r>
              <a:rPr lang="vi-VN" b="1">
                <a:latin typeface="Arial"/>
                <a:ea typeface="Arial"/>
                <a:cs typeface="Arial"/>
                <a:sym typeface="Arial"/>
              </a:rPr>
              <a:t>DẶN DÒ</a:t>
            </a:r>
            <a:endParaRPr b="1">
              <a:solidFill>
                <a:schemeClr val="accent1"/>
              </a:solidFill>
              <a:latin typeface="Arial"/>
              <a:ea typeface="Arial"/>
              <a:cs typeface="Arial"/>
              <a:sym typeface="Arial"/>
            </a:endParaRPr>
          </a:p>
        </p:txBody>
      </p:sp>
      <p:pic>
        <p:nvPicPr>
          <p:cNvPr id="929" name="Google Shape;929;p42"/>
          <p:cNvPicPr preferRelativeResize="0"/>
          <p:nvPr/>
        </p:nvPicPr>
        <p:blipFill rotWithShape="1">
          <a:blip r:embed="rId3">
            <a:alphaModFix/>
          </a:blip>
          <a:srcRect/>
          <a:stretch/>
        </p:blipFill>
        <p:spPr>
          <a:xfrm>
            <a:off x="987751" y="581263"/>
            <a:ext cx="2025574" cy="2083565"/>
          </a:xfrm>
          <a:prstGeom prst="rect">
            <a:avLst/>
          </a:prstGeom>
          <a:noFill/>
          <a:ln>
            <a:noFill/>
          </a:ln>
          <a:effectLst>
            <a:outerShdw blurRad="57150" dist="19050" dir="5400000" algn="bl" rotWithShape="0">
              <a:schemeClr val="dk1">
                <a:alpha val="49803"/>
              </a:schemeClr>
            </a:outerShdw>
          </a:effectLst>
        </p:spPr>
      </p:pic>
      <p:pic>
        <p:nvPicPr>
          <p:cNvPr id="930" name="Google Shape;930;p42"/>
          <p:cNvPicPr preferRelativeResize="0"/>
          <p:nvPr/>
        </p:nvPicPr>
        <p:blipFill rotWithShape="1">
          <a:blip r:embed="rId4">
            <a:alphaModFix/>
          </a:blip>
          <a:srcRect/>
          <a:stretch/>
        </p:blipFill>
        <p:spPr>
          <a:xfrm>
            <a:off x="8402149" y="3632266"/>
            <a:ext cx="2118567" cy="2083566"/>
          </a:xfrm>
          <a:prstGeom prst="rect">
            <a:avLst/>
          </a:prstGeom>
          <a:noFill/>
          <a:ln>
            <a:noFill/>
          </a:ln>
          <a:effectLst>
            <a:outerShdw blurRad="57150" dist="19050" dir="5400000" algn="bl" rotWithShape="0">
              <a:schemeClr val="dk1">
                <a:alpha val="49803"/>
              </a:schemeClr>
            </a:outerShdw>
          </a:effectLst>
        </p:spPr>
      </p:pic>
      <p:pic>
        <p:nvPicPr>
          <p:cNvPr id="931" name="Google Shape;931;p42"/>
          <p:cNvPicPr preferRelativeResize="0"/>
          <p:nvPr/>
        </p:nvPicPr>
        <p:blipFill rotWithShape="1">
          <a:blip r:embed="rId5">
            <a:alphaModFix/>
          </a:blip>
          <a:srcRect/>
          <a:stretch/>
        </p:blipFill>
        <p:spPr>
          <a:xfrm rot="-2070244">
            <a:off x="5008591" y="4911391"/>
            <a:ext cx="1469382" cy="1160710"/>
          </a:xfrm>
          <a:prstGeom prst="rect">
            <a:avLst/>
          </a:prstGeom>
          <a:noFill/>
          <a:ln>
            <a:noFill/>
          </a:ln>
          <a:effectLst>
            <a:outerShdw blurRad="57150" dist="19050" dir="5400000" algn="bl" rotWithShape="0">
              <a:schemeClr val="dk1">
                <a:alpha val="49803"/>
              </a:schemeClr>
            </a:outerShdw>
          </a:effectLst>
        </p:spPr>
      </p:pic>
      <p:pic>
        <p:nvPicPr>
          <p:cNvPr id="932" name="Google Shape;932;p42"/>
          <p:cNvPicPr preferRelativeResize="0"/>
          <p:nvPr/>
        </p:nvPicPr>
        <p:blipFill rotWithShape="1">
          <a:blip r:embed="rId6">
            <a:alphaModFix/>
          </a:blip>
          <a:srcRect/>
          <a:stretch/>
        </p:blipFill>
        <p:spPr>
          <a:xfrm flipH="1">
            <a:off x="9867189" y="2413990"/>
            <a:ext cx="1505492" cy="1189243"/>
          </a:xfrm>
          <a:prstGeom prst="rect">
            <a:avLst/>
          </a:prstGeom>
          <a:noFill/>
          <a:ln>
            <a:noFill/>
          </a:ln>
          <a:effectLst>
            <a:outerShdw blurRad="57150" dist="19050" dir="5400000" algn="bl" rotWithShape="0">
              <a:schemeClr val="dk1">
                <a:alpha val="49803"/>
              </a:schemeClr>
            </a:outerShdw>
          </a:effectLst>
        </p:spPr>
      </p:pic>
      <p:pic>
        <p:nvPicPr>
          <p:cNvPr id="933" name="Google Shape;933;p42"/>
          <p:cNvPicPr preferRelativeResize="0"/>
          <p:nvPr/>
        </p:nvPicPr>
        <p:blipFill rotWithShape="1">
          <a:blip r:embed="rId7">
            <a:alphaModFix/>
          </a:blip>
          <a:srcRect/>
          <a:stretch/>
        </p:blipFill>
        <p:spPr>
          <a:xfrm rot="2070244" flipH="1">
            <a:off x="631793" y="3808399"/>
            <a:ext cx="1469382" cy="1160710"/>
          </a:xfrm>
          <a:prstGeom prst="rect">
            <a:avLst/>
          </a:prstGeom>
          <a:noFill/>
          <a:ln>
            <a:noFill/>
          </a:ln>
          <a:effectLst>
            <a:outerShdw blurRad="57150" dist="19050" dir="5400000" algn="bl" rotWithShape="0">
              <a:schemeClr val="dk1">
                <a:alpha val="49803"/>
              </a:schemeClr>
            </a:outerShdw>
          </a:effectLst>
        </p:spPr>
      </p:pic>
      <p:pic>
        <p:nvPicPr>
          <p:cNvPr id="934" name="Google Shape;934;p42"/>
          <p:cNvPicPr preferRelativeResize="0"/>
          <p:nvPr/>
        </p:nvPicPr>
        <p:blipFill rotWithShape="1">
          <a:blip r:embed="rId8">
            <a:alphaModFix/>
          </a:blip>
          <a:srcRect/>
          <a:stretch/>
        </p:blipFill>
        <p:spPr>
          <a:xfrm>
            <a:off x="6875798" y="138309"/>
            <a:ext cx="1292460" cy="1388377"/>
          </a:xfrm>
          <a:prstGeom prst="rect">
            <a:avLst/>
          </a:prstGeom>
          <a:noFill/>
          <a:ln>
            <a:noFill/>
          </a:ln>
          <a:effectLst>
            <a:outerShdw blurRad="57150" dist="19050" dir="5400000" algn="bl" rotWithShape="0">
              <a:schemeClr val="dk1">
                <a:alpha val="49803"/>
              </a:schemeClr>
            </a:outerShdw>
          </a:effectLst>
        </p:spPr>
      </p:pic>
      <p:pic>
        <p:nvPicPr>
          <p:cNvPr id="935" name="Google Shape;935;p42"/>
          <p:cNvPicPr preferRelativeResize="0"/>
          <p:nvPr/>
        </p:nvPicPr>
        <p:blipFill rotWithShape="1">
          <a:blip r:embed="rId9">
            <a:alphaModFix/>
          </a:blip>
          <a:srcRect t="5539" b="5539"/>
          <a:stretch/>
        </p:blipFill>
        <p:spPr>
          <a:xfrm rot="2700003">
            <a:off x="2641828" y="772045"/>
            <a:ext cx="1964073"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43"/>
          <p:cNvSpPr txBox="1">
            <a:spLocks noGrp="1"/>
          </p:cNvSpPr>
          <p:nvPr>
            <p:ph type="title"/>
          </p:nvPr>
        </p:nvSpPr>
        <p:spPr>
          <a:xfrm>
            <a:off x="3013335" y="1742800"/>
            <a:ext cx="5860530" cy="337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p26"/>
          <p:cNvPicPr preferRelativeResize="0"/>
          <p:nvPr/>
        </p:nvPicPr>
        <p:blipFill rotWithShape="1">
          <a:blip r:embed="rId3">
            <a:alphaModFix/>
          </a:blip>
          <a:srcRect/>
          <a:stretch/>
        </p:blipFill>
        <p:spPr>
          <a:xfrm rot="1683169">
            <a:off x="537500" y="396880"/>
            <a:ext cx="1054921" cy="1653015"/>
          </a:xfrm>
          <a:prstGeom prst="rect">
            <a:avLst/>
          </a:prstGeom>
          <a:noFill/>
          <a:ln>
            <a:noFill/>
          </a:ln>
          <a:effectLst>
            <a:outerShdw blurRad="57150" dist="19050" dir="5400000" algn="bl" rotWithShape="0">
              <a:schemeClr val="dk1">
                <a:alpha val="49803"/>
              </a:schemeClr>
            </a:outerShdw>
          </a:effectLst>
        </p:spPr>
      </p:pic>
      <p:pic>
        <p:nvPicPr>
          <p:cNvPr id="792" name="Google Shape;792;p26"/>
          <p:cNvPicPr preferRelativeResize="0"/>
          <p:nvPr/>
        </p:nvPicPr>
        <p:blipFill rotWithShape="1">
          <a:blip r:embed="rId4">
            <a:alphaModFix/>
          </a:blip>
          <a:srcRect/>
          <a:stretch/>
        </p:blipFill>
        <p:spPr>
          <a:xfrm>
            <a:off x="10070258" y="324760"/>
            <a:ext cx="1270295" cy="1515054"/>
          </a:xfrm>
          <a:prstGeom prst="rect">
            <a:avLst/>
          </a:prstGeom>
          <a:noFill/>
          <a:ln>
            <a:noFill/>
          </a:ln>
          <a:effectLst>
            <a:outerShdw blurRad="57150" dist="19050" dir="5400000" algn="bl" rotWithShape="0">
              <a:schemeClr val="dk1">
                <a:alpha val="49803"/>
              </a:schemeClr>
            </a:outerShdw>
          </a:effectLst>
        </p:spPr>
      </p:pic>
      <p:pic>
        <p:nvPicPr>
          <p:cNvPr id="793" name="Google Shape;793;p26"/>
          <p:cNvPicPr preferRelativeResize="0"/>
          <p:nvPr/>
        </p:nvPicPr>
        <p:blipFill rotWithShape="1">
          <a:blip r:embed="rId5">
            <a:alphaModFix/>
          </a:blip>
          <a:srcRect/>
          <a:stretch/>
        </p:blipFill>
        <p:spPr>
          <a:xfrm>
            <a:off x="4307213" y="1695026"/>
            <a:ext cx="3272773" cy="4532010"/>
          </a:xfrm>
          <a:prstGeom prst="rect">
            <a:avLst/>
          </a:prstGeom>
          <a:noFill/>
          <a:ln>
            <a:noFill/>
          </a:ln>
        </p:spPr>
      </p:pic>
      <p:sp>
        <p:nvSpPr>
          <p:cNvPr id="794" name="Google Shape;794;p26"/>
          <p:cNvSpPr txBox="1"/>
          <p:nvPr/>
        </p:nvSpPr>
        <p:spPr>
          <a:xfrm>
            <a:off x="4495800" y="630964"/>
            <a:ext cx="28956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600" b="1" i="0" u="none" strike="noStrike" cap="none">
                <a:solidFill>
                  <a:srgbClr val="000000"/>
                </a:solidFill>
                <a:latin typeface="Arial"/>
                <a:ea typeface="Arial"/>
                <a:cs typeface="Arial"/>
                <a:sym typeface="Arial"/>
              </a:rPr>
              <a:t>Chuẩn bị:</a:t>
            </a:r>
            <a:endParaRPr sz="3600" b="1" i="0" u="none" strike="noStrike" cap="none">
              <a:solidFill>
                <a:srgbClr val="000000"/>
              </a:solidFill>
              <a:latin typeface="Arial"/>
              <a:ea typeface="Arial"/>
              <a:cs typeface="Arial"/>
              <a:sym typeface="Arial"/>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44"/>
          <p:cNvSpPr txBox="1"/>
          <p:nvPr/>
        </p:nvSpPr>
        <p:spPr>
          <a:xfrm>
            <a:off x="1178192" y="933025"/>
            <a:ext cx="9530816" cy="47125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4291" b="0" i="0" u="none" strike="noStrike" cap="none">
                <a:solidFill>
                  <a:srgbClr val="000000"/>
                </a:solidFill>
                <a:latin typeface="Arial"/>
                <a:ea typeface="Arial"/>
                <a:cs typeface="Arial"/>
                <a:sym typeface="Arial"/>
              </a:rPr>
              <a:t>Em Linh chỉ hỗ trợ bộ bài giảng đối với thầy cô dùng để giảng dạy cho HS. Trường hợp thầy cô dùng để “thương mại”, nếu phát hiện, em ngưng cung cấp các bài tiếp theo và thầy cô sẽ được mời ra khỏi kho giáo án ppt. Trân trọng!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45"/>
          <p:cNvSpPr txBox="1">
            <a:spLocks noGrp="1"/>
          </p:cNvSpPr>
          <p:nvPr>
            <p:ph type="ctrTitle" idx="4294967295"/>
          </p:nvPr>
        </p:nvSpPr>
        <p:spPr>
          <a:xfrm>
            <a:off x="938993" y="881020"/>
            <a:ext cx="10009215" cy="2932321"/>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lt2"/>
              </a:buClr>
              <a:buSzPts val="3600"/>
              <a:buFont typeface="Londrina Solid"/>
              <a:buNone/>
            </a:pPr>
            <a:r>
              <a:rPr lang="vi-VN" sz="4681" b="0" i="0" u="none" strike="noStrike" cap="none">
                <a:solidFill>
                  <a:schemeClr val="lt2"/>
                </a:solidFill>
                <a:latin typeface="Arial"/>
                <a:ea typeface="Arial"/>
                <a:cs typeface="Arial"/>
                <a:sym typeface="Arial"/>
              </a:rPr>
              <a:t>Trong quá trình thiết kế, mặc dù đã rất cố gắng nhưng vẫn khó tránh khỏi sai sót. Em Linh mong quý thầy cô dò bài cẩn thận trước khi lên lớp và gửi phản hồi kịp thời để em điều chỉnh sớm nhất có thể nhé!</a:t>
            </a:r>
            <a:br>
              <a:rPr lang="vi-VN" sz="4681" b="0" i="0" u="none" strike="noStrike" cap="none">
                <a:solidFill>
                  <a:schemeClr val="lt2"/>
                </a:solidFill>
                <a:latin typeface="Arial"/>
                <a:ea typeface="Arial"/>
                <a:cs typeface="Arial"/>
                <a:sym typeface="Arial"/>
              </a:rPr>
            </a:br>
            <a:r>
              <a:rPr lang="vi-VN" sz="4681" b="0" i="0" u="none" strike="noStrike" cap="none">
                <a:solidFill>
                  <a:schemeClr val="lt2"/>
                </a:solidFill>
                <a:latin typeface="Arial"/>
                <a:ea typeface="Arial"/>
                <a:cs typeface="Arial"/>
                <a:sym typeface="Arial"/>
              </a:rPr>
              <a:t>Yêu thương!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27"/>
          <p:cNvSpPr txBox="1"/>
          <p:nvPr/>
        </p:nvSpPr>
        <p:spPr>
          <a:xfrm>
            <a:off x="743593" y="2754351"/>
            <a:ext cx="10400013" cy="2557878"/>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5400" b="1" i="0" u="none" strike="noStrike" cap="none">
                <a:solidFill>
                  <a:schemeClr val="lt2"/>
                </a:solidFill>
                <a:latin typeface="Arial"/>
                <a:ea typeface="Arial"/>
                <a:cs typeface="Arial"/>
                <a:sym typeface="Arial"/>
              </a:rPr>
              <a:t>BÀI 1: HỌ HÀNG VÀ NHỮNG KỈ NIỆM CỦA GIA ĐÌNH </a:t>
            </a:r>
            <a:endParaRPr/>
          </a:p>
          <a:p>
            <a:pPr marL="0" marR="0" lvl="0" indent="0" algn="ctr" rtl="0">
              <a:lnSpc>
                <a:spcPct val="100000"/>
              </a:lnSpc>
              <a:spcBef>
                <a:spcPts val="0"/>
              </a:spcBef>
              <a:spcAft>
                <a:spcPts val="0"/>
              </a:spcAft>
              <a:buClr>
                <a:schemeClr val="lt2"/>
              </a:buClr>
              <a:buSzPts val="3600"/>
              <a:buFont typeface="Londrina Solid"/>
              <a:buNone/>
            </a:pPr>
            <a:r>
              <a:rPr lang="vi-VN" sz="5400" b="1" i="0" u="none" strike="noStrike" cap="none">
                <a:solidFill>
                  <a:schemeClr val="lt2"/>
                </a:solidFill>
                <a:latin typeface="Arial"/>
                <a:ea typeface="Arial"/>
                <a:cs typeface="Arial"/>
                <a:sym typeface="Arial"/>
              </a:rPr>
              <a:t>(TIẾT 1)</a:t>
            </a:r>
            <a:endParaRPr/>
          </a:p>
        </p:txBody>
      </p:sp>
      <p:sp>
        <p:nvSpPr>
          <p:cNvPr id="800" name="Google Shape;800;p27"/>
          <p:cNvSpPr txBox="1"/>
          <p:nvPr/>
        </p:nvSpPr>
        <p:spPr>
          <a:xfrm>
            <a:off x="743593" y="1313416"/>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5400" b="1" i="0" u="none" strike="noStrike" cap="none">
                <a:solidFill>
                  <a:schemeClr val="accent2"/>
                </a:solidFill>
                <a:latin typeface="Arial"/>
                <a:ea typeface="Arial"/>
                <a:cs typeface="Arial"/>
                <a:sym typeface="Arial"/>
              </a:rPr>
              <a:t>CHỦ ĐỀ 1: GIA ĐÌNH</a:t>
            </a:r>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28"/>
          <p:cNvSpPr txBox="1"/>
          <p:nvPr/>
        </p:nvSpPr>
        <p:spPr>
          <a:xfrm>
            <a:off x="511630" y="2543613"/>
            <a:ext cx="5747656" cy="255454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0000"/>
              </a:buClr>
              <a:buSzPts val="3200"/>
              <a:buFont typeface="Arial"/>
              <a:buChar char="•"/>
            </a:pPr>
            <a:r>
              <a:rPr lang="vi-VN" sz="3200" b="0" i="0" u="none" strike="noStrike" cap="none">
                <a:solidFill>
                  <a:srgbClr val="000000"/>
                </a:solidFill>
                <a:latin typeface="Arial"/>
                <a:ea typeface="Arial"/>
                <a:cs typeface="Arial"/>
                <a:sym typeface="Arial"/>
              </a:rPr>
              <a:t>Nói về một người họ hàng mà em yêu quý.</a:t>
            </a:r>
            <a:endParaRPr/>
          </a:p>
          <a:p>
            <a:pPr marL="457200" marR="0" lvl="0" indent="-457200" algn="just" rtl="0">
              <a:lnSpc>
                <a:spcPct val="100000"/>
              </a:lnSpc>
              <a:spcBef>
                <a:spcPts val="0"/>
              </a:spcBef>
              <a:spcAft>
                <a:spcPts val="0"/>
              </a:spcAft>
              <a:buClr>
                <a:srgbClr val="000000"/>
              </a:buClr>
              <a:buSzPts val="3200"/>
              <a:buFont typeface="Arial"/>
              <a:buChar char="•"/>
            </a:pPr>
            <a:r>
              <a:rPr lang="vi-VN" sz="3200" b="0" i="0" u="none" strike="noStrike" cap="none">
                <a:solidFill>
                  <a:srgbClr val="000000"/>
                </a:solidFill>
                <a:latin typeface="Arial"/>
                <a:ea typeface="Arial"/>
                <a:cs typeface="Arial"/>
                <a:sym typeface="Arial"/>
              </a:rPr>
              <a:t>Em đã làm gì để thể hiện tình cảm với người đó?</a:t>
            </a:r>
            <a:endParaRPr/>
          </a:p>
          <a:p>
            <a:pPr marL="0" marR="0" lvl="0" indent="0" algn="just"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pic>
        <p:nvPicPr>
          <p:cNvPr id="806" name="Google Shape;806;p28" descr="Hình ảnh đã tải lên"/>
          <p:cNvPicPr preferRelativeResize="0"/>
          <p:nvPr/>
        </p:nvPicPr>
        <p:blipFill rotWithShape="1">
          <a:blip r:embed="rId3">
            <a:alphaModFix/>
          </a:blip>
          <a:srcRect/>
          <a:stretch/>
        </p:blipFill>
        <p:spPr>
          <a:xfrm>
            <a:off x="6557998" y="1823356"/>
            <a:ext cx="4585608" cy="3668486"/>
          </a:xfrm>
          <a:prstGeom prst="rect">
            <a:avLst/>
          </a:prstGeom>
          <a:noFill/>
          <a:ln>
            <a:noFill/>
          </a:ln>
        </p:spPr>
      </p:pic>
      <p:sp>
        <p:nvSpPr>
          <p:cNvPr id="807" name="Google Shape;807;p28"/>
          <p:cNvSpPr txBox="1"/>
          <p:nvPr/>
        </p:nvSpPr>
        <p:spPr>
          <a:xfrm>
            <a:off x="743593" y="301043"/>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4400" b="1" i="0" u="none" strike="noStrike" cap="none">
                <a:solidFill>
                  <a:schemeClr val="accent2"/>
                </a:solidFill>
                <a:latin typeface="Arial"/>
                <a:ea typeface="Arial"/>
                <a:cs typeface="Arial"/>
                <a:sym typeface="Arial"/>
              </a:rPr>
              <a:t>KHỞI ĐỘNG</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29"/>
          <p:cNvSpPr txBox="1"/>
          <p:nvPr/>
        </p:nvSpPr>
        <p:spPr>
          <a:xfrm>
            <a:off x="743593" y="1269872"/>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6600" b="1" i="0" u="none" strike="noStrike" cap="none">
                <a:solidFill>
                  <a:schemeClr val="accent2"/>
                </a:solidFill>
                <a:latin typeface="Arial"/>
                <a:ea typeface="Arial"/>
                <a:cs typeface="Arial"/>
                <a:sym typeface="Arial"/>
              </a:rPr>
              <a:t>KHÁM PHÁ</a:t>
            </a:r>
            <a:endParaRPr/>
          </a:p>
        </p:txBody>
      </p:sp>
      <p:sp>
        <p:nvSpPr>
          <p:cNvPr id="813" name="Google Shape;813;p29"/>
          <p:cNvSpPr txBox="1"/>
          <p:nvPr/>
        </p:nvSpPr>
        <p:spPr>
          <a:xfrm>
            <a:off x="743593" y="3080657"/>
            <a:ext cx="10400013" cy="989096"/>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5400" b="1" i="0" u="none" strike="noStrike" cap="none">
                <a:solidFill>
                  <a:schemeClr val="lt2"/>
                </a:solidFill>
                <a:latin typeface="Arial"/>
                <a:ea typeface="Arial"/>
                <a:cs typeface="Arial"/>
                <a:sym typeface="Arial"/>
              </a:rPr>
              <a:t>“Xác định họ hàng nội, ngoại”</a:t>
            </a:r>
            <a:endParaRPr/>
          </a:p>
        </p:txBody>
      </p:sp>
    </p:spTree>
  </p:cSld>
  <p:clrMapOvr>
    <a:masterClrMapping/>
  </p:clrMapOvr>
  <mc:AlternateContent xmlns:mc="http://schemas.openxmlformats.org/markup-compatibility/2006" xmlns:p14="http://schemas.microsoft.com/office/powerpoint/2010/main">
    <mc:Choice Requires="p14">
      <p:transition spd="slow" p14:dur="125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30"/>
          <p:cNvSpPr txBox="1"/>
          <p:nvPr/>
        </p:nvSpPr>
        <p:spPr>
          <a:xfrm>
            <a:off x="1940312" y="490613"/>
            <a:ext cx="800657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400" b="0" i="0" u="none" strike="noStrike" cap="none">
                <a:solidFill>
                  <a:srgbClr val="000000"/>
                </a:solidFill>
                <a:latin typeface="Arial"/>
                <a:ea typeface="Arial"/>
                <a:cs typeface="Arial"/>
                <a:sym typeface="Arial"/>
              </a:rPr>
              <a:t>1. Quan sát các hình vẽ họ hàng của Hoa và cho biết:</a:t>
            </a:r>
            <a:endParaRPr/>
          </a:p>
          <a:p>
            <a:pPr marL="342900" marR="0" lvl="0" indent="-342900" algn="l"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Arial"/>
                <a:ea typeface="Arial"/>
                <a:cs typeface="Arial"/>
                <a:sym typeface="Arial"/>
              </a:rPr>
              <a:t>Những người nào là họ hàng bên nội?</a:t>
            </a:r>
            <a:endParaRPr/>
          </a:p>
          <a:p>
            <a:pPr marL="342900" marR="0" lvl="0" indent="-342900" algn="l"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Arial"/>
                <a:ea typeface="Arial"/>
                <a:cs typeface="Arial"/>
                <a:sym typeface="Arial"/>
              </a:rPr>
              <a:t>Những người nào là họ hàng bên ngoại?</a:t>
            </a:r>
            <a:endParaRPr sz="2400" b="0" i="0" u="none" strike="noStrike" cap="none">
              <a:solidFill>
                <a:srgbClr val="000000"/>
              </a:solidFill>
              <a:latin typeface="Arial"/>
              <a:ea typeface="Arial"/>
              <a:cs typeface="Arial"/>
              <a:sym typeface="Arial"/>
            </a:endParaRPr>
          </a:p>
        </p:txBody>
      </p:sp>
      <p:pic>
        <p:nvPicPr>
          <p:cNvPr id="819" name="Google Shape;819;p30"/>
          <p:cNvPicPr preferRelativeResize="0"/>
          <p:nvPr/>
        </p:nvPicPr>
        <p:blipFill rotWithShape="1">
          <a:blip r:embed="rId3">
            <a:alphaModFix/>
          </a:blip>
          <a:srcRect/>
          <a:stretch/>
        </p:blipFill>
        <p:spPr>
          <a:xfrm>
            <a:off x="3241535" y="1901800"/>
            <a:ext cx="5404128" cy="4013406"/>
          </a:xfrm>
          <a:prstGeom prst="rect">
            <a:avLst/>
          </a:prstGeom>
          <a:noFill/>
          <a:ln>
            <a:noFill/>
          </a:ln>
        </p:spPr>
      </p:pic>
      <p:sp>
        <p:nvSpPr>
          <p:cNvPr id="820" name="Google Shape;820;p30"/>
          <p:cNvSpPr txBox="1"/>
          <p:nvPr/>
        </p:nvSpPr>
        <p:spPr>
          <a:xfrm>
            <a:off x="498336" y="2228124"/>
            <a:ext cx="2743199" cy="1185661"/>
          </a:xfrm>
          <a:prstGeom prst="rect">
            <a:avLst/>
          </a:prstGeom>
          <a:solidFill>
            <a:srgbClr val="DEF3F7"/>
          </a:solid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2800" b="1" i="0" u="none" strike="noStrike" cap="none">
                <a:solidFill>
                  <a:srgbClr val="2AA5C1"/>
                </a:solidFill>
                <a:latin typeface="Arial"/>
                <a:ea typeface="Arial"/>
                <a:cs typeface="Arial"/>
                <a:sym typeface="Arial"/>
              </a:rPr>
              <a:t>Thảo luận nhóm</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
                                        </p:tgtEl>
                                        <p:attrNameLst>
                                          <p:attrName>style.visibility</p:attrName>
                                        </p:attrNameLst>
                                      </p:cBhvr>
                                      <p:to>
                                        <p:strVal val="visible"/>
                                      </p:to>
                                    </p:set>
                                    <p:animEffect transition="in" filter="fade">
                                      <p:cBhvr>
                                        <p:cTn id="7" dur="10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1"/>
          <p:cNvSpPr txBox="1"/>
          <p:nvPr/>
        </p:nvSpPr>
        <p:spPr>
          <a:xfrm>
            <a:off x="2445525" y="751114"/>
            <a:ext cx="6996149" cy="738724"/>
          </a:xfrm>
          <a:prstGeom prst="rect">
            <a:avLst/>
          </a:prstGeom>
          <a:solidFill>
            <a:srgbClr val="FAEFD5"/>
          </a:solid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3200" b="1" i="0" u="none" strike="noStrike" cap="none">
                <a:solidFill>
                  <a:schemeClr val="lt2"/>
                </a:solidFill>
                <a:latin typeface="Arial"/>
                <a:ea typeface="Arial"/>
                <a:cs typeface="Arial"/>
                <a:sym typeface="Arial"/>
              </a:rPr>
              <a:t>Xác định họ hàng nội, ngoại</a:t>
            </a:r>
            <a:endParaRPr/>
          </a:p>
        </p:txBody>
      </p:sp>
      <p:pic>
        <p:nvPicPr>
          <p:cNvPr id="826" name="Google Shape;826;p31"/>
          <p:cNvPicPr preferRelativeResize="0"/>
          <p:nvPr/>
        </p:nvPicPr>
        <p:blipFill rotWithShape="1">
          <a:blip r:embed="rId3">
            <a:alphaModFix/>
          </a:blip>
          <a:srcRect r="50000" b="47029"/>
          <a:stretch/>
        </p:blipFill>
        <p:spPr>
          <a:xfrm>
            <a:off x="1467164" y="2012912"/>
            <a:ext cx="4095437" cy="3222183"/>
          </a:xfrm>
          <a:prstGeom prst="rect">
            <a:avLst/>
          </a:prstGeom>
          <a:noFill/>
          <a:ln>
            <a:noFill/>
          </a:ln>
        </p:spPr>
      </p:pic>
      <p:pic>
        <p:nvPicPr>
          <p:cNvPr id="827" name="Google Shape;827;p31"/>
          <p:cNvPicPr preferRelativeResize="0"/>
          <p:nvPr/>
        </p:nvPicPr>
        <p:blipFill rotWithShape="1">
          <a:blip r:embed="rId3">
            <a:alphaModFix/>
          </a:blip>
          <a:srcRect t="49549" r="50000"/>
          <a:stretch/>
        </p:blipFill>
        <p:spPr>
          <a:xfrm>
            <a:off x="5679935" y="2012912"/>
            <a:ext cx="4095437" cy="3068839"/>
          </a:xfrm>
          <a:prstGeom prst="rect">
            <a:avLst/>
          </a:prstGeom>
          <a:noFill/>
          <a:ln>
            <a:noFill/>
          </a:ln>
        </p:spPr>
      </p:pic>
      <p:sp>
        <p:nvSpPr>
          <p:cNvPr id="828" name="Google Shape;828;p31"/>
          <p:cNvSpPr txBox="1"/>
          <p:nvPr/>
        </p:nvSpPr>
        <p:spPr>
          <a:xfrm>
            <a:off x="2260469" y="5368162"/>
            <a:ext cx="6996149" cy="738724"/>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3200" b="1" i="0" u="none" strike="noStrike" cap="none">
                <a:solidFill>
                  <a:schemeClr val="dk1"/>
                </a:solidFill>
                <a:latin typeface="Arial"/>
                <a:ea typeface="Arial"/>
                <a:cs typeface="Arial"/>
                <a:sym typeface="Arial"/>
              </a:rPr>
              <a:t>Họ hàng bên nội của Hoa</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animEffect transition="in" filter="fade">
                                      <p:cBhvr>
                                        <p:cTn id="7" dur="5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2"/>
          <p:cNvSpPr txBox="1"/>
          <p:nvPr/>
        </p:nvSpPr>
        <p:spPr>
          <a:xfrm>
            <a:off x="2445525" y="751114"/>
            <a:ext cx="6996149" cy="738724"/>
          </a:xfrm>
          <a:prstGeom prst="rect">
            <a:avLst/>
          </a:prstGeom>
          <a:solidFill>
            <a:srgbClr val="FAEFD5"/>
          </a:solid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3200" b="1" i="0" u="none" strike="noStrike" cap="none">
                <a:solidFill>
                  <a:schemeClr val="lt2"/>
                </a:solidFill>
                <a:latin typeface="Arial"/>
                <a:ea typeface="Arial"/>
                <a:cs typeface="Arial"/>
                <a:sym typeface="Arial"/>
              </a:rPr>
              <a:t>Xác định họ hàng nội, ngoại</a:t>
            </a:r>
            <a:endParaRPr/>
          </a:p>
        </p:txBody>
      </p:sp>
      <p:pic>
        <p:nvPicPr>
          <p:cNvPr id="834" name="Google Shape;834;p32"/>
          <p:cNvPicPr preferRelativeResize="0"/>
          <p:nvPr/>
        </p:nvPicPr>
        <p:blipFill rotWithShape="1">
          <a:blip r:embed="rId3">
            <a:alphaModFix/>
          </a:blip>
          <a:srcRect l="47608" r="2392" b="47029"/>
          <a:stretch/>
        </p:blipFill>
        <p:spPr>
          <a:xfrm>
            <a:off x="1467164" y="2012912"/>
            <a:ext cx="4095437" cy="3222183"/>
          </a:xfrm>
          <a:prstGeom prst="rect">
            <a:avLst/>
          </a:prstGeom>
          <a:noFill/>
          <a:ln>
            <a:noFill/>
          </a:ln>
        </p:spPr>
      </p:pic>
      <p:pic>
        <p:nvPicPr>
          <p:cNvPr id="835" name="Google Shape;835;p32"/>
          <p:cNvPicPr preferRelativeResize="0"/>
          <p:nvPr/>
        </p:nvPicPr>
        <p:blipFill rotWithShape="1">
          <a:blip r:embed="rId3">
            <a:alphaModFix/>
          </a:blip>
          <a:srcRect l="49040" t="49549" r="959"/>
          <a:stretch/>
        </p:blipFill>
        <p:spPr>
          <a:xfrm>
            <a:off x="5679935" y="2012912"/>
            <a:ext cx="4095437" cy="3068839"/>
          </a:xfrm>
          <a:prstGeom prst="rect">
            <a:avLst/>
          </a:prstGeom>
          <a:noFill/>
          <a:ln>
            <a:noFill/>
          </a:ln>
        </p:spPr>
      </p:pic>
      <p:sp>
        <p:nvSpPr>
          <p:cNvPr id="836" name="Google Shape;836;p32"/>
          <p:cNvSpPr txBox="1"/>
          <p:nvPr/>
        </p:nvSpPr>
        <p:spPr>
          <a:xfrm>
            <a:off x="2260469" y="5368162"/>
            <a:ext cx="6996149" cy="738724"/>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vi-VN" sz="3200" b="1" i="0" u="none" strike="noStrike" cap="none">
                <a:solidFill>
                  <a:schemeClr val="dk1"/>
                </a:solidFill>
                <a:latin typeface="Arial"/>
                <a:ea typeface="Arial"/>
                <a:cs typeface="Arial"/>
                <a:sym typeface="Arial"/>
              </a:rPr>
              <a:t>Họ hàng bên ngoại của Hoa</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6"/>
                                        </p:tgtEl>
                                        <p:attrNameLst>
                                          <p:attrName>style.visibility</p:attrName>
                                        </p:attrNameLst>
                                      </p:cBhvr>
                                      <p:to>
                                        <p:strVal val="visible"/>
                                      </p:to>
                                    </p:set>
                                    <p:animEffect transition="in" filter="fade">
                                      <p:cBhvr>
                                        <p:cTn id="7" dur="500"/>
                                        <p:tgtEl>
                                          <p:spTgt spid="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33"/>
          <p:cNvSpPr/>
          <p:nvPr/>
        </p:nvSpPr>
        <p:spPr>
          <a:xfrm>
            <a:off x="5059150" y="1328057"/>
            <a:ext cx="5293164" cy="646986"/>
          </a:xfrm>
          <a:prstGeom prst="wedgeRoundRectCallout">
            <a:avLst>
              <a:gd name="adj1" fmla="val -47885"/>
              <a:gd name="adj2" fmla="val 130475"/>
              <a:gd name="adj3" fmla="val 16667"/>
            </a:avLst>
          </a:prstGeom>
          <a:solidFill>
            <a:srgbClr val="DEF3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vi-VN" sz="3200" b="1" i="0" u="none" strike="noStrike" cap="none">
                <a:solidFill>
                  <a:srgbClr val="1C6E80"/>
                </a:solidFill>
                <a:latin typeface="Arial"/>
                <a:ea typeface="Arial"/>
                <a:cs typeface="Arial"/>
                <a:sym typeface="Arial"/>
              </a:rPr>
              <a:t>Theo em, họ hàng là gì?</a:t>
            </a:r>
            <a:endParaRPr sz="3200" b="1" i="0" u="none" strike="noStrike" cap="none">
              <a:solidFill>
                <a:srgbClr val="1C6E80"/>
              </a:solidFill>
              <a:latin typeface="Arial"/>
              <a:ea typeface="Arial"/>
              <a:cs typeface="Arial"/>
              <a:sym typeface="Arial"/>
            </a:endParaRPr>
          </a:p>
        </p:txBody>
      </p:sp>
      <p:pic>
        <p:nvPicPr>
          <p:cNvPr id="842" name="Google Shape;842;p33" descr="Premium Vector | Happy cute little kid boy with light idea | Kids cartoon  characters, Cartoon kids, Art drawings for kids"/>
          <p:cNvPicPr preferRelativeResize="0"/>
          <p:nvPr/>
        </p:nvPicPr>
        <p:blipFill rotWithShape="1">
          <a:blip r:embed="rId3">
            <a:alphaModFix/>
          </a:blip>
          <a:srcRect/>
          <a:stretch/>
        </p:blipFill>
        <p:spPr>
          <a:xfrm>
            <a:off x="1153886" y="1338943"/>
            <a:ext cx="4450433" cy="489832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2"/>
                                        </p:tgtEl>
                                        <p:attrNameLst>
                                          <p:attrName>style.visibility</p:attrName>
                                        </p:attrNameLst>
                                      </p:cBhvr>
                                      <p:to>
                                        <p:strVal val="visible"/>
                                      </p:to>
                                    </p:set>
                                    <p:animEffect transition="in" filter="fade">
                                      <p:cBhvr>
                                        <p:cTn id="7" dur="1000"/>
                                        <p:tgtEl>
                                          <p:spTgt spid="84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41"/>
                                        </p:tgtEl>
                                        <p:attrNameLst>
                                          <p:attrName>style.visibility</p:attrName>
                                        </p:attrNameLst>
                                      </p:cBhvr>
                                      <p:to>
                                        <p:strVal val="visible"/>
                                      </p:to>
                                    </p:set>
                                    <p:animEffect transition="in" filter="fade">
                                      <p:cBhvr>
                                        <p:cTn id="11" dur="500"/>
                                        <p:tgtEl>
                                          <p:spTgt spid="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fference between Four Seasons for Pre-K by Slidesgo">
  <a:themeElements>
    <a:clrScheme name="Simple Light">
      <a:dk1>
        <a:srgbClr val="002112"/>
      </a:dk1>
      <a:lt1>
        <a:srgbClr val="F8F1E8"/>
      </a:lt1>
      <a:dk2>
        <a:srgbClr val="E9B432"/>
      </a:dk2>
      <a:lt2>
        <a:srgbClr val="E46D30"/>
      </a:lt2>
      <a:accent1>
        <a:srgbClr val="B2CD3E"/>
      </a:accent1>
      <a:accent2>
        <a:srgbClr val="5EC5DC"/>
      </a:accent2>
      <a:accent3>
        <a:srgbClr val="FFFFFF"/>
      </a:accent3>
      <a:accent4>
        <a:srgbClr val="FFFFFF"/>
      </a:accent4>
      <a:accent5>
        <a:srgbClr val="FFFFFF"/>
      </a:accent5>
      <a:accent6>
        <a:srgbClr val="FFFFFF"/>
      </a:accent6>
      <a:hlink>
        <a:srgbClr val="00211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Custom</PresentationFormat>
  <Paragraphs>75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Londrina Solid</vt:lpstr>
      <vt:lpstr>Bebas Neue</vt:lpstr>
      <vt:lpstr>Arial</vt:lpstr>
      <vt:lpstr>Roboto Condensed Light</vt:lpstr>
      <vt:lpstr>Albert Sans</vt:lpstr>
      <vt:lpstr>Difference between Four Seasons for Pre-K by Slidesgo</vt:lpstr>
      <vt:lpstr>TỰ NHIÊN VÀ XÃ HỘI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lpstr>PowerPoint Presentation</vt:lpstr>
      <vt:lpstr>Trong quá trình thiết kế, mặc dù đã rất cố gắng nhưng vẫn khó tránh khỏi sai sót. Em Linh mong quý thầy cô dò bài cẩn thận trước khi lên lớp và gửi phản hồi kịp thời để em điều chỉnh sớm nhất có thể nhé! Yêu thương!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NHIÊN VÀ XÃ HỘI 3</dc:title>
  <cp:lastModifiedBy>CQC</cp:lastModifiedBy>
  <cp:revision>1</cp:revision>
  <dcterms:modified xsi:type="dcterms:W3CDTF">2024-04-07T13:19:08Z</dcterms:modified>
</cp:coreProperties>
</file>