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1887200" cy="6858000"/>
  <p:notesSz cx="6858000" cy="9144000"/>
  <p:embeddedFontLst>
    <p:embeddedFont>
      <p:font typeface="Albert Sans" panose="020B0604020202020204" charset="0"/>
      <p:regular r:id="rId22"/>
      <p:bold r:id="rId23"/>
      <p:italic r:id="rId24"/>
      <p:boldItalic r:id="rId25"/>
    </p:embeddedFont>
    <p:embeddedFont>
      <p:font typeface="Bebas Neue" panose="020B0606020202050201" pitchFamily="34" charset="0"/>
      <p:regular r:id="rId26"/>
    </p:embeddedFont>
    <p:embeddedFont>
      <p:font typeface="Londrina Solid"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9AA0A6"/>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14" y="72"/>
      </p:cViewPr>
      <p:guideLst>
        <p:guide orient="horz" pos="4320"/>
        <p:guide pos="3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8" name="Google Shape;5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10: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3" name="Google Shape;82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11: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2: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5" name="Google Shape;83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13: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1" name="Google Shape;8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4: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8" name="Google Shape;8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5: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sửa cách xưng hô theo vùng miền phù hợp</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6: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0" name="Google Shape;86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2" name="Google Shape;872;p17: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18: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Kho ppt Phan Linh_0916.604.268</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2" name="Google Shape;882;p19: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2: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3: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2" name="Google Shape;6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100"/>
              <a:buAutoNum type="arabicPeriod"/>
            </a:pPr>
            <a:r>
              <a:rPr lang="en-US" sz="1200">
                <a:latin typeface="Arial Rounded"/>
                <a:ea typeface="Arial Rounded"/>
                <a:cs typeface="Arial Rounded"/>
                <a:sym typeface="Arial Rounded"/>
              </a:rPr>
              <a:t>Click vào các hộp vuông để tìm đáp án. Đáp án đúng sẽ có mickey ở dưới</a:t>
            </a:r>
            <a:endParaRPr/>
          </a:p>
          <a:p>
            <a:pPr marL="0" lvl="0" indent="0" algn="l" rtl="0">
              <a:lnSpc>
                <a:spcPct val="100000"/>
              </a:lnSpc>
              <a:spcBef>
                <a:spcPts val="0"/>
              </a:spcBef>
              <a:spcAft>
                <a:spcPts val="0"/>
              </a:spcAft>
              <a:buSzPts val="1100"/>
              <a:buNone/>
            </a:pPr>
            <a:endParaRPr sz="1200">
              <a:latin typeface="Arial Rounded"/>
              <a:ea typeface="Arial Rounded"/>
              <a:cs typeface="Arial Rounded"/>
              <a:sym typeface="Arial Rounded"/>
            </a:endParaRPr>
          </a:p>
        </p:txBody>
      </p:sp>
      <p:sp>
        <p:nvSpPr>
          <p:cNvPr id="609" name="Google Shape;609;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6" name="Google Shape;63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637" name="Google Shape;637;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6: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100"/>
              <a:buAutoNum type="arabicPeriod"/>
            </a:pPr>
            <a:r>
              <a:rPr lang="en-US" sz="1100">
                <a:latin typeface="Arial Rounded"/>
                <a:ea typeface="Arial Rounded"/>
                <a:cs typeface="Arial Rounded"/>
                <a:sym typeface="Arial Rounded"/>
              </a:rPr>
              <a:t>Click vào các hộp vuông để tìm đáp án. Đáp án đúng sẽ có mickey ở dưới</a:t>
            </a:r>
            <a:endParaRPr/>
          </a:p>
          <a:p>
            <a:pPr marL="0" lvl="0" indent="0" algn="l" rtl="0">
              <a:lnSpc>
                <a:spcPct val="100000"/>
              </a:lnSpc>
              <a:spcBef>
                <a:spcPts val="0"/>
              </a:spcBef>
              <a:spcAft>
                <a:spcPts val="0"/>
              </a:spcAft>
              <a:buSzPts val="1100"/>
              <a:buNone/>
            </a:pPr>
            <a:endParaRPr sz="1100">
              <a:latin typeface="Arial Rounded"/>
              <a:ea typeface="Arial Rounded"/>
              <a:cs typeface="Arial Rounded"/>
              <a:sym typeface="Arial Rounded"/>
            </a:endParaRPr>
          </a:p>
          <a:p>
            <a:pPr marL="457200" lvl="0" indent="-228600" algn="l" rtl="0">
              <a:lnSpc>
                <a:spcPct val="100000"/>
              </a:lnSpc>
              <a:spcBef>
                <a:spcPts val="0"/>
              </a:spcBef>
              <a:spcAft>
                <a:spcPts val="0"/>
              </a:spcAft>
              <a:buSzPts val="1100"/>
              <a:buNone/>
            </a:pPr>
            <a:endParaRPr/>
          </a:p>
        </p:txBody>
      </p:sp>
      <p:sp>
        <p:nvSpPr>
          <p:cNvPr id="682" name="Google Shape;682;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100"/>
              <a:buAutoNum type="arabicPeriod"/>
            </a:pPr>
            <a:r>
              <a:rPr lang="en-US" sz="1100">
                <a:latin typeface="Arial Rounded"/>
                <a:ea typeface="Arial Rounded"/>
                <a:cs typeface="Arial Rounded"/>
                <a:sym typeface="Arial Rounded"/>
              </a:rPr>
              <a:t>Click vào các hộp vuông để tìm đáp án. Đáp án đúng sẽ có mickey ở dưới</a:t>
            </a:r>
            <a:endParaRPr/>
          </a:p>
          <a:p>
            <a:pPr marL="0" lvl="0" indent="0" algn="l" rtl="0">
              <a:lnSpc>
                <a:spcPct val="100000"/>
              </a:lnSpc>
              <a:spcBef>
                <a:spcPts val="0"/>
              </a:spcBef>
              <a:spcAft>
                <a:spcPts val="0"/>
              </a:spcAft>
              <a:buSzPts val="1100"/>
              <a:buNone/>
            </a:pPr>
            <a:endParaRPr sz="1100">
              <a:latin typeface="Arial Rounded"/>
              <a:ea typeface="Arial Rounded"/>
              <a:cs typeface="Arial Rounded"/>
              <a:sym typeface="Arial Rounded"/>
            </a:endParaRPr>
          </a:p>
          <a:p>
            <a:pPr marL="457200" lvl="0" indent="-228600" algn="l" rtl="0">
              <a:lnSpc>
                <a:spcPct val="100000"/>
              </a:lnSpc>
              <a:spcBef>
                <a:spcPts val="0"/>
              </a:spcBef>
              <a:spcAft>
                <a:spcPts val="0"/>
              </a:spcAft>
              <a:buSzPts val="1100"/>
              <a:buNone/>
            </a:pPr>
            <a:endParaRPr/>
          </a:p>
        </p:txBody>
      </p:sp>
      <p:sp>
        <p:nvSpPr>
          <p:cNvPr id="727" name="Google Shape;727;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1" name="Google Shape;771;p8: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9:notes"/>
          <p:cNvSpPr>
            <a:spLocks noGrp="1" noRot="1" noChangeAspect="1"/>
          </p:cNvSpPr>
          <p:nvPr>
            <p:ph type="sldImg" idx="2"/>
          </p:nvPr>
        </p:nvSpPr>
        <p:spPr>
          <a:xfrm>
            <a:off x="457200" y="685800"/>
            <a:ext cx="5943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5" name="Google Shape;8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100"/>
              <a:buAutoNum type="arabicPeriod"/>
            </a:pPr>
            <a:r>
              <a:rPr lang="en-US" sz="1200">
                <a:latin typeface="Arial Rounded"/>
                <a:ea typeface="Arial Rounded"/>
                <a:cs typeface="Arial Rounded"/>
                <a:sym typeface="Arial Rounded"/>
              </a:rPr>
              <a:t>Click vào các hộp vuông để tìm đáp án. Đáp án đúng sẽ có mickey ở dưới</a:t>
            </a:r>
            <a:endParaRPr/>
          </a:p>
          <a:p>
            <a:pPr marL="0" lvl="0" indent="0" algn="l" rtl="0">
              <a:lnSpc>
                <a:spcPct val="100000"/>
              </a:lnSpc>
              <a:spcBef>
                <a:spcPts val="0"/>
              </a:spcBef>
              <a:spcAft>
                <a:spcPts val="0"/>
              </a:spcAft>
              <a:buSzPts val="1100"/>
              <a:buNone/>
            </a:pPr>
            <a:endParaRPr sz="1200">
              <a:latin typeface="Arial Rounded"/>
              <a:ea typeface="Arial Rounded"/>
              <a:cs typeface="Arial Rounded"/>
              <a:sym typeface="Arial Rounded"/>
            </a:endParaRPr>
          </a:p>
        </p:txBody>
      </p:sp>
      <p:sp>
        <p:nvSpPr>
          <p:cNvPr id="816" name="Google Shape;816;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314828" y="345200"/>
            <a:ext cx="11257740" cy="6167600"/>
            <a:chOff x="242175" y="258900"/>
            <a:chExt cx="8659800" cy="4625700"/>
          </a:xfrm>
        </p:grpSpPr>
        <p:sp>
          <p:nvSpPr>
            <p:cNvPr id="11" name="Google Shape;11;p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2" name="Google Shape;12;p2"/>
            <p:cNvGrpSpPr/>
            <p:nvPr/>
          </p:nvGrpSpPr>
          <p:grpSpPr>
            <a:xfrm>
              <a:off x="242175" y="700280"/>
              <a:ext cx="8659800" cy="3820876"/>
              <a:chOff x="242175" y="665399"/>
              <a:chExt cx="8659800" cy="3820876"/>
            </a:xfrm>
          </p:grpSpPr>
          <p:cxnSp>
            <p:nvCxnSpPr>
              <p:cNvPr id="13" name="Google Shape;13;p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4" name="Google Shape;14;p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5" name="Google Shape;15;p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6" name="Google Shape;16;p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7" name="Google Shape;17;p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8" name="Google Shape;18;p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9" name="Google Shape;19;p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0" name="Google Shape;20;p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1" name="Google Shape;21;p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2" name="Google Shape;22;p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3" name="Google Shape;23;p2"/>
            <p:cNvGrpSpPr/>
            <p:nvPr/>
          </p:nvGrpSpPr>
          <p:grpSpPr>
            <a:xfrm>
              <a:off x="711200" y="258900"/>
              <a:ext cx="7721725" cy="4625700"/>
              <a:chOff x="711200" y="258900"/>
              <a:chExt cx="7721725" cy="4625700"/>
            </a:xfrm>
          </p:grpSpPr>
          <p:cxnSp>
            <p:nvCxnSpPr>
              <p:cNvPr id="24" name="Google Shape;24;p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 name="Google Shape;25;p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 name="Google Shape;26;p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7" name="Google Shape;27;p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8" name="Google Shape;28;p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 name="Google Shape;29;p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 name="Google Shape;30;p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1" name="Google Shape;31;p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 name="Google Shape;32;p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 name="Google Shape;33;p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 name="Google Shape;34;p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5" name="Google Shape;35;p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6" name="Google Shape;36;p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 name="Google Shape;37;p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 name="Google Shape;38;p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9" name="Google Shape;39;p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0" name="Google Shape;40;p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1" name="Google Shape;41;p2"/>
          <p:cNvSpPr txBox="1">
            <a:spLocks noGrp="1"/>
          </p:cNvSpPr>
          <p:nvPr>
            <p:ph type="ctrTitle"/>
          </p:nvPr>
        </p:nvSpPr>
        <p:spPr>
          <a:xfrm>
            <a:off x="1648335" y="2279000"/>
            <a:ext cx="8590530" cy="3266000"/>
          </a:xfrm>
          <a:prstGeom prst="rect">
            <a:avLst/>
          </a:prstGeom>
          <a:noFill/>
          <a:ln>
            <a:noFill/>
          </a:ln>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7800"/>
            </a:lvl1pPr>
            <a:lvl2pPr lvl="1" algn="ctr">
              <a:lnSpc>
                <a:spcPct val="100000"/>
              </a:lnSpc>
              <a:spcBef>
                <a:spcPts val="0"/>
              </a:spcBef>
              <a:spcAft>
                <a:spcPts val="0"/>
              </a:spcAft>
              <a:buSzPts val="5200"/>
              <a:buNone/>
              <a:defRPr sz="6760"/>
            </a:lvl2pPr>
            <a:lvl3pPr lvl="2" algn="ctr">
              <a:lnSpc>
                <a:spcPct val="100000"/>
              </a:lnSpc>
              <a:spcBef>
                <a:spcPts val="0"/>
              </a:spcBef>
              <a:spcAft>
                <a:spcPts val="0"/>
              </a:spcAft>
              <a:buSzPts val="5200"/>
              <a:buNone/>
              <a:defRPr sz="6760"/>
            </a:lvl3pPr>
            <a:lvl4pPr lvl="3" algn="ctr">
              <a:lnSpc>
                <a:spcPct val="100000"/>
              </a:lnSpc>
              <a:spcBef>
                <a:spcPts val="0"/>
              </a:spcBef>
              <a:spcAft>
                <a:spcPts val="0"/>
              </a:spcAft>
              <a:buSzPts val="5200"/>
              <a:buNone/>
              <a:defRPr sz="6760"/>
            </a:lvl4pPr>
            <a:lvl5pPr lvl="4" algn="ctr">
              <a:lnSpc>
                <a:spcPct val="100000"/>
              </a:lnSpc>
              <a:spcBef>
                <a:spcPts val="0"/>
              </a:spcBef>
              <a:spcAft>
                <a:spcPts val="0"/>
              </a:spcAft>
              <a:buSzPts val="5200"/>
              <a:buNone/>
              <a:defRPr sz="6760"/>
            </a:lvl5pPr>
            <a:lvl6pPr lvl="5" algn="ctr">
              <a:lnSpc>
                <a:spcPct val="100000"/>
              </a:lnSpc>
              <a:spcBef>
                <a:spcPts val="0"/>
              </a:spcBef>
              <a:spcAft>
                <a:spcPts val="0"/>
              </a:spcAft>
              <a:buSzPts val="5200"/>
              <a:buNone/>
              <a:defRPr sz="6760"/>
            </a:lvl6pPr>
            <a:lvl7pPr lvl="6" algn="ctr">
              <a:lnSpc>
                <a:spcPct val="100000"/>
              </a:lnSpc>
              <a:spcBef>
                <a:spcPts val="0"/>
              </a:spcBef>
              <a:spcAft>
                <a:spcPts val="0"/>
              </a:spcAft>
              <a:buSzPts val="5200"/>
              <a:buNone/>
              <a:defRPr sz="6760"/>
            </a:lvl7pPr>
            <a:lvl8pPr lvl="7" algn="ctr">
              <a:lnSpc>
                <a:spcPct val="100000"/>
              </a:lnSpc>
              <a:spcBef>
                <a:spcPts val="0"/>
              </a:spcBef>
              <a:spcAft>
                <a:spcPts val="0"/>
              </a:spcAft>
              <a:buSzPts val="5200"/>
              <a:buNone/>
              <a:defRPr sz="6760"/>
            </a:lvl8pPr>
            <a:lvl9pPr lvl="8" algn="ctr">
              <a:lnSpc>
                <a:spcPct val="100000"/>
              </a:lnSpc>
              <a:spcBef>
                <a:spcPts val="0"/>
              </a:spcBef>
              <a:spcAft>
                <a:spcPts val="0"/>
              </a:spcAft>
              <a:buSzPts val="5200"/>
              <a:buNone/>
              <a:defRPr sz="6760"/>
            </a:lvl9pPr>
          </a:lstStyle>
          <a:p>
            <a:endParaRPr/>
          </a:p>
        </p:txBody>
      </p:sp>
      <p:sp>
        <p:nvSpPr>
          <p:cNvPr id="42" name="Google Shape;42;p2"/>
          <p:cNvSpPr txBox="1">
            <a:spLocks noGrp="1"/>
          </p:cNvSpPr>
          <p:nvPr>
            <p:ph type="subTitle" idx="1"/>
          </p:nvPr>
        </p:nvSpPr>
        <p:spPr>
          <a:xfrm>
            <a:off x="2999880" y="5504400"/>
            <a:ext cx="5887440" cy="634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None/>
              <a:defRPr sz="2080">
                <a:solidFill>
                  <a:schemeClr val="dk1"/>
                </a:solidFill>
              </a:defRPr>
            </a:lvl1pPr>
            <a:lvl2pPr lvl="1" algn="ctr">
              <a:lnSpc>
                <a:spcPct val="100000"/>
              </a:lnSpc>
              <a:spcBef>
                <a:spcPts val="0"/>
              </a:spcBef>
              <a:spcAft>
                <a:spcPts val="0"/>
              </a:spcAft>
              <a:buClr>
                <a:schemeClr val="dk1"/>
              </a:buClr>
              <a:buSzPts val="1800"/>
              <a:buNone/>
              <a:defRPr sz="2340">
                <a:solidFill>
                  <a:schemeClr val="dk1"/>
                </a:solidFill>
              </a:defRPr>
            </a:lvl2pPr>
            <a:lvl3pPr lvl="2" algn="ctr">
              <a:lnSpc>
                <a:spcPct val="100000"/>
              </a:lnSpc>
              <a:spcBef>
                <a:spcPts val="0"/>
              </a:spcBef>
              <a:spcAft>
                <a:spcPts val="0"/>
              </a:spcAft>
              <a:buClr>
                <a:schemeClr val="dk1"/>
              </a:buClr>
              <a:buSzPts val="1800"/>
              <a:buNone/>
              <a:defRPr sz="2340">
                <a:solidFill>
                  <a:schemeClr val="dk1"/>
                </a:solidFill>
              </a:defRPr>
            </a:lvl3pPr>
            <a:lvl4pPr lvl="3" algn="ctr">
              <a:lnSpc>
                <a:spcPct val="100000"/>
              </a:lnSpc>
              <a:spcBef>
                <a:spcPts val="0"/>
              </a:spcBef>
              <a:spcAft>
                <a:spcPts val="0"/>
              </a:spcAft>
              <a:buClr>
                <a:schemeClr val="dk1"/>
              </a:buClr>
              <a:buSzPts val="1800"/>
              <a:buNone/>
              <a:defRPr sz="2340">
                <a:solidFill>
                  <a:schemeClr val="dk1"/>
                </a:solidFill>
              </a:defRPr>
            </a:lvl4pPr>
            <a:lvl5pPr lvl="4" algn="ctr">
              <a:lnSpc>
                <a:spcPct val="100000"/>
              </a:lnSpc>
              <a:spcBef>
                <a:spcPts val="0"/>
              </a:spcBef>
              <a:spcAft>
                <a:spcPts val="0"/>
              </a:spcAft>
              <a:buClr>
                <a:schemeClr val="dk1"/>
              </a:buClr>
              <a:buSzPts val="1800"/>
              <a:buNone/>
              <a:defRPr sz="2340">
                <a:solidFill>
                  <a:schemeClr val="dk1"/>
                </a:solidFill>
              </a:defRPr>
            </a:lvl5pPr>
            <a:lvl6pPr lvl="5" algn="ctr">
              <a:lnSpc>
                <a:spcPct val="100000"/>
              </a:lnSpc>
              <a:spcBef>
                <a:spcPts val="0"/>
              </a:spcBef>
              <a:spcAft>
                <a:spcPts val="0"/>
              </a:spcAft>
              <a:buClr>
                <a:schemeClr val="dk1"/>
              </a:buClr>
              <a:buSzPts val="1800"/>
              <a:buNone/>
              <a:defRPr sz="2340">
                <a:solidFill>
                  <a:schemeClr val="dk1"/>
                </a:solidFill>
              </a:defRPr>
            </a:lvl6pPr>
            <a:lvl7pPr lvl="6" algn="ctr">
              <a:lnSpc>
                <a:spcPct val="100000"/>
              </a:lnSpc>
              <a:spcBef>
                <a:spcPts val="0"/>
              </a:spcBef>
              <a:spcAft>
                <a:spcPts val="0"/>
              </a:spcAft>
              <a:buClr>
                <a:schemeClr val="dk1"/>
              </a:buClr>
              <a:buSzPts val="1800"/>
              <a:buNone/>
              <a:defRPr sz="2340">
                <a:solidFill>
                  <a:schemeClr val="dk1"/>
                </a:solidFill>
              </a:defRPr>
            </a:lvl7pPr>
            <a:lvl8pPr lvl="7" algn="ctr">
              <a:lnSpc>
                <a:spcPct val="100000"/>
              </a:lnSpc>
              <a:spcBef>
                <a:spcPts val="0"/>
              </a:spcBef>
              <a:spcAft>
                <a:spcPts val="0"/>
              </a:spcAft>
              <a:buClr>
                <a:schemeClr val="dk1"/>
              </a:buClr>
              <a:buSzPts val="1800"/>
              <a:buNone/>
              <a:defRPr sz="2340">
                <a:solidFill>
                  <a:schemeClr val="dk1"/>
                </a:solidFill>
              </a:defRPr>
            </a:lvl8pPr>
            <a:lvl9pPr lvl="8" algn="ctr">
              <a:lnSpc>
                <a:spcPct val="100000"/>
              </a:lnSpc>
              <a:spcBef>
                <a:spcPts val="0"/>
              </a:spcBef>
              <a:spcAft>
                <a:spcPts val="0"/>
              </a:spcAft>
              <a:buClr>
                <a:schemeClr val="dk1"/>
              </a:buClr>
              <a:buSzPts val="1800"/>
              <a:buNone/>
              <a:defRPr sz="2340">
                <a:solidFill>
                  <a:schemeClr val="dk1"/>
                </a:solidFill>
              </a:defRPr>
            </a:lvl9pPr>
          </a:lstStyle>
          <a:p>
            <a:endParaRPr/>
          </a:p>
        </p:txBody>
      </p:sp>
      <p:pic>
        <p:nvPicPr>
          <p:cNvPr id="43" name="Google Shape;43;p2"/>
          <p:cNvPicPr preferRelativeResize="0"/>
          <p:nvPr/>
        </p:nvPicPr>
        <p:blipFill rotWithShape="1">
          <a:blip r:embed="rId3">
            <a:alphaModFix/>
          </a:blip>
          <a:srcRect t="5539" b="5539"/>
          <a:stretch/>
        </p:blipFill>
        <p:spPr>
          <a:xfrm rot="-1333971">
            <a:off x="5362" y="446282"/>
            <a:ext cx="1964074" cy="424900"/>
          </a:xfrm>
          <a:prstGeom prst="rect">
            <a:avLst/>
          </a:prstGeom>
          <a:noFill/>
          <a:ln>
            <a:noFill/>
          </a:ln>
          <a:effectLst>
            <a:outerShdw blurRad="57150" dist="19050" dir="5400000" algn="bl" rotWithShape="0">
              <a:schemeClr val="dk1">
                <a:alpha val="49803"/>
              </a:schemeClr>
            </a:outerShdw>
          </a:effectLst>
        </p:spPr>
      </p:pic>
      <p:pic>
        <p:nvPicPr>
          <p:cNvPr id="44" name="Google Shape;44;p2"/>
          <p:cNvPicPr preferRelativeResize="0"/>
          <p:nvPr/>
        </p:nvPicPr>
        <p:blipFill rotWithShape="1">
          <a:blip r:embed="rId4">
            <a:alphaModFix/>
          </a:blip>
          <a:srcRect t="5539" b="5539"/>
          <a:stretch/>
        </p:blipFill>
        <p:spPr>
          <a:xfrm rot="-5400000">
            <a:off x="10518145" y="40228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
  <p:cSld name="CUSTOM">
    <p:spTree>
      <p:nvGrpSpPr>
        <p:cNvPr id="1" name="Shape 357"/>
        <p:cNvGrpSpPr/>
        <p:nvPr/>
      </p:nvGrpSpPr>
      <p:grpSpPr>
        <a:xfrm>
          <a:off x="0" y="0"/>
          <a:ext cx="0" cy="0"/>
          <a:chOff x="0" y="0"/>
          <a:chExt cx="0" cy="0"/>
        </a:xfrm>
      </p:grpSpPr>
      <p:grpSp>
        <p:nvGrpSpPr>
          <p:cNvPr id="358" name="Google Shape;358;p11"/>
          <p:cNvGrpSpPr/>
          <p:nvPr/>
        </p:nvGrpSpPr>
        <p:grpSpPr>
          <a:xfrm>
            <a:off x="314828" y="345200"/>
            <a:ext cx="11257740" cy="6167600"/>
            <a:chOff x="242175" y="258900"/>
            <a:chExt cx="8659800" cy="4625700"/>
          </a:xfrm>
        </p:grpSpPr>
        <p:sp>
          <p:nvSpPr>
            <p:cNvPr id="359" name="Google Shape;359;p11"/>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60" name="Google Shape;360;p11"/>
            <p:cNvGrpSpPr/>
            <p:nvPr/>
          </p:nvGrpSpPr>
          <p:grpSpPr>
            <a:xfrm>
              <a:off x="242175" y="700280"/>
              <a:ext cx="8659800" cy="3820876"/>
              <a:chOff x="242175" y="665399"/>
              <a:chExt cx="8659800" cy="3820876"/>
            </a:xfrm>
          </p:grpSpPr>
          <p:cxnSp>
            <p:nvCxnSpPr>
              <p:cNvPr id="361" name="Google Shape;361;p11"/>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62" name="Google Shape;362;p11"/>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63" name="Google Shape;363;p11"/>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64" name="Google Shape;364;p11"/>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365" name="Google Shape;365;p11"/>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366" name="Google Shape;366;p11"/>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367" name="Google Shape;367;p11"/>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368" name="Google Shape;368;p11"/>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69" name="Google Shape;369;p11"/>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70" name="Google Shape;370;p11"/>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71" name="Google Shape;371;p11"/>
            <p:cNvGrpSpPr/>
            <p:nvPr/>
          </p:nvGrpSpPr>
          <p:grpSpPr>
            <a:xfrm>
              <a:off x="711200" y="258900"/>
              <a:ext cx="7721725" cy="4625700"/>
              <a:chOff x="711200" y="258900"/>
              <a:chExt cx="7721725" cy="4625700"/>
            </a:xfrm>
          </p:grpSpPr>
          <p:cxnSp>
            <p:nvCxnSpPr>
              <p:cNvPr id="372" name="Google Shape;372;p11"/>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3" name="Google Shape;373;p11"/>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4" name="Google Shape;374;p11"/>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5" name="Google Shape;375;p11"/>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6" name="Google Shape;376;p11"/>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7" name="Google Shape;377;p11"/>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8" name="Google Shape;378;p11"/>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79" name="Google Shape;379;p11"/>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0" name="Google Shape;380;p11"/>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1" name="Google Shape;381;p11"/>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2" name="Google Shape;382;p11"/>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3" name="Google Shape;383;p11"/>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4" name="Google Shape;384;p11"/>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5" name="Google Shape;385;p11"/>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6" name="Google Shape;386;p11"/>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87" name="Google Shape;387;p11"/>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88" name="Google Shape;388;p11"/>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89" name="Google Shape;389;p11"/>
          <p:cNvSpPr txBox="1">
            <a:spLocks noGrp="1"/>
          </p:cNvSpPr>
          <p:nvPr>
            <p:ph type="title"/>
          </p:nvPr>
        </p:nvSpPr>
        <p:spPr>
          <a:xfrm>
            <a:off x="2932930" y="2077800"/>
            <a:ext cx="6021600" cy="1895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143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390" name="Google Shape;390;p11"/>
          <p:cNvSpPr txBox="1">
            <a:spLocks noGrp="1"/>
          </p:cNvSpPr>
          <p:nvPr>
            <p:ph type="subTitle" idx="1"/>
          </p:nvPr>
        </p:nvSpPr>
        <p:spPr>
          <a:xfrm>
            <a:off x="2932930" y="3973400"/>
            <a:ext cx="6021600" cy="8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391" name="Google Shape;391;p11"/>
          <p:cNvPicPr preferRelativeResize="0"/>
          <p:nvPr/>
        </p:nvPicPr>
        <p:blipFill rotWithShape="1">
          <a:blip r:embed="rId3">
            <a:alphaModFix/>
          </a:blip>
          <a:srcRect t="5539" b="5539"/>
          <a:stretch/>
        </p:blipFill>
        <p:spPr>
          <a:xfrm rot="10800000">
            <a:off x="7243860" y="5926367"/>
            <a:ext cx="1964071"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2"/>
        <p:cNvGrpSpPr/>
        <p:nvPr/>
      </p:nvGrpSpPr>
      <p:grpSpPr>
        <a:xfrm>
          <a:off x="0" y="0"/>
          <a:ext cx="0" cy="0"/>
          <a:chOff x="0" y="0"/>
          <a:chExt cx="0" cy="0"/>
        </a:xfrm>
      </p:grpSpPr>
      <p:grpSp>
        <p:nvGrpSpPr>
          <p:cNvPr id="393" name="Google Shape;393;p12"/>
          <p:cNvGrpSpPr/>
          <p:nvPr/>
        </p:nvGrpSpPr>
        <p:grpSpPr>
          <a:xfrm>
            <a:off x="314828" y="345200"/>
            <a:ext cx="11257740" cy="6167600"/>
            <a:chOff x="242175" y="258900"/>
            <a:chExt cx="8659800" cy="4625700"/>
          </a:xfrm>
        </p:grpSpPr>
        <p:sp>
          <p:nvSpPr>
            <p:cNvPr id="394" name="Google Shape;394;p12"/>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95" name="Google Shape;395;p12"/>
            <p:cNvGrpSpPr/>
            <p:nvPr/>
          </p:nvGrpSpPr>
          <p:grpSpPr>
            <a:xfrm>
              <a:off x="242175" y="700280"/>
              <a:ext cx="8659800" cy="3820876"/>
              <a:chOff x="242175" y="665399"/>
              <a:chExt cx="8659800" cy="3820876"/>
            </a:xfrm>
          </p:grpSpPr>
          <p:cxnSp>
            <p:nvCxnSpPr>
              <p:cNvPr id="396" name="Google Shape;396;p12"/>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97" name="Google Shape;397;p12"/>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98" name="Google Shape;398;p12"/>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99" name="Google Shape;399;p12"/>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00" name="Google Shape;400;p12"/>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01" name="Google Shape;401;p12"/>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02" name="Google Shape;402;p12"/>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03" name="Google Shape;403;p12"/>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04" name="Google Shape;404;p12"/>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05" name="Google Shape;405;p12"/>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06" name="Google Shape;406;p12"/>
            <p:cNvGrpSpPr/>
            <p:nvPr/>
          </p:nvGrpSpPr>
          <p:grpSpPr>
            <a:xfrm>
              <a:off x="711200" y="258900"/>
              <a:ext cx="7721725" cy="4625700"/>
              <a:chOff x="711200" y="258900"/>
              <a:chExt cx="7721725" cy="4625700"/>
            </a:xfrm>
          </p:grpSpPr>
          <p:cxnSp>
            <p:nvCxnSpPr>
              <p:cNvPr id="407" name="Google Shape;407;p12"/>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08" name="Google Shape;408;p12"/>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09" name="Google Shape;409;p12"/>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0" name="Google Shape;410;p12"/>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1" name="Google Shape;411;p12"/>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2" name="Google Shape;412;p12"/>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3" name="Google Shape;413;p12"/>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4" name="Google Shape;414;p12"/>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5" name="Google Shape;415;p12"/>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6" name="Google Shape;416;p12"/>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7" name="Google Shape;417;p12"/>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8" name="Google Shape;418;p12"/>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19" name="Google Shape;419;p12"/>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0" name="Google Shape;420;p12"/>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1" name="Google Shape;421;p12"/>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22" name="Google Shape;422;p12"/>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23" name="Google Shape;423;p12"/>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24" name="Google Shape;424;p12"/>
          <p:cNvSpPr txBox="1">
            <a:spLocks noGrp="1"/>
          </p:cNvSpPr>
          <p:nvPr>
            <p:ph type="title"/>
          </p:nvPr>
        </p:nvSpPr>
        <p:spPr>
          <a:xfrm>
            <a:off x="3013335" y="1742800"/>
            <a:ext cx="5860530" cy="337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9360"/>
            </a:lvl1pPr>
            <a:lvl2pPr lvl="1" algn="l">
              <a:lnSpc>
                <a:spcPct val="100000"/>
              </a:lnSpc>
              <a:spcBef>
                <a:spcPts val="0"/>
              </a:spcBef>
              <a:spcAft>
                <a:spcPts val="0"/>
              </a:spcAft>
              <a:buSzPts val="4800"/>
              <a:buNone/>
              <a:defRPr sz="6240"/>
            </a:lvl2pPr>
            <a:lvl3pPr lvl="2" algn="l">
              <a:lnSpc>
                <a:spcPct val="100000"/>
              </a:lnSpc>
              <a:spcBef>
                <a:spcPts val="0"/>
              </a:spcBef>
              <a:spcAft>
                <a:spcPts val="0"/>
              </a:spcAft>
              <a:buSzPts val="4800"/>
              <a:buNone/>
              <a:defRPr sz="6240"/>
            </a:lvl3pPr>
            <a:lvl4pPr lvl="3" algn="l">
              <a:lnSpc>
                <a:spcPct val="100000"/>
              </a:lnSpc>
              <a:spcBef>
                <a:spcPts val="0"/>
              </a:spcBef>
              <a:spcAft>
                <a:spcPts val="0"/>
              </a:spcAft>
              <a:buSzPts val="4800"/>
              <a:buNone/>
              <a:defRPr sz="6240"/>
            </a:lvl4pPr>
            <a:lvl5pPr lvl="4" algn="l">
              <a:lnSpc>
                <a:spcPct val="100000"/>
              </a:lnSpc>
              <a:spcBef>
                <a:spcPts val="0"/>
              </a:spcBef>
              <a:spcAft>
                <a:spcPts val="0"/>
              </a:spcAft>
              <a:buSzPts val="4800"/>
              <a:buNone/>
              <a:defRPr sz="6240"/>
            </a:lvl5pPr>
            <a:lvl6pPr lvl="5" algn="l">
              <a:lnSpc>
                <a:spcPct val="100000"/>
              </a:lnSpc>
              <a:spcBef>
                <a:spcPts val="0"/>
              </a:spcBef>
              <a:spcAft>
                <a:spcPts val="0"/>
              </a:spcAft>
              <a:buSzPts val="4800"/>
              <a:buNone/>
              <a:defRPr sz="6240"/>
            </a:lvl6pPr>
            <a:lvl7pPr lvl="6" algn="l">
              <a:lnSpc>
                <a:spcPct val="100000"/>
              </a:lnSpc>
              <a:spcBef>
                <a:spcPts val="0"/>
              </a:spcBef>
              <a:spcAft>
                <a:spcPts val="0"/>
              </a:spcAft>
              <a:buSzPts val="4800"/>
              <a:buNone/>
              <a:defRPr sz="6240"/>
            </a:lvl7pPr>
            <a:lvl8pPr lvl="7" algn="l">
              <a:lnSpc>
                <a:spcPct val="100000"/>
              </a:lnSpc>
              <a:spcBef>
                <a:spcPts val="0"/>
              </a:spcBef>
              <a:spcAft>
                <a:spcPts val="0"/>
              </a:spcAft>
              <a:buSzPts val="4800"/>
              <a:buNone/>
              <a:defRPr sz="6240"/>
            </a:lvl8pPr>
            <a:lvl9pPr lvl="8" algn="l">
              <a:lnSpc>
                <a:spcPct val="100000"/>
              </a:lnSpc>
              <a:spcBef>
                <a:spcPts val="0"/>
              </a:spcBef>
              <a:spcAft>
                <a:spcPts val="0"/>
              </a:spcAft>
              <a:buSzPts val="4800"/>
              <a:buNone/>
              <a:defRPr sz="6240"/>
            </a:lvl9pPr>
          </a:lstStyle>
          <a:p>
            <a:endParaRPr/>
          </a:p>
        </p:txBody>
      </p:sp>
      <p:pic>
        <p:nvPicPr>
          <p:cNvPr id="425" name="Google Shape;425;p12"/>
          <p:cNvPicPr preferRelativeResize="0"/>
          <p:nvPr/>
        </p:nvPicPr>
        <p:blipFill rotWithShape="1">
          <a:blip r:embed="rId3">
            <a:alphaModFix/>
          </a:blip>
          <a:srcRect t="5539" b="5539"/>
          <a:stretch/>
        </p:blipFill>
        <p:spPr>
          <a:xfrm rot="-1333971">
            <a:off x="193732" y="5926349"/>
            <a:ext cx="1964074" cy="424900"/>
          </a:xfrm>
          <a:prstGeom prst="rect">
            <a:avLst/>
          </a:prstGeom>
          <a:noFill/>
          <a:ln>
            <a:noFill/>
          </a:ln>
          <a:effectLst>
            <a:outerShdw blurRad="57150" dist="19050" dir="5400000" algn="bl" rotWithShape="0">
              <a:schemeClr val="dk1">
                <a:alpha val="49803"/>
              </a:schemeClr>
            </a:outerShdw>
          </a:effectLst>
        </p:spPr>
      </p:pic>
      <p:pic>
        <p:nvPicPr>
          <p:cNvPr id="426" name="Google Shape;426;p12"/>
          <p:cNvPicPr preferRelativeResize="0"/>
          <p:nvPr/>
        </p:nvPicPr>
        <p:blipFill rotWithShape="1">
          <a:blip r:embed="rId4">
            <a:alphaModFix/>
          </a:blip>
          <a:srcRect t="5539" b="5539"/>
          <a:stretch/>
        </p:blipFill>
        <p:spPr>
          <a:xfrm rot="-10799995">
            <a:off x="7648550" y="6197450"/>
            <a:ext cx="1964071" cy="424900"/>
          </a:xfrm>
          <a:prstGeom prst="rect">
            <a:avLst/>
          </a:prstGeom>
          <a:noFill/>
          <a:ln>
            <a:noFill/>
          </a:ln>
          <a:effectLst>
            <a:outerShdw blurRad="57150" dist="19050" dir="5400000" algn="bl" rotWithShape="0">
              <a:schemeClr val="dk1">
                <a:alpha val="49803"/>
              </a:schemeClr>
            </a:outerShdw>
          </a:effectLst>
        </p:spPr>
      </p:pic>
      <p:pic>
        <p:nvPicPr>
          <p:cNvPr id="427" name="Google Shape;427;p12"/>
          <p:cNvPicPr preferRelativeResize="0"/>
          <p:nvPr/>
        </p:nvPicPr>
        <p:blipFill rotWithShape="1">
          <a:blip r:embed="rId3">
            <a:alphaModFix/>
          </a:blip>
          <a:srcRect t="5539" b="5539"/>
          <a:stretch/>
        </p:blipFill>
        <p:spPr>
          <a:xfrm rot="-1333971">
            <a:off x="482105" y="5805749"/>
            <a:ext cx="1964074"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28"/>
        <p:cNvGrpSpPr/>
        <p:nvPr/>
      </p:nvGrpSpPr>
      <p:grpSpPr>
        <a:xfrm>
          <a:off x="0" y="0"/>
          <a:ext cx="0" cy="0"/>
          <a:chOff x="0" y="0"/>
          <a:chExt cx="0" cy="0"/>
        </a:xfrm>
      </p:grpSpPr>
      <p:grpSp>
        <p:nvGrpSpPr>
          <p:cNvPr id="429" name="Google Shape;429;p13"/>
          <p:cNvGrpSpPr/>
          <p:nvPr/>
        </p:nvGrpSpPr>
        <p:grpSpPr>
          <a:xfrm rot="-2700000">
            <a:off x="11213706" y="399492"/>
            <a:ext cx="272543" cy="259997"/>
            <a:chOff x="2803325" y="4061175"/>
            <a:chExt cx="209650" cy="195000"/>
          </a:xfrm>
        </p:grpSpPr>
        <p:sp>
          <p:nvSpPr>
            <p:cNvPr id="430" name="Google Shape;430;p13"/>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13"/>
          <p:cNvSpPr/>
          <p:nvPr/>
        </p:nvSpPr>
        <p:spPr>
          <a:xfrm rot="5400000">
            <a:off x="10929760" y="3103768"/>
            <a:ext cx="840452" cy="115177"/>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4382756" y="6303293"/>
            <a:ext cx="1155565"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 name="Google Shape;436;p13"/>
          <p:cNvGrpSpPr/>
          <p:nvPr/>
        </p:nvGrpSpPr>
        <p:grpSpPr>
          <a:xfrm>
            <a:off x="318338" y="1787267"/>
            <a:ext cx="272545" cy="260000"/>
            <a:chOff x="2803325" y="4061175"/>
            <a:chExt cx="209650" cy="195000"/>
          </a:xfrm>
        </p:grpSpPr>
        <p:sp>
          <p:nvSpPr>
            <p:cNvPr id="437" name="Google Shape;437;p13"/>
            <p:cNvSpPr/>
            <p:nvPr/>
          </p:nvSpPr>
          <p:spPr>
            <a:xfrm>
              <a:off x="2881325" y="4061175"/>
              <a:ext cx="53650" cy="195000"/>
            </a:xfrm>
            <a:custGeom>
              <a:avLst/>
              <a:gdLst/>
              <a:ahLst/>
              <a:cxnLst/>
              <a:rect l="l" t="t" r="r" b="b"/>
              <a:pathLst>
                <a:path w="2146" h="7800" extrusionOk="0">
                  <a:moveTo>
                    <a:pt x="2146" y="0"/>
                  </a:moveTo>
                  <a:cubicBezTo>
                    <a:pt x="940" y="2412"/>
                    <a:pt x="0" y="5103"/>
                    <a:pt x="0" y="780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13075" y="4145147"/>
              <a:ext cx="180400" cy="33025"/>
            </a:xfrm>
            <a:custGeom>
              <a:avLst/>
              <a:gdLst/>
              <a:ahLst/>
              <a:cxnLst/>
              <a:rect l="l" t="t" r="r" b="b"/>
              <a:pathLst>
                <a:path w="7216" h="1321" extrusionOk="0">
                  <a:moveTo>
                    <a:pt x="0" y="151"/>
                  </a:moveTo>
                  <a:cubicBezTo>
                    <a:pt x="2418" y="-151"/>
                    <a:pt x="5037" y="231"/>
                    <a:pt x="7216" y="1321"/>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803325" y="4097125"/>
              <a:ext cx="209650" cy="146250"/>
            </a:xfrm>
            <a:custGeom>
              <a:avLst/>
              <a:gdLst/>
              <a:ahLst/>
              <a:cxnLst/>
              <a:rect l="l" t="t" r="r" b="b"/>
              <a:pathLst>
                <a:path w="8386" h="5850" extrusionOk="0">
                  <a:moveTo>
                    <a:pt x="8386" y="0"/>
                  </a:moveTo>
                  <a:cubicBezTo>
                    <a:pt x="5079" y="827"/>
                    <a:pt x="1524" y="2802"/>
                    <a:pt x="0" y="5850"/>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844763" y="4075800"/>
              <a:ext cx="117025" cy="180375"/>
            </a:xfrm>
            <a:custGeom>
              <a:avLst/>
              <a:gdLst/>
              <a:ahLst/>
              <a:cxnLst/>
              <a:rect l="l" t="t" r="r" b="b"/>
              <a:pathLst>
                <a:path w="4681" h="7215" extrusionOk="0">
                  <a:moveTo>
                    <a:pt x="0" y="0"/>
                  </a:moveTo>
                  <a:cubicBezTo>
                    <a:pt x="1590" y="2385"/>
                    <a:pt x="4681" y="4348"/>
                    <a:pt x="4681" y="7215"/>
                  </a:cubicBezTo>
                </a:path>
              </a:pathLst>
            </a:custGeom>
            <a:noFill/>
            <a:ln w="19050"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1"/>
        <p:cNvGrpSpPr/>
        <p:nvPr/>
      </p:nvGrpSpPr>
      <p:grpSpPr>
        <a:xfrm>
          <a:off x="0" y="0"/>
          <a:ext cx="0" cy="0"/>
          <a:chOff x="0" y="0"/>
          <a:chExt cx="0" cy="0"/>
        </a:xfrm>
      </p:grpSpPr>
      <p:grpSp>
        <p:nvGrpSpPr>
          <p:cNvPr id="442" name="Google Shape;442;p14"/>
          <p:cNvGrpSpPr/>
          <p:nvPr/>
        </p:nvGrpSpPr>
        <p:grpSpPr>
          <a:xfrm>
            <a:off x="314828" y="345200"/>
            <a:ext cx="11257740" cy="6167600"/>
            <a:chOff x="242175" y="258900"/>
            <a:chExt cx="8659800" cy="4625700"/>
          </a:xfrm>
        </p:grpSpPr>
        <p:sp>
          <p:nvSpPr>
            <p:cNvPr id="443" name="Google Shape;443;p1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44" name="Google Shape;444;p14"/>
            <p:cNvGrpSpPr/>
            <p:nvPr/>
          </p:nvGrpSpPr>
          <p:grpSpPr>
            <a:xfrm>
              <a:off x="242175" y="700280"/>
              <a:ext cx="8659800" cy="3820876"/>
              <a:chOff x="242175" y="665399"/>
              <a:chExt cx="8659800" cy="3820876"/>
            </a:xfrm>
          </p:grpSpPr>
          <p:cxnSp>
            <p:nvCxnSpPr>
              <p:cNvPr id="445" name="Google Shape;445;p14"/>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446" name="Google Shape;446;p14"/>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447" name="Google Shape;447;p14"/>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448" name="Google Shape;448;p14"/>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49" name="Google Shape;449;p14"/>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50" name="Google Shape;450;p14"/>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51" name="Google Shape;451;p14"/>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52" name="Google Shape;452;p14"/>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53" name="Google Shape;453;p14"/>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54" name="Google Shape;454;p14"/>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55" name="Google Shape;455;p14"/>
            <p:cNvGrpSpPr/>
            <p:nvPr/>
          </p:nvGrpSpPr>
          <p:grpSpPr>
            <a:xfrm>
              <a:off x="711200" y="258900"/>
              <a:ext cx="7721725" cy="4625700"/>
              <a:chOff x="711200" y="258900"/>
              <a:chExt cx="7721725" cy="4625700"/>
            </a:xfrm>
          </p:grpSpPr>
          <p:cxnSp>
            <p:nvCxnSpPr>
              <p:cNvPr id="456" name="Google Shape;456;p14"/>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7" name="Google Shape;457;p14"/>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8" name="Google Shape;458;p14"/>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59" name="Google Shape;459;p14"/>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0" name="Google Shape;460;p14"/>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1" name="Google Shape;461;p14"/>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2" name="Google Shape;462;p14"/>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3" name="Google Shape;463;p14"/>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4" name="Google Shape;464;p14"/>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5" name="Google Shape;465;p14"/>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6" name="Google Shape;466;p14"/>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7" name="Google Shape;467;p14"/>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8" name="Google Shape;468;p14"/>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69" name="Google Shape;469;p14"/>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70" name="Google Shape;470;p14"/>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71" name="Google Shape;471;p14"/>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472" name="Google Shape;472;p1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473" name="Google Shape;473;p14"/>
          <p:cNvSpPr txBox="1">
            <a:spLocks noGrp="1"/>
          </p:cNvSpPr>
          <p:nvPr>
            <p:ph type="title"/>
          </p:nvPr>
        </p:nvSpPr>
        <p:spPr>
          <a:xfrm>
            <a:off x="2913885" y="2844717"/>
            <a:ext cx="6059430" cy="1122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600"/>
              <a:buNone/>
              <a:defRPr sz="5850"/>
            </a:lvl1pPr>
            <a:lvl2pPr lvl="1" algn="ctr">
              <a:lnSpc>
                <a:spcPct val="100000"/>
              </a:lnSpc>
              <a:spcBef>
                <a:spcPts val="0"/>
              </a:spcBef>
              <a:spcAft>
                <a:spcPts val="0"/>
              </a:spcAft>
              <a:buSzPts val="3600"/>
              <a:buNone/>
              <a:defRPr sz="4680"/>
            </a:lvl2pPr>
            <a:lvl3pPr lvl="2" algn="ctr">
              <a:lnSpc>
                <a:spcPct val="100000"/>
              </a:lnSpc>
              <a:spcBef>
                <a:spcPts val="0"/>
              </a:spcBef>
              <a:spcAft>
                <a:spcPts val="0"/>
              </a:spcAft>
              <a:buSzPts val="3600"/>
              <a:buNone/>
              <a:defRPr sz="4680"/>
            </a:lvl3pPr>
            <a:lvl4pPr lvl="3" algn="ctr">
              <a:lnSpc>
                <a:spcPct val="100000"/>
              </a:lnSpc>
              <a:spcBef>
                <a:spcPts val="0"/>
              </a:spcBef>
              <a:spcAft>
                <a:spcPts val="0"/>
              </a:spcAft>
              <a:buSzPts val="3600"/>
              <a:buNone/>
              <a:defRPr sz="4680"/>
            </a:lvl4pPr>
            <a:lvl5pPr lvl="4" algn="ctr">
              <a:lnSpc>
                <a:spcPct val="100000"/>
              </a:lnSpc>
              <a:spcBef>
                <a:spcPts val="0"/>
              </a:spcBef>
              <a:spcAft>
                <a:spcPts val="0"/>
              </a:spcAft>
              <a:buSzPts val="3600"/>
              <a:buNone/>
              <a:defRPr sz="4680"/>
            </a:lvl5pPr>
            <a:lvl6pPr lvl="5" algn="ctr">
              <a:lnSpc>
                <a:spcPct val="100000"/>
              </a:lnSpc>
              <a:spcBef>
                <a:spcPts val="0"/>
              </a:spcBef>
              <a:spcAft>
                <a:spcPts val="0"/>
              </a:spcAft>
              <a:buSzPts val="3600"/>
              <a:buNone/>
              <a:defRPr sz="4680"/>
            </a:lvl6pPr>
            <a:lvl7pPr lvl="6" algn="ctr">
              <a:lnSpc>
                <a:spcPct val="100000"/>
              </a:lnSpc>
              <a:spcBef>
                <a:spcPts val="0"/>
              </a:spcBef>
              <a:spcAft>
                <a:spcPts val="0"/>
              </a:spcAft>
              <a:buSzPts val="3600"/>
              <a:buNone/>
              <a:defRPr sz="4680"/>
            </a:lvl7pPr>
            <a:lvl8pPr lvl="7" algn="ctr">
              <a:lnSpc>
                <a:spcPct val="100000"/>
              </a:lnSpc>
              <a:spcBef>
                <a:spcPts val="0"/>
              </a:spcBef>
              <a:spcAft>
                <a:spcPts val="0"/>
              </a:spcAft>
              <a:buSzPts val="3600"/>
              <a:buNone/>
              <a:defRPr sz="4680"/>
            </a:lvl8pPr>
            <a:lvl9pPr lvl="8" algn="ctr">
              <a:lnSpc>
                <a:spcPct val="100000"/>
              </a:lnSpc>
              <a:spcBef>
                <a:spcPts val="0"/>
              </a:spcBef>
              <a:spcAft>
                <a:spcPts val="0"/>
              </a:spcAft>
              <a:buSzPts val="3600"/>
              <a:buNone/>
              <a:defRPr sz="4680"/>
            </a:lvl9pPr>
          </a:lstStyle>
          <a:p>
            <a:endParaRPr/>
          </a:p>
        </p:txBody>
      </p:sp>
      <p:sp>
        <p:nvSpPr>
          <p:cNvPr id="474" name="Google Shape;474;p14"/>
          <p:cNvSpPr txBox="1">
            <a:spLocks noGrp="1"/>
          </p:cNvSpPr>
          <p:nvPr>
            <p:ph type="subTitle" idx="1"/>
          </p:nvPr>
        </p:nvSpPr>
        <p:spPr>
          <a:xfrm>
            <a:off x="2914015" y="3967117"/>
            <a:ext cx="6059430" cy="168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475" name="Google Shape;475;p14"/>
          <p:cNvPicPr preferRelativeResize="0"/>
          <p:nvPr/>
        </p:nvPicPr>
        <p:blipFill rotWithShape="1">
          <a:blip r:embed="rId3">
            <a:alphaModFix/>
          </a:blip>
          <a:srcRect t="5539" b="5539"/>
          <a:stretch/>
        </p:blipFill>
        <p:spPr>
          <a:xfrm rot="-6593133">
            <a:off x="9789072" y="51661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6"/>
        <p:cNvGrpSpPr/>
        <p:nvPr/>
      </p:nvGrpSpPr>
      <p:grpSpPr>
        <a:xfrm>
          <a:off x="0" y="0"/>
          <a:ext cx="0" cy="0"/>
          <a:chOff x="0" y="0"/>
          <a:chExt cx="0" cy="0"/>
        </a:xfrm>
      </p:grpSpPr>
      <p:grpSp>
        <p:nvGrpSpPr>
          <p:cNvPr id="477" name="Google Shape;477;p15"/>
          <p:cNvGrpSpPr/>
          <p:nvPr/>
        </p:nvGrpSpPr>
        <p:grpSpPr>
          <a:xfrm>
            <a:off x="314828" y="345200"/>
            <a:ext cx="11257740" cy="6167600"/>
            <a:chOff x="242175" y="258900"/>
            <a:chExt cx="8659800" cy="4625700"/>
          </a:xfrm>
        </p:grpSpPr>
        <p:sp>
          <p:nvSpPr>
            <p:cNvPr id="478" name="Google Shape;478;p15"/>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79" name="Google Shape;479;p15"/>
            <p:cNvGrpSpPr/>
            <p:nvPr/>
          </p:nvGrpSpPr>
          <p:grpSpPr>
            <a:xfrm>
              <a:off x="242175" y="700280"/>
              <a:ext cx="8659800" cy="3820876"/>
              <a:chOff x="242175" y="665399"/>
              <a:chExt cx="8659800" cy="3820876"/>
            </a:xfrm>
          </p:grpSpPr>
          <p:cxnSp>
            <p:nvCxnSpPr>
              <p:cNvPr id="480" name="Google Shape;480;p15"/>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481" name="Google Shape;481;p15"/>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482" name="Google Shape;482;p15"/>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483" name="Google Shape;483;p15"/>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484" name="Google Shape;484;p15"/>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485" name="Google Shape;485;p15"/>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486" name="Google Shape;486;p15"/>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487" name="Google Shape;487;p15"/>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488" name="Google Shape;488;p15"/>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489" name="Google Shape;489;p15"/>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490" name="Google Shape;490;p15"/>
            <p:cNvGrpSpPr/>
            <p:nvPr/>
          </p:nvGrpSpPr>
          <p:grpSpPr>
            <a:xfrm>
              <a:off x="711200" y="258900"/>
              <a:ext cx="7721725" cy="4625700"/>
              <a:chOff x="711200" y="258900"/>
              <a:chExt cx="7721725" cy="4625700"/>
            </a:xfrm>
          </p:grpSpPr>
          <p:cxnSp>
            <p:nvCxnSpPr>
              <p:cNvPr id="491" name="Google Shape;491;p15"/>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2" name="Google Shape;492;p15"/>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3" name="Google Shape;493;p15"/>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4" name="Google Shape;494;p15"/>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5" name="Google Shape;495;p15"/>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6" name="Google Shape;496;p15"/>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7" name="Google Shape;497;p15"/>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8" name="Google Shape;498;p15"/>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499" name="Google Shape;499;p15"/>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0" name="Google Shape;500;p15"/>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1" name="Google Shape;501;p15"/>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2" name="Google Shape;502;p15"/>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3" name="Google Shape;503;p15"/>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4" name="Google Shape;504;p15"/>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5" name="Google Shape;505;p15"/>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06" name="Google Shape;506;p15"/>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507" name="Google Shape;507;p15"/>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508" name="Google Shape;508;p15"/>
          <p:cNvSpPr txBox="1">
            <a:spLocks noGrp="1"/>
          </p:cNvSpPr>
          <p:nvPr>
            <p:ph type="title" hasCustomPrompt="1"/>
          </p:nvPr>
        </p:nvSpPr>
        <p:spPr>
          <a:xfrm>
            <a:off x="2806343" y="3261900"/>
            <a:ext cx="6274320" cy="174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9360"/>
            </a:lvl1pPr>
            <a:lvl2pPr lvl="1" algn="ctr">
              <a:lnSpc>
                <a:spcPct val="100000"/>
              </a:lnSpc>
              <a:spcBef>
                <a:spcPts val="0"/>
              </a:spcBef>
              <a:spcAft>
                <a:spcPts val="0"/>
              </a:spcAft>
              <a:buSzPts val="9600"/>
              <a:buNone/>
              <a:defRPr sz="12480"/>
            </a:lvl2pPr>
            <a:lvl3pPr lvl="2" algn="ctr">
              <a:lnSpc>
                <a:spcPct val="100000"/>
              </a:lnSpc>
              <a:spcBef>
                <a:spcPts val="0"/>
              </a:spcBef>
              <a:spcAft>
                <a:spcPts val="0"/>
              </a:spcAft>
              <a:buSzPts val="9600"/>
              <a:buNone/>
              <a:defRPr sz="12480"/>
            </a:lvl3pPr>
            <a:lvl4pPr lvl="3" algn="ctr">
              <a:lnSpc>
                <a:spcPct val="100000"/>
              </a:lnSpc>
              <a:spcBef>
                <a:spcPts val="0"/>
              </a:spcBef>
              <a:spcAft>
                <a:spcPts val="0"/>
              </a:spcAft>
              <a:buSzPts val="9600"/>
              <a:buNone/>
              <a:defRPr sz="12480"/>
            </a:lvl4pPr>
            <a:lvl5pPr lvl="4" algn="ctr">
              <a:lnSpc>
                <a:spcPct val="100000"/>
              </a:lnSpc>
              <a:spcBef>
                <a:spcPts val="0"/>
              </a:spcBef>
              <a:spcAft>
                <a:spcPts val="0"/>
              </a:spcAft>
              <a:buSzPts val="9600"/>
              <a:buNone/>
              <a:defRPr sz="12480"/>
            </a:lvl5pPr>
            <a:lvl6pPr lvl="5" algn="ctr">
              <a:lnSpc>
                <a:spcPct val="100000"/>
              </a:lnSpc>
              <a:spcBef>
                <a:spcPts val="0"/>
              </a:spcBef>
              <a:spcAft>
                <a:spcPts val="0"/>
              </a:spcAft>
              <a:buSzPts val="9600"/>
              <a:buNone/>
              <a:defRPr sz="12480"/>
            </a:lvl6pPr>
            <a:lvl7pPr lvl="6" algn="ctr">
              <a:lnSpc>
                <a:spcPct val="100000"/>
              </a:lnSpc>
              <a:spcBef>
                <a:spcPts val="0"/>
              </a:spcBef>
              <a:spcAft>
                <a:spcPts val="0"/>
              </a:spcAft>
              <a:buSzPts val="9600"/>
              <a:buNone/>
              <a:defRPr sz="12480"/>
            </a:lvl7pPr>
            <a:lvl8pPr lvl="7" algn="ctr">
              <a:lnSpc>
                <a:spcPct val="100000"/>
              </a:lnSpc>
              <a:spcBef>
                <a:spcPts val="0"/>
              </a:spcBef>
              <a:spcAft>
                <a:spcPts val="0"/>
              </a:spcAft>
              <a:buSzPts val="9600"/>
              <a:buNone/>
              <a:defRPr sz="12480"/>
            </a:lvl8pPr>
            <a:lvl9pPr lvl="8" algn="ctr">
              <a:lnSpc>
                <a:spcPct val="100000"/>
              </a:lnSpc>
              <a:spcBef>
                <a:spcPts val="0"/>
              </a:spcBef>
              <a:spcAft>
                <a:spcPts val="0"/>
              </a:spcAft>
              <a:buSzPts val="9600"/>
              <a:buNone/>
              <a:defRPr sz="12480"/>
            </a:lvl9pPr>
          </a:lstStyle>
          <a:p>
            <a:r>
              <a:t>xx%</a:t>
            </a:r>
          </a:p>
        </p:txBody>
      </p:sp>
      <p:sp>
        <p:nvSpPr>
          <p:cNvPr id="509" name="Google Shape;509;p15"/>
          <p:cNvSpPr txBox="1">
            <a:spLocks noGrp="1"/>
          </p:cNvSpPr>
          <p:nvPr>
            <p:ph type="subTitle" idx="1"/>
          </p:nvPr>
        </p:nvSpPr>
        <p:spPr>
          <a:xfrm>
            <a:off x="2806343" y="5009733"/>
            <a:ext cx="6274320" cy="662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510" name="Google Shape;510;p15"/>
          <p:cNvPicPr preferRelativeResize="0"/>
          <p:nvPr/>
        </p:nvPicPr>
        <p:blipFill rotWithShape="1">
          <a:blip r:embed="rId3">
            <a:alphaModFix/>
          </a:blip>
          <a:srcRect t="5539" b="5539"/>
          <a:stretch/>
        </p:blipFill>
        <p:spPr>
          <a:xfrm rot="5">
            <a:off x="376707" y="5926366"/>
            <a:ext cx="1964074" cy="424900"/>
          </a:xfrm>
          <a:prstGeom prst="rect">
            <a:avLst/>
          </a:prstGeom>
          <a:noFill/>
          <a:ln>
            <a:noFill/>
          </a:ln>
          <a:effectLst>
            <a:outerShdw blurRad="57150" dist="19050" dir="5400000" algn="bl" rotWithShape="0">
              <a:schemeClr val="dk1">
                <a:alpha val="49803"/>
              </a:schemeClr>
            </a:outerShdw>
          </a:effectLst>
        </p:spPr>
      </p:pic>
      <p:pic>
        <p:nvPicPr>
          <p:cNvPr id="511" name="Google Shape;511;p15"/>
          <p:cNvPicPr preferRelativeResize="0"/>
          <p:nvPr/>
        </p:nvPicPr>
        <p:blipFill rotWithShape="1">
          <a:blip r:embed="rId4">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51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13"/>
        <p:cNvGrpSpPr/>
        <p:nvPr/>
      </p:nvGrpSpPr>
      <p:grpSpPr>
        <a:xfrm>
          <a:off x="0" y="0"/>
          <a:ext cx="0" cy="0"/>
          <a:chOff x="0" y="0"/>
          <a:chExt cx="0" cy="0"/>
        </a:xfrm>
      </p:grpSpPr>
      <p:grpSp>
        <p:nvGrpSpPr>
          <p:cNvPr id="514" name="Google Shape;514;p17"/>
          <p:cNvGrpSpPr/>
          <p:nvPr/>
        </p:nvGrpSpPr>
        <p:grpSpPr>
          <a:xfrm>
            <a:off x="314828" y="345200"/>
            <a:ext cx="11257740" cy="6167600"/>
            <a:chOff x="242175" y="258900"/>
            <a:chExt cx="8659800" cy="4625700"/>
          </a:xfrm>
        </p:grpSpPr>
        <p:sp>
          <p:nvSpPr>
            <p:cNvPr id="515" name="Google Shape;515;p17"/>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516" name="Google Shape;516;p17"/>
            <p:cNvGrpSpPr/>
            <p:nvPr/>
          </p:nvGrpSpPr>
          <p:grpSpPr>
            <a:xfrm>
              <a:off x="242175" y="700280"/>
              <a:ext cx="8659800" cy="3820876"/>
              <a:chOff x="242175" y="665399"/>
              <a:chExt cx="8659800" cy="3820876"/>
            </a:xfrm>
          </p:grpSpPr>
          <p:cxnSp>
            <p:nvCxnSpPr>
              <p:cNvPr id="517" name="Google Shape;517;p17"/>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18" name="Google Shape;518;p17"/>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19" name="Google Shape;519;p17"/>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20" name="Google Shape;520;p17"/>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21" name="Google Shape;521;p17"/>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22" name="Google Shape;522;p17"/>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23" name="Google Shape;523;p17"/>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24" name="Google Shape;524;p17"/>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25" name="Google Shape;525;p17"/>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526" name="Google Shape;526;p17"/>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527" name="Google Shape;527;p17"/>
            <p:cNvGrpSpPr/>
            <p:nvPr/>
          </p:nvGrpSpPr>
          <p:grpSpPr>
            <a:xfrm>
              <a:off x="711200" y="258900"/>
              <a:ext cx="7721725" cy="4625700"/>
              <a:chOff x="711200" y="258900"/>
              <a:chExt cx="7721725" cy="4625700"/>
            </a:xfrm>
          </p:grpSpPr>
          <p:cxnSp>
            <p:nvCxnSpPr>
              <p:cNvPr id="528" name="Google Shape;528;p17"/>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29" name="Google Shape;529;p17"/>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0" name="Google Shape;530;p17"/>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1" name="Google Shape;531;p17"/>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2" name="Google Shape;532;p17"/>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3" name="Google Shape;533;p17"/>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4" name="Google Shape;534;p17"/>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5" name="Google Shape;535;p17"/>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6" name="Google Shape;536;p17"/>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7" name="Google Shape;537;p17"/>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8" name="Google Shape;538;p17"/>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39" name="Google Shape;539;p17"/>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40" name="Google Shape;540;p17"/>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41" name="Google Shape;541;p17"/>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42" name="Google Shape;542;p17"/>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43" name="Google Shape;543;p17"/>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544" name="Google Shape;544;p17"/>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pic>
        <p:nvPicPr>
          <p:cNvPr id="545" name="Google Shape;545;p17"/>
          <p:cNvPicPr preferRelativeResize="0"/>
          <p:nvPr/>
        </p:nvPicPr>
        <p:blipFill rotWithShape="1">
          <a:blip r:embed="rId3">
            <a:alphaModFix/>
          </a:blip>
          <a:srcRect t="5539" b="5539"/>
          <a:stretch/>
        </p:blipFill>
        <p:spPr>
          <a:xfrm rot="-1333971">
            <a:off x="5362" y="446282"/>
            <a:ext cx="1964074" cy="424900"/>
          </a:xfrm>
          <a:prstGeom prst="rect">
            <a:avLst/>
          </a:prstGeom>
          <a:noFill/>
          <a:ln>
            <a:noFill/>
          </a:ln>
          <a:effectLst>
            <a:outerShdw blurRad="57150" dist="19050" dir="5400000" algn="bl" rotWithShape="0">
              <a:schemeClr val="dk1">
                <a:alpha val="49803"/>
              </a:schemeClr>
            </a:outerShdw>
          </a:effectLst>
        </p:spPr>
      </p:pic>
      <p:pic>
        <p:nvPicPr>
          <p:cNvPr id="546" name="Google Shape;546;p17"/>
          <p:cNvPicPr preferRelativeResize="0"/>
          <p:nvPr/>
        </p:nvPicPr>
        <p:blipFill rotWithShape="1">
          <a:blip r:embed="rId4">
            <a:alphaModFix/>
          </a:blip>
          <a:srcRect t="5539" b="5539"/>
          <a:stretch/>
        </p:blipFill>
        <p:spPr>
          <a:xfrm rot="-5400000">
            <a:off x="10518145" y="4022894"/>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47"/>
        <p:cNvGrpSpPr/>
        <p:nvPr/>
      </p:nvGrpSpPr>
      <p:grpSpPr>
        <a:xfrm>
          <a:off x="0" y="0"/>
          <a:ext cx="0" cy="0"/>
          <a:chOff x="0" y="0"/>
          <a:chExt cx="0" cy="0"/>
        </a:xfrm>
      </p:grpSpPr>
      <p:grpSp>
        <p:nvGrpSpPr>
          <p:cNvPr id="548" name="Google Shape;548;p18"/>
          <p:cNvGrpSpPr/>
          <p:nvPr/>
        </p:nvGrpSpPr>
        <p:grpSpPr>
          <a:xfrm>
            <a:off x="317948" y="345200"/>
            <a:ext cx="11251500" cy="6167600"/>
            <a:chOff x="244575" y="258900"/>
            <a:chExt cx="8655000" cy="4625700"/>
          </a:xfrm>
        </p:grpSpPr>
        <p:sp>
          <p:nvSpPr>
            <p:cNvPr id="549" name="Google Shape;549;p18"/>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550" name="Google Shape;550;p18"/>
            <p:cNvGrpSpPr/>
            <p:nvPr/>
          </p:nvGrpSpPr>
          <p:grpSpPr>
            <a:xfrm>
              <a:off x="711225" y="258900"/>
              <a:ext cx="7721725" cy="4625700"/>
              <a:chOff x="711225" y="258900"/>
              <a:chExt cx="7721725" cy="4625700"/>
            </a:xfrm>
          </p:grpSpPr>
          <p:cxnSp>
            <p:nvCxnSpPr>
              <p:cNvPr id="551" name="Google Shape;551;p18"/>
              <p:cNvCxnSpPr/>
              <p:nvPr/>
            </p:nvCxnSpPr>
            <p:spPr>
              <a:xfrm>
                <a:off x="7112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2" name="Google Shape;552;p18"/>
              <p:cNvCxnSpPr/>
              <p:nvPr/>
            </p:nvCxnSpPr>
            <p:spPr>
              <a:xfrm>
                <a:off x="843295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3" name="Google Shape;553;p18"/>
              <p:cNvCxnSpPr/>
              <p:nvPr/>
            </p:nvCxnSpPr>
            <p:spPr>
              <a:xfrm>
                <a:off x="791816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4" name="Google Shape;554;p18"/>
              <p:cNvCxnSpPr/>
              <p:nvPr/>
            </p:nvCxnSpPr>
            <p:spPr>
              <a:xfrm>
                <a:off x="740338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5" name="Google Shape;555;p18"/>
              <p:cNvCxnSpPr/>
              <p:nvPr/>
            </p:nvCxnSpPr>
            <p:spPr>
              <a:xfrm>
                <a:off x="688860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6" name="Google Shape;556;p18"/>
              <p:cNvCxnSpPr/>
              <p:nvPr/>
            </p:nvCxnSpPr>
            <p:spPr>
              <a:xfrm>
                <a:off x="637382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7" name="Google Shape;557;p18"/>
              <p:cNvCxnSpPr/>
              <p:nvPr/>
            </p:nvCxnSpPr>
            <p:spPr>
              <a:xfrm>
                <a:off x="585904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8" name="Google Shape;558;p18"/>
              <p:cNvCxnSpPr/>
              <p:nvPr/>
            </p:nvCxnSpPr>
            <p:spPr>
              <a:xfrm>
                <a:off x="534426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59" name="Google Shape;559;p18"/>
              <p:cNvCxnSpPr/>
              <p:nvPr/>
            </p:nvCxnSpPr>
            <p:spPr>
              <a:xfrm>
                <a:off x="482947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0" name="Google Shape;560;p18"/>
              <p:cNvCxnSpPr/>
              <p:nvPr/>
            </p:nvCxnSpPr>
            <p:spPr>
              <a:xfrm>
                <a:off x="431469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1" name="Google Shape;561;p18"/>
              <p:cNvCxnSpPr/>
              <p:nvPr/>
            </p:nvCxnSpPr>
            <p:spPr>
              <a:xfrm>
                <a:off x="379991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2" name="Google Shape;562;p18"/>
              <p:cNvCxnSpPr/>
              <p:nvPr/>
            </p:nvCxnSpPr>
            <p:spPr>
              <a:xfrm>
                <a:off x="328513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3" name="Google Shape;563;p18"/>
              <p:cNvCxnSpPr/>
              <p:nvPr/>
            </p:nvCxnSpPr>
            <p:spPr>
              <a:xfrm>
                <a:off x="277035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4" name="Google Shape;564;p18"/>
              <p:cNvCxnSpPr/>
              <p:nvPr/>
            </p:nvCxnSpPr>
            <p:spPr>
              <a:xfrm>
                <a:off x="225557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5" name="Google Shape;565;p18"/>
              <p:cNvCxnSpPr/>
              <p:nvPr/>
            </p:nvCxnSpPr>
            <p:spPr>
              <a:xfrm>
                <a:off x="174078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566" name="Google Shape;566;p18"/>
              <p:cNvCxnSpPr/>
              <p:nvPr/>
            </p:nvCxnSpPr>
            <p:spPr>
              <a:xfrm>
                <a:off x="1226007"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567" name="Google Shape;567;p18"/>
          <p:cNvPicPr preferRelativeResize="0"/>
          <p:nvPr/>
        </p:nvPicPr>
        <p:blipFill rotWithShape="1">
          <a:blip r:embed="rId2">
            <a:alphaModFix amt="25000"/>
          </a:blip>
          <a:srcRect l="25582" t="327" r="735" b="277"/>
          <a:stretch/>
        </p:blipFill>
        <p:spPr>
          <a:xfrm rot="-5400000">
            <a:off x="2860948" y="-2202133"/>
            <a:ext cx="6192800" cy="11278800"/>
          </a:xfrm>
          <a:prstGeom prst="roundRect">
            <a:avLst>
              <a:gd name="adj" fmla="val 1774"/>
            </a:avLst>
          </a:prstGeom>
          <a:noFill/>
          <a:ln>
            <a:noFill/>
          </a:ln>
        </p:spPr>
      </p:pic>
      <p:pic>
        <p:nvPicPr>
          <p:cNvPr id="568" name="Google Shape;568;p18"/>
          <p:cNvPicPr preferRelativeResize="0"/>
          <p:nvPr/>
        </p:nvPicPr>
        <p:blipFill rotWithShape="1">
          <a:blip r:embed="rId3">
            <a:alphaModFix/>
          </a:blip>
          <a:srcRect t="5539" b="5539"/>
          <a:stretch/>
        </p:blipFill>
        <p:spPr>
          <a:xfrm rot="-435154">
            <a:off x="8437907" y="6264259"/>
            <a:ext cx="1964075" cy="424900"/>
          </a:xfrm>
          <a:prstGeom prst="rect">
            <a:avLst/>
          </a:prstGeom>
          <a:noFill/>
          <a:ln>
            <a:noFill/>
          </a:ln>
          <a:effectLst>
            <a:outerShdw blurRad="57150" dist="19050" dir="5400000" algn="bl" rotWithShape="0">
              <a:schemeClr val="dk1">
                <a:alpha val="49803"/>
              </a:schemeClr>
            </a:outerShdw>
          </a:effectLst>
        </p:spPr>
      </p:pic>
      <p:pic>
        <p:nvPicPr>
          <p:cNvPr id="569" name="Google Shape;569;p18"/>
          <p:cNvPicPr preferRelativeResize="0"/>
          <p:nvPr/>
        </p:nvPicPr>
        <p:blipFill rotWithShape="1">
          <a:blip r:embed="rId4">
            <a:alphaModFix/>
          </a:blip>
          <a:srcRect t="5539" b="5539"/>
          <a:stretch/>
        </p:blipFill>
        <p:spPr>
          <a:xfrm rot="5400000">
            <a:off x="-657308" y="171163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9_2">
    <p:spTree>
      <p:nvGrpSpPr>
        <p:cNvPr id="1" name="Shape 570"/>
        <p:cNvGrpSpPr/>
        <p:nvPr/>
      </p:nvGrpSpPr>
      <p:grpSpPr>
        <a:xfrm>
          <a:off x="0" y="0"/>
          <a:ext cx="0" cy="0"/>
          <a:chOff x="0" y="0"/>
          <a:chExt cx="0" cy="0"/>
        </a:xfrm>
      </p:grpSpPr>
      <p:grpSp>
        <p:nvGrpSpPr>
          <p:cNvPr id="571" name="Google Shape;571;p19"/>
          <p:cNvGrpSpPr/>
          <p:nvPr/>
        </p:nvGrpSpPr>
        <p:grpSpPr>
          <a:xfrm>
            <a:off x="317948" y="345200"/>
            <a:ext cx="11251500" cy="6167600"/>
            <a:chOff x="244575" y="258900"/>
            <a:chExt cx="8655000" cy="4625700"/>
          </a:xfrm>
        </p:grpSpPr>
        <p:sp>
          <p:nvSpPr>
            <p:cNvPr id="572" name="Google Shape;572;p19"/>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cxnSp>
          <p:nvCxnSpPr>
            <p:cNvPr id="573" name="Google Shape;573;p19"/>
            <p:cNvCxnSpPr/>
            <p:nvPr/>
          </p:nvCxnSpPr>
          <p:spPr>
            <a:xfrm>
              <a:off x="244575" y="700275"/>
              <a:ext cx="8655000" cy="0"/>
            </a:xfrm>
            <a:prstGeom prst="straightConnector1">
              <a:avLst/>
            </a:prstGeom>
            <a:noFill/>
            <a:ln w="9525" cap="flat" cmpd="sng">
              <a:solidFill>
                <a:schemeClr val="lt1"/>
              </a:solidFill>
              <a:prstDash val="solid"/>
              <a:round/>
              <a:headEnd type="none" w="sm" len="sm"/>
              <a:tailEnd type="none" w="sm" len="sm"/>
            </a:ln>
          </p:spPr>
        </p:cxnSp>
        <p:cxnSp>
          <p:nvCxnSpPr>
            <p:cNvPr id="574" name="Google Shape;574;p19"/>
            <p:cNvCxnSpPr/>
            <p:nvPr/>
          </p:nvCxnSpPr>
          <p:spPr>
            <a:xfrm>
              <a:off x="244575" y="4521150"/>
              <a:ext cx="8655000" cy="0"/>
            </a:xfrm>
            <a:prstGeom prst="straightConnector1">
              <a:avLst/>
            </a:prstGeom>
            <a:noFill/>
            <a:ln w="9525" cap="flat" cmpd="sng">
              <a:solidFill>
                <a:schemeClr val="lt1"/>
              </a:solidFill>
              <a:prstDash val="solid"/>
              <a:round/>
              <a:headEnd type="none" w="sm" len="sm"/>
              <a:tailEnd type="none" w="sm" len="sm"/>
            </a:ln>
          </p:spPr>
        </p:cxnSp>
        <p:cxnSp>
          <p:nvCxnSpPr>
            <p:cNvPr id="575" name="Google Shape;575;p19"/>
            <p:cNvCxnSpPr/>
            <p:nvPr/>
          </p:nvCxnSpPr>
          <p:spPr>
            <a:xfrm>
              <a:off x="244575" y="4096608"/>
              <a:ext cx="8655000" cy="0"/>
            </a:xfrm>
            <a:prstGeom prst="straightConnector1">
              <a:avLst/>
            </a:prstGeom>
            <a:noFill/>
            <a:ln w="9525" cap="flat" cmpd="sng">
              <a:solidFill>
                <a:schemeClr val="lt1"/>
              </a:solidFill>
              <a:prstDash val="solid"/>
              <a:round/>
              <a:headEnd type="none" w="sm" len="sm"/>
              <a:tailEnd type="none" w="sm" len="sm"/>
            </a:ln>
          </p:spPr>
        </p:cxnSp>
        <p:cxnSp>
          <p:nvCxnSpPr>
            <p:cNvPr id="576" name="Google Shape;576;p19"/>
            <p:cNvCxnSpPr/>
            <p:nvPr/>
          </p:nvCxnSpPr>
          <p:spPr>
            <a:xfrm>
              <a:off x="244575" y="3672067"/>
              <a:ext cx="8655000" cy="0"/>
            </a:xfrm>
            <a:prstGeom prst="straightConnector1">
              <a:avLst/>
            </a:prstGeom>
            <a:noFill/>
            <a:ln w="9525" cap="flat" cmpd="sng">
              <a:solidFill>
                <a:schemeClr val="lt1"/>
              </a:solidFill>
              <a:prstDash val="solid"/>
              <a:round/>
              <a:headEnd type="none" w="sm" len="sm"/>
              <a:tailEnd type="none" w="sm" len="sm"/>
            </a:ln>
          </p:spPr>
        </p:cxnSp>
        <p:cxnSp>
          <p:nvCxnSpPr>
            <p:cNvPr id="577" name="Google Shape;577;p19"/>
            <p:cNvCxnSpPr/>
            <p:nvPr/>
          </p:nvCxnSpPr>
          <p:spPr>
            <a:xfrm>
              <a:off x="244575" y="3247525"/>
              <a:ext cx="8655000" cy="0"/>
            </a:xfrm>
            <a:prstGeom prst="straightConnector1">
              <a:avLst/>
            </a:prstGeom>
            <a:noFill/>
            <a:ln w="9525" cap="flat" cmpd="sng">
              <a:solidFill>
                <a:schemeClr val="lt1"/>
              </a:solidFill>
              <a:prstDash val="solid"/>
              <a:round/>
              <a:headEnd type="none" w="sm" len="sm"/>
              <a:tailEnd type="none" w="sm" len="sm"/>
            </a:ln>
          </p:spPr>
        </p:cxnSp>
        <p:cxnSp>
          <p:nvCxnSpPr>
            <p:cNvPr id="578" name="Google Shape;578;p19"/>
            <p:cNvCxnSpPr/>
            <p:nvPr/>
          </p:nvCxnSpPr>
          <p:spPr>
            <a:xfrm>
              <a:off x="244575" y="2822983"/>
              <a:ext cx="8655000" cy="0"/>
            </a:xfrm>
            <a:prstGeom prst="straightConnector1">
              <a:avLst/>
            </a:prstGeom>
            <a:noFill/>
            <a:ln w="9525" cap="flat" cmpd="sng">
              <a:solidFill>
                <a:schemeClr val="lt1"/>
              </a:solidFill>
              <a:prstDash val="solid"/>
              <a:round/>
              <a:headEnd type="none" w="sm" len="sm"/>
              <a:tailEnd type="none" w="sm" len="sm"/>
            </a:ln>
          </p:spPr>
        </p:cxnSp>
        <p:cxnSp>
          <p:nvCxnSpPr>
            <p:cNvPr id="579" name="Google Shape;579;p19"/>
            <p:cNvCxnSpPr/>
            <p:nvPr/>
          </p:nvCxnSpPr>
          <p:spPr>
            <a:xfrm>
              <a:off x="244575" y="2398442"/>
              <a:ext cx="8655000" cy="0"/>
            </a:xfrm>
            <a:prstGeom prst="straightConnector1">
              <a:avLst/>
            </a:prstGeom>
            <a:noFill/>
            <a:ln w="9525" cap="flat" cmpd="sng">
              <a:solidFill>
                <a:schemeClr val="lt1"/>
              </a:solidFill>
              <a:prstDash val="solid"/>
              <a:round/>
              <a:headEnd type="none" w="sm" len="sm"/>
              <a:tailEnd type="none" w="sm" len="sm"/>
            </a:ln>
          </p:spPr>
        </p:cxnSp>
        <p:cxnSp>
          <p:nvCxnSpPr>
            <p:cNvPr id="580" name="Google Shape;580;p19"/>
            <p:cNvCxnSpPr/>
            <p:nvPr/>
          </p:nvCxnSpPr>
          <p:spPr>
            <a:xfrm>
              <a:off x="244575" y="1973900"/>
              <a:ext cx="8655000" cy="0"/>
            </a:xfrm>
            <a:prstGeom prst="straightConnector1">
              <a:avLst/>
            </a:prstGeom>
            <a:noFill/>
            <a:ln w="9525" cap="flat" cmpd="sng">
              <a:solidFill>
                <a:schemeClr val="lt1"/>
              </a:solidFill>
              <a:prstDash val="solid"/>
              <a:round/>
              <a:headEnd type="none" w="sm" len="sm"/>
              <a:tailEnd type="none" w="sm" len="sm"/>
            </a:ln>
          </p:spPr>
        </p:cxnSp>
        <p:cxnSp>
          <p:nvCxnSpPr>
            <p:cNvPr id="581" name="Google Shape;581;p19"/>
            <p:cNvCxnSpPr/>
            <p:nvPr/>
          </p:nvCxnSpPr>
          <p:spPr>
            <a:xfrm>
              <a:off x="244575" y="1549358"/>
              <a:ext cx="8655000" cy="0"/>
            </a:xfrm>
            <a:prstGeom prst="straightConnector1">
              <a:avLst/>
            </a:prstGeom>
            <a:noFill/>
            <a:ln w="9525" cap="flat" cmpd="sng">
              <a:solidFill>
                <a:schemeClr val="lt1"/>
              </a:solidFill>
              <a:prstDash val="solid"/>
              <a:round/>
              <a:headEnd type="none" w="sm" len="sm"/>
              <a:tailEnd type="none" w="sm" len="sm"/>
            </a:ln>
          </p:spPr>
        </p:cxnSp>
        <p:cxnSp>
          <p:nvCxnSpPr>
            <p:cNvPr id="582" name="Google Shape;582;p19"/>
            <p:cNvCxnSpPr/>
            <p:nvPr/>
          </p:nvCxnSpPr>
          <p:spPr>
            <a:xfrm>
              <a:off x="244575" y="1124817"/>
              <a:ext cx="8655000" cy="0"/>
            </a:xfrm>
            <a:prstGeom prst="straightConnector1">
              <a:avLst/>
            </a:prstGeom>
            <a:noFill/>
            <a:ln w="9525" cap="flat" cmpd="sng">
              <a:solidFill>
                <a:schemeClr val="lt1"/>
              </a:solidFill>
              <a:prstDash val="solid"/>
              <a:round/>
              <a:headEnd type="none" w="sm" len="sm"/>
              <a:tailEnd type="none" w="sm" len="sm"/>
            </a:ln>
          </p:spPr>
        </p:cxnSp>
      </p:grpSp>
      <p:pic>
        <p:nvPicPr>
          <p:cNvPr id="583" name="Google Shape;583;p19"/>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pic>
        <p:nvPicPr>
          <p:cNvPr id="584" name="Google Shape;584;p19"/>
          <p:cNvPicPr preferRelativeResize="0"/>
          <p:nvPr/>
        </p:nvPicPr>
        <p:blipFill rotWithShape="1">
          <a:blip r:embed="rId3">
            <a:alphaModFix/>
          </a:blip>
          <a:srcRect t="5539" b="5539"/>
          <a:stretch/>
        </p:blipFill>
        <p:spPr>
          <a:xfrm rot="10445903">
            <a:off x="9043121" y="245159"/>
            <a:ext cx="1964074" cy="424900"/>
          </a:xfrm>
          <a:prstGeom prst="rect">
            <a:avLst/>
          </a:prstGeom>
          <a:noFill/>
          <a:ln>
            <a:noFill/>
          </a:ln>
          <a:effectLst>
            <a:outerShdw blurRad="57150" dist="19050" dir="5400000" algn="bl" rotWithShape="0">
              <a:schemeClr val="dk1">
                <a:alpha val="49803"/>
              </a:schemeClr>
            </a:outerShdw>
          </a:effectLst>
        </p:spPr>
      </p:pic>
      <p:pic>
        <p:nvPicPr>
          <p:cNvPr id="585" name="Google Shape;585;p19"/>
          <p:cNvPicPr preferRelativeResize="0"/>
          <p:nvPr/>
        </p:nvPicPr>
        <p:blipFill rotWithShape="1">
          <a:blip r:embed="rId4">
            <a:alphaModFix/>
          </a:blip>
          <a:srcRect t="5539" b="5539"/>
          <a:stretch/>
        </p:blipFill>
        <p:spPr>
          <a:xfrm rot="887859">
            <a:off x="234129" y="5993009"/>
            <a:ext cx="1964071"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grpSp>
        <p:nvGrpSpPr>
          <p:cNvPr id="46" name="Google Shape;46;p3"/>
          <p:cNvGrpSpPr/>
          <p:nvPr/>
        </p:nvGrpSpPr>
        <p:grpSpPr>
          <a:xfrm>
            <a:off x="314828" y="345200"/>
            <a:ext cx="11257740" cy="6167600"/>
            <a:chOff x="242175" y="258900"/>
            <a:chExt cx="8659800" cy="4625700"/>
          </a:xfrm>
        </p:grpSpPr>
        <p:sp>
          <p:nvSpPr>
            <p:cNvPr id="47" name="Google Shape;47;p3"/>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48" name="Google Shape;48;p3"/>
            <p:cNvGrpSpPr/>
            <p:nvPr/>
          </p:nvGrpSpPr>
          <p:grpSpPr>
            <a:xfrm>
              <a:off x="242175" y="700280"/>
              <a:ext cx="8659800" cy="3820876"/>
              <a:chOff x="242175" y="665399"/>
              <a:chExt cx="8659800" cy="3820876"/>
            </a:xfrm>
          </p:grpSpPr>
          <p:cxnSp>
            <p:nvCxnSpPr>
              <p:cNvPr id="49" name="Google Shape;49;p3"/>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50" name="Google Shape;50;p3"/>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51" name="Google Shape;51;p3"/>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52" name="Google Shape;52;p3"/>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53" name="Google Shape;53;p3"/>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54" name="Google Shape;54;p3"/>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55" name="Google Shape;55;p3"/>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56" name="Google Shape;56;p3"/>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57" name="Google Shape;57;p3"/>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58" name="Google Shape;58;p3"/>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59" name="Google Shape;59;p3"/>
            <p:cNvGrpSpPr/>
            <p:nvPr/>
          </p:nvGrpSpPr>
          <p:grpSpPr>
            <a:xfrm>
              <a:off x="711200" y="258900"/>
              <a:ext cx="7721725" cy="4625700"/>
              <a:chOff x="711200" y="258900"/>
              <a:chExt cx="7721725" cy="4625700"/>
            </a:xfrm>
          </p:grpSpPr>
          <p:cxnSp>
            <p:nvCxnSpPr>
              <p:cNvPr id="60" name="Google Shape;60;p3"/>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1" name="Google Shape;61;p3"/>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2" name="Google Shape;62;p3"/>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3" name="Google Shape;63;p3"/>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4" name="Google Shape;64;p3"/>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5" name="Google Shape;65;p3"/>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6" name="Google Shape;66;p3"/>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7" name="Google Shape;67;p3"/>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8" name="Google Shape;68;p3"/>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69" name="Google Shape;69;p3"/>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0" name="Google Shape;70;p3"/>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1" name="Google Shape;71;p3"/>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2" name="Google Shape;72;p3"/>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3" name="Google Shape;73;p3"/>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4" name="Google Shape;74;p3"/>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75" name="Google Shape;75;p3"/>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76" name="Google Shape;76;p3"/>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77" name="Google Shape;77;p3"/>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pic>
        <p:nvPicPr>
          <p:cNvPr id="78" name="Google Shape;78;p3"/>
          <p:cNvPicPr preferRelativeResize="0"/>
          <p:nvPr/>
        </p:nvPicPr>
        <p:blipFill rotWithShape="1">
          <a:blip r:embed="rId3">
            <a:alphaModFix/>
          </a:blip>
          <a:srcRect t="5539" b="5539"/>
          <a:stretch/>
        </p:blipFill>
        <p:spPr>
          <a:xfrm rot="-10799995">
            <a:off x="7590306" y="245159"/>
            <a:ext cx="1964074" cy="424900"/>
          </a:xfrm>
          <a:prstGeom prst="rect">
            <a:avLst/>
          </a:prstGeom>
          <a:noFill/>
          <a:ln>
            <a:noFill/>
          </a:ln>
          <a:effectLst>
            <a:outerShdw blurRad="57150" dist="19050" dir="5400000" algn="bl" rotWithShape="0">
              <a:schemeClr val="dk1">
                <a:alpha val="49803"/>
              </a:schemeClr>
            </a:outerShdw>
          </a:effectLst>
        </p:spPr>
      </p:pic>
      <p:pic>
        <p:nvPicPr>
          <p:cNvPr id="79" name="Google Shape;79;p3"/>
          <p:cNvPicPr preferRelativeResize="0"/>
          <p:nvPr/>
        </p:nvPicPr>
        <p:blipFill rotWithShape="1">
          <a:blip r:embed="rId4">
            <a:alphaModFix/>
          </a:blip>
          <a:srcRect t="5539" b="5539"/>
          <a:stretch/>
        </p:blipFill>
        <p:spPr>
          <a:xfrm rot="-5400000">
            <a:off x="-657308" y="4630169"/>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0"/>
        <p:cNvGrpSpPr/>
        <p:nvPr/>
      </p:nvGrpSpPr>
      <p:grpSpPr>
        <a:xfrm>
          <a:off x="0" y="0"/>
          <a:ext cx="0" cy="0"/>
          <a:chOff x="0" y="0"/>
          <a:chExt cx="0" cy="0"/>
        </a:xfrm>
      </p:grpSpPr>
      <p:grpSp>
        <p:nvGrpSpPr>
          <p:cNvPr id="81" name="Google Shape;81;p4"/>
          <p:cNvGrpSpPr/>
          <p:nvPr/>
        </p:nvGrpSpPr>
        <p:grpSpPr>
          <a:xfrm>
            <a:off x="314828" y="345200"/>
            <a:ext cx="11257740" cy="6167600"/>
            <a:chOff x="242175" y="258900"/>
            <a:chExt cx="8659800" cy="4625700"/>
          </a:xfrm>
        </p:grpSpPr>
        <p:sp>
          <p:nvSpPr>
            <p:cNvPr id="82" name="Google Shape;82;p4"/>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83" name="Google Shape;83;p4"/>
            <p:cNvGrpSpPr/>
            <p:nvPr/>
          </p:nvGrpSpPr>
          <p:grpSpPr>
            <a:xfrm>
              <a:off x="242175" y="700280"/>
              <a:ext cx="8659800" cy="3820876"/>
              <a:chOff x="242175" y="665399"/>
              <a:chExt cx="8659800" cy="3820876"/>
            </a:xfrm>
          </p:grpSpPr>
          <p:cxnSp>
            <p:nvCxnSpPr>
              <p:cNvPr id="84" name="Google Shape;84;p4"/>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85" name="Google Shape;85;p4"/>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86" name="Google Shape;86;p4"/>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87" name="Google Shape;87;p4"/>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88" name="Google Shape;88;p4"/>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89" name="Google Shape;89;p4"/>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90" name="Google Shape;90;p4"/>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91" name="Google Shape;91;p4"/>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92" name="Google Shape;92;p4"/>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93" name="Google Shape;93;p4"/>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94" name="Google Shape;94;p4"/>
            <p:cNvGrpSpPr/>
            <p:nvPr/>
          </p:nvGrpSpPr>
          <p:grpSpPr>
            <a:xfrm>
              <a:off x="711200" y="258900"/>
              <a:ext cx="7721725" cy="4625700"/>
              <a:chOff x="711200" y="258900"/>
              <a:chExt cx="7721725" cy="4625700"/>
            </a:xfrm>
          </p:grpSpPr>
          <p:cxnSp>
            <p:nvCxnSpPr>
              <p:cNvPr id="95" name="Google Shape;95;p4"/>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6" name="Google Shape;96;p4"/>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7" name="Google Shape;97;p4"/>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8" name="Google Shape;98;p4"/>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99" name="Google Shape;99;p4"/>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0" name="Google Shape;100;p4"/>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1" name="Google Shape;101;p4"/>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2" name="Google Shape;102;p4"/>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3" name="Google Shape;103;p4"/>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4" name="Google Shape;104;p4"/>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5" name="Google Shape;105;p4"/>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6" name="Google Shape;106;p4"/>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7" name="Google Shape;107;p4"/>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8" name="Google Shape;108;p4"/>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09" name="Google Shape;109;p4"/>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10" name="Google Shape;110;p4"/>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11" name="Google Shape;111;p4"/>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12" name="Google Shape;112;p4"/>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13" name="Google Shape;113;p4"/>
          <p:cNvSpPr txBox="1">
            <a:spLocks noGrp="1"/>
          </p:cNvSpPr>
          <p:nvPr>
            <p:ph type="subTitle" idx="1"/>
          </p:nvPr>
        </p:nvSpPr>
        <p:spPr>
          <a:xfrm>
            <a:off x="1937975" y="2925985"/>
            <a:ext cx="302523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4" name="Google Shape;114;p4"/>
          <p:cNvSpPr txBox="1">
            <a:spLocks noGrp="1"/>
          </p:cNvSpPr>
          <p:nvPr>
            <p:ph type="subTitle" idx="2"/>
          </p:nvPr>
        </p:nvSpPr>
        <p:spPr>
          <a:xfrm>
            <a:off x="6923995" y="2928649"/>
            <a:ext cx="3025230" cy="76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5" name="Google Shape;115;p4"/>
          <p:cNvSpPr txBox="1">
            <a:spLocks noGrp="1"/>
          </p:cNvSpPr>
          <p:nvPr>
            <p:ph type="subTitle" idx="3"/>
          </p:nvPr>
        </p:nvSpPr>
        <p:spPr>
          <a:xfrm>
            <a:off x="1937975" y="5051367"/>
            <a:ext cx="302523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6" name="Google Shape;116;p4"/>
          <p:cNvSpPr txBox="1">
            <a:spLocks noGrp="1"/>
          </p:cNvSpPr>
          <p:nvPr>
            <p:ph type="subTitle" idx="4"/>
          </p:nvPr>
        </p:nvSpPr>
        <p:spPr>
          <a:xfrm>
            <a:off x="6923995" y="5051367"/>
            <a:ext cx="3025230" cy="76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117" name="Google Shape;117;p4"/>
          <p:cNvSpPr txBox="1">
            <a:spLocks noGrp="1"/>
          </p:cNvSpPr>
          <p:nvPr>
            <p:ph type="title" idx="5"/>
          </p:nvPr>
        </p:nvSpPr>
        <p:spPr>
          <a:xfrm>
            <a:off x="1937975" y="1772920"/>
            <a:ext cx="1178580" cy="7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18" name="Google Shape;118;p4"/>
          <p:cNvSpPr txBox="1">
            <a:spLocks noGrp="1"/>
          </p:cNvSpPr>
          <p:nvPr>
            <p:ph type="title" idx="6"/>
          </p:nvPr>
        </p:nvSpPr>
        <p:spPr>
          <a:xfrm>
            <a:off x="1937975" y="3900333"/>
            <a:ext cx="1178580" cy="70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400"/>
              <a:buNone/>
              <a:defRPr>
                <a:solidFill>
                  <a:schemeClr val="accent2"/>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19" name="Google Shape;119;p4"/>
          <p:cNvSpPr txBox="1">
            <a:spLocks noGrp="1"/>
          </p:cNvSpPr>
          <p:nvPr>
            <p:ph type="title" idx="7"/>
          </p:nvPr>
        </p:nvSpPr>
        <p:spPr>
          <a:xfrm>
            <a:off x="8770645" y="1773087"/>
            <a:ext cx="117858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a:solidFill>
                  <a:schemeClr val="accent1"/>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20" name="Google Shape;120;p4"/>
          <p:cNvSpPr txBox="1">
            <a:spLocks noGrp="1"/>
          </p:cNvSpPr>
          <p:nvPr>
            <p:ph type="title" idx="8"/>
          </p:nvPr>
        </p:nvSpPr>
        <p:spPr>
          <a:xfrm>
            <a:off x="8770645" y="3900333"/>
            <a:ext cx="1178580" cy="703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400"/>
              <a:buNone/>
              <a:defRPr>
                <a:solidFill>
                  <a:schemeClr val="dk2"/>
                </a:solidFill>
              </a:defRPr>
            </a:lvl1pPr>
            <a:lvl2pPr lvl="1" algn="ctr">
              <a:lnSpc>
                <a:spcPct val="100000"/>
              </a:lnSpc>
              <a:spcBef>
                <a:spcPts val="0"/>
              </a:spcBef>
              <a:spcAft>
                <a:spcPts val="0"/>
              </a:spcAft>
              <a:buSzPts val="2400"/>
              <a:buNone/>
              <a:defRPr sz="3120"/>
            </a:lvl2pPr>
            <a:lvl3pPr lvl="2" algn="ctr">
              <a:lnSpc>
                <a:spcPct val="100000"/>
              </a:lnSpc>
              <a:spcBef>
                <a:spcPts val="0"/>
              </a:spcBef>
              <a:spcAft>
                <a:spcPts val="0"/>
              </a:spcAft>
              <a:buSzPts val="2400"/>
              <a:buNone/>
              <a:defRPr sz="3120"/>
            </a:lvl3pPr>
            <a:lvl4pPr lvl="3" algn="ctr">
              <a:lnSpc>
                <a:spcPct val="100000"/>
              </a:lnSpc>
              <a:spcBef>
                <a:spcPts val="0"/>
              </a:spcBef>
              <a:spcAft>
                <a:spcPts val="0"/>
              </a:spcAft>
              <a:buSzPts val="2400"/>
              <a:buNone/>
              <a:defRPr sz="3120"/>
            </a:lvl4pPr>
            <a:lvl5pPr lvl="4" algn="ctr">
              <a:lnSpc>
                <a:spcPct val="100000"/>
              </a:lnSpc>
              <a:spcBef>
                <a:spcPts val="0"/>
              </a:spcBef>
              <a:spcAft>
                <a:spcPts val="0"/>
              </a:spcAft>
              <a:buSzPts val="2400"/>
              <a:buNone/>
              <a:defRPr sz="3120"/>
            </a:lvl5pPr>
            <a:lvl6pPr lvl="5" algn="ctr">
              <a:lnSpc>
                <a:spcPct val="100000"/>
              </a:lnSpc>
              <a:spcBef>
                <a:spcPts val="0"/>
              </a:spcBef>
              <a:spcAft>
                <a:spcPts val="0"/>
              </a:spcAft>
              <a:buSzPts val="2400"/>
              <a:buNone/>
              <a:defRPr sz="3120"/>
            </a:lvl6pPr>
            <a:lvl7pPr lvl="6" algn="ctr">
              <a:lnSpc>
                <a:spcPct val="100000"/>
              </a:lnSpc>
              <a:spcBef>
                <a:spcPts val="0"/>
              </a:spcBef>
              <a:spcAft>
                <a:spcPts val="0"/>
              </a:spcAft>
              <a:buSzPts val="2400"/>
              <a:buNone/>
              <a:defRPr sz="3120"/>
            </a:lvl7pPr>
            <a:lvl8pPr lvl="7" algn="ctr">
              <a:lnSpc>
                <a:spcPct val="100000"/>
              </a:lnSpc>
              <a:spcBef>
                <a:spcPts val="0"/>
              </a:spcBef>
              <a:spcAft>
                <a:spcPts val="0"/>
              </a:spcAft>
              <a:buSzPts val="2400"/>
              <a:buNone/>
              <a:defRPr sz="3120"/>
            </a:lvl8pPr>
            <a:lvl9pPr lvl="8" algn="ctr">
              <a:lnSpc>
                <a:spcPct val="100000"/>
              </a:lnSpc>
              <a:spcBef>
                <a:spcPts val="0"/>
              </a:spcBef>
              <a:spcAft>
                <a:spcPts val="0"/>
              </a:spcAft>
              <a:buSzPts val="2400"/>
              <a:buNone/>
              <a:defRPr sz="3120"/>
            </a:lvl9pPr>
          </a:lstStyle>
          <a:p>
            <a:endParaRPr/>
          </a:p>
        </p:txBody>
      </p:sp>
      <p:sp>
        <p:nvSpPr>
          <p:cNvPr id="121" name="Google Shape;121;p4"/>
          <p:cNvSpPr txBox="1">
            <a:spLocks noGrp="1"/>
          </p:cNvSpPr>
          <p:nvPr>
            <p:ph type="subTitle" idx="9"/>
          </p:nvPr>
        </p:nvSpPr>
        <p:spPr>
          <a:xfrm>
            <a:off x="1937975" y="2486151"/>
            <a:ext cx="3025230" cy="5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Font typeface="Bebas Neue"/>
              <a:buNone/>
              <a:defRPr sz="3120">
                <a:solidFill>
                  <a:schemeClr val="lt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2" name="Google Shape;122;p4"/>
          <p:cNvSpPr txBox="1">
            <a:spLocks noGrp="1"/>
          </p:cNvSpPr>
          <p:nvPr>
            <p:ph type="subTitle" idx="13"/>
          </p:nvPr>
        </p:nvSpPr>
        <p:spPr>
          <a:xfrm>
            <a:off x="6923995" y="2488813"/>
            <a:ext cx="3025230" cy="541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Font typeface="Bebas Neue"/>
              <a:buNone/>
              <a:defRPr sz="3120">
                <a:solidFill>
                  <a:schemeClr val="accent1"/>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3" name="Google Shape;123;p4"/>
          <p:cNvSpPr txBox="1">
            <a:spLocks noGrp="1"/>
          </p:cNvSpPr>
          <p:nvPr>
            <p:ph type="subTitle" idx="14"/>
          </p:nvPr>
        </p:nvSpPr>
        <p:spPr>
          <a:xfrm>
            <a:off x="1937975" y="4611367"/>
            <a:ext cx="3025230" cy="54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Font typeface="Bebas Neue"/>
              <a:buNone/>
              <a:defRPr sz="3120">
                <a:solidFill>
                  <a:schemeClr val="accent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sp>
        <p:nvSpPr>
          <p:cNvPr id="124" name="Google Shape;124;p4"/>
          <p:cNvSpPr txBox="1">
            <a:spLocks noGrp="1"/>
          </p:cNvSpPr>
          <p:nvPr>
            <p:ph type="subTitle" idx="15"/>
          </p:nvPr>
        </p:nvSpPr>
        <p:spPr>
          <a:xfrm>
            <a:off x="6923995" y="4611367"/>
            <a:ext cx="3025230" cy="541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000"/>
              <a:buFont typeface="Bebas Neue"/>
              <a:buNone/>
              <a:defRPr sz="3120">
                <a:solidFill>
                  <a:schemeClr val="dk2"/>
                </a:solidFill>
                <a:latin typeface="Londrina Solid"/>
                <a:ea typeface="Londrina Solid"/>
                <a:cs typeface="Londrina Solid"/>
                <a:sym typeface="Londrina Solid"/>
              </a:defRPr>
            </a:lvl1pPr>
            <a:lvl2pPr lvl="1" algn="l">
              <a:lnSpc>
                <a:spcPct val="100000"/>
              </a:lnSpc>
              <a:spcBef>
                <a:spcPts val="0"/>
              </a:spcBef>
              <a:spcAft>
                <a:spcPts val="0"/>
              </a:spcAft>
              <a:buSzPts val="2000"/>
              <a:buFont typeface="Bebas Neue"/>
              <a:buNone/>
              <a:defRPr sz="2600">
                <a:latin typeface="Bebas Neue"/>
                <a:ea typeface="Bebas Neue"/>
                <a:cs typeface="Bebas Neue"/>
                <a:sym typeface="Bebas Neue"/>
              </a:defRPr>
            </a:lvl2pPr>
            <a:lvl3pPr lvl="2" algn="l">
              <a:lnSpc>
                <a:spcPct val="100000"/>
              </a:lnSpc>
              <a:spcBef>
                <a:spcPts val="0"/>
              </a:spcBef>
              <a:spcAft>
                <a:spcPts val="0"/>
              </a:spcAft>
              <a:buSzPts val="2000"/>
              <a:buFont typeface="Bebas Neue"/>
              <a:buNone/>
              <a:defRPr sz="2600">
                <a:latin typeface="Bebas Neue"/>
                <a:ea typeface="Bebas Neue"/>
                <a:cs typeface="Bebas Neue"/>
                <a:sym typeface="Bebas Neue"/>
              </a:defRPr>
            </a:lvl3pPr>
            <a:lvl4pPr lvl="3" algn="l">
              <a:lnSpc>
                <a:spcPct val="100000"/>
              </a:lnSpc>
              <a:spcBef>
                <a:spcPts val="0"/>
              </a:spcBef>
              <a:spcAft>
                <a:spcPts val="0"/>
              </a:spcAft>
              <a:buSzPts val="2000"/>
              <a:buFont typeface="Bebas Neue"/>
              <a:buNone/>
              <a:defRPr sz="2600">
                <a:latin typeface="Bebas Neue"/>
                <a:ea typeface="Bebas Neue"/>
                <a:cs typeface="Bebas Neue"/>
                <a:sym typeface="Bebas Neue"/>
              </a:defRPr>
            </a:lvl4pPr>
            <a:lvl5pPr lvl="4" algn="l">
              <a:lnSpc>
                <a:spcPct val="100000"/>
              </a:lnSpc>
              <a:spcBef>
                <a:spcPts val="0"/>
              </a:spcBef>
              <a:spcAft>
                <a:spcPts val="0"/>
              </a:spcAft>
              <a:buSzPts val="2000"/>
              <a:buFont typeface="Bebas Neue"/>
              <a:buNone/>
              <a:defRPr sz="2600">
                <a:latin typeface="Bebas Neue"/>
                <a:ea typeface="Bebas Neue"/>
                <a:cs typeface="Bebas Neue"/>
                <a:sym typeface="Bebas Neue"/>
              </a:defRPr>
            </a:lvl5pPr>
            <a:lvl6pPr lvl="5" algn="l">
              <a:lnSpc>
                <a:spcPct val="100000"/>
              </a:lnSpc>
              <a:spcBef>
                <a:spcPts val="0"/>
              </a:spcBef>
              <a:spcAft>
                <a:spcPts val="0"/>
              </a:spcAft>
              <a:buSzPts val="2000"/>
              <a:buFont typeface="Bebas Neue"/>
              <a:buNone/>
              <a:defRPr sz="2600">
                <a:latin typeface="Bebas Neue"/>
                <a:ea typeface="Bebas Neue"/>
                <a:cs typeface="Bebas Neue"/>
                <a:sym typeface="Bebas Neue"/>
              </a:defRPr>
            </a:lvl6pPr>
            <a:lvl7pPr lvl="6" algn="l">
              <a:lnSpc>
                <a:spcPct val="100000"/>
              </a:lnSpc>
              <a:spcBef>
                <a:spcPts val="0"/>
              </a:spcBef>
              <a:spcAft>
                <a:spcPts val="0"/>
              </a:spcAft>
              <a:buSzPts val="2000"/>
              <a:buFont typeface="Bebas Neue"/>
              <a:buNone/>
              <a:defRPr sz="2600">
                <a:latin typeface="Bebas Neue"/>
                <a:ea typeface="Bebas Neue"/>
                <a:cs typeface="Bebas Neue"/>
                <a:sym typeface="Bebas Neue"/>
              </a:defRPr>
            </a:lvl7pPr>
            <a:lvl8pPr lvl="7" algn="l">
              <a:lnSpc>
                <a:spcPct val="100000"/>
              </a:lnSpc>
              <a:spcBef>
                <a:spcPts val="0"/>
              </a:spcBef>
              <a:spcAft>
                <a:spcPts val="0"/>
              </a:spcAft>
              <a:buSzPts val="2000"/>
              <a:buFont typeface="Bebas Neue"/>
              <a:buNone/>
              <a:defRPr sz="2600">
                <a:latin typeface="Bebas Neue"/>
                <a:ea typeface="Bebas Neue"/>
                <a:cs typeface="Bebas Neue"/>
                <a:sym typeface="Bebas Neue"/>
              </a:defRPr>
            </a:lvl8pPr>
            <a:lvl9pPr lvl="8" algn="l">
              <a:lnSpc>
                <a:spcPct val="100000"/>
              </a:lnSpc>
              <a:spcBef>
                <a:spcPts val="0"/>
              </a:spcBef>
              <a:spcAft>
                <a:spcPts val="0"/>
              </a:spcAft>
              <a:buSzPts val="2000"/>
              <a:buFont typeface="Bebas Neue"/>
              <a:buNone/>
              <a:defRPr sz="2600">
                <a:latin typeface="Bebas Neue"/>
                <a:ea typeface="Bebas Neue"/>
                <a:cs typeface="Bebas Neue"/>
                <a:sym typeface="Bebas Neue"/>
              </a:defRPr>
            </a:lvl9pPr>
          </a:lstStyle>
          <a:p>
            <a:endParaRPr/>
          </a:p>
        </p:txBody>
      </p:sp>
      <p:pic>
        <p:nvPicPr>
          <p:cNvPr id="125" name="Google Shape;125;p4"/>
          <p:cNvPicPr preferRelativeResize="0"/>
          <p:nvPr/>
        </p:nvPicPr>
        <p:blipFill rotWithShape="1">
          <a:blip r:embed="rId3">
            <a:alphaModFix/>
          </a:blip>
          <a:srcRect t="5539" b="5539"/>
          <a:stretch/>
        </p:blipFill>
        <p:spPr>
          <a:xfrm rot="9466029">
            <a:off x="9917761" y="5841810"/>
            <a:ext cx="1964074" cy="424900"/>
          </a:xfrm>
          <a:prstGeom prst="rect">
            <a:avLst/>
          </a:prstGeom>
          <a:noFill/>
          <a:ln>
            <a:noFill/>
          </a:ln>
          <a:effectLst>
            <a:outerShdw blurRad="57150" dist="19050" dir="5400000" algn="bl" rotWithShape="0">
              <a:schemeClr val="dk1">
                <a:alpha val="49803"/>
              </a:schemeClr>
            </a:outerShdw>
          </a:effectLst>
        </p:spPr>
      </p:pic>
      <p:pic>
        <p:nvPicPr>
          <p:cNvPr id="126" name="Google Shape;126;p4"/>
          <p:cNvPicPr preferRelativeResize="0"/>
          <p:nvPr/>
        </p:nvPicPr>
        <p:blipFill rotWithShape="1">
          <a:blip r:embed="rId4">
            <a:alphaModFix/>
          </a:blip>
          <a:srcRect t="5539" b="5539"/>
          <a:stretch/>
        </p:blipFill>
        <p:spPr>
          <a:xfrm rot="5400000">
            <a:off x="-657308" y="1711636"/>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grpSp>
        <p:nvGrpSpPr>
          <p:cNvPr id="128" name="Google Shape;128;p5"/>
          <p:cNvGrpSpPr/>
          <p:nvPr/>
        </p:nvGrpSpPr>
        <p:grpSpPr>
          <a:xfrm>
            <a:off x="314828" y="345200"/>
            <a:ext cx="11257740" cy="6167600"/>
            <a:chOff x="242175" y="258900"/>
            <a:chExt cx="8659800" cy="4625700"/>
          </a:xfrm>
        </p:grpSpPr>
        <p:sp>
          <p:nvSpPr>
            <p:cNvPr id="129" name="Google Shape;129;p5"/>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30" name="Google Shape;130;p5"/>
            <p:cNvGrpSpPr/>
            <p:nvPr/>
          </p:nvGrpSpPr>
          <p:grpSpPr>
            <a:xfrm>
              <a:off x="242175" y="700280"/>
              <a:ext cx="8659800" cy="3820876"/>
              <a:chOff x="242175" y="665399"/>
              <a:chExt cx="8659800" cy="3820876"/>
            </a:xfrm>
          </p:grpSpPr>
          <p:cxnSp>
            <p:nvCxnSpPr>
              <p:cNvPr id="131" name="Google Shape;131;p5"/>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32" name="Google Shape;132;p5"/>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33" name="Google Shape;133;p5"/>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34" name="Google Shape;134;p5"/>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35" name="Google Shape;135;p5"/>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36" name="Google Shape;136;p5"/>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37" name="Google Shape;137;p5"/>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38" name="Google Shape;138;p5"/>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139" name="Google Shape;139;p5"/>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140" name="Google Shape;140;p5"/>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141" name="Google Shape;141;p5"/>
            <p:cNvGrpSpPr/>
            <p:nvPr/>
          </p:nvGrpSpPr>
          <p:grpSpPr>
            <a:xfrm>
              <a:off x="711200" y="258900"/>
              <a:ext cx="7721725" cy="4625700"/>
              <a:chOff x="711200" y="258900"/>
              <a:chExt cx="7721725" cy="4625700"/>
            </a:xfrm>
          </p:grpSpPr>
          <p:cxnSp>
            <p:nvCxnSpPr>
              <p:cNvPr id="142" name="Google Shape;142;p5"/>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3" name="Google Shape;143;p5"/>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4" name="Google Shape;144;p5"/>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5" name="Google Shape;145;p5"/>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6" name="Google Shape;146;p5"/>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7" name="Google Shape;147;p5"/>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8" name="Google Shape;148;p5"/>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49" name="Google Shape;149;p5"/>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0" name="Google Shape;150;p5"/>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1" name="Google Shape;151;p5"/>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2" name="Google Shape;152;p5"/>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3" name="Google Shape;153;p5"/>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4" name="Google Shape;154;p5"/>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5" name="Google Shape;155;p5"/>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6" name="Google Shape;156;p5"/>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57" name="Google Shape;157;p5"/>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58" name="Google Shape;158;p5"/>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59" name="Google Shape;159;p5"/>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160" name="Google Shape;160;p5"/>
          <p:cNvSpPr txBox="1">
            <a:spLocks noGrp="1"/>
          </p:cNvSpPr>
          <p:nvPr>
            <p:ph type="subTitle" idx="1"/>
          </p:nvPr>
        </p:nvSpPr>
        <p:spPr>
          <a:xfrm>
            <a:off x="6480941" y="4065931"/>
            <a:ext cx="3543930" cy="13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1820" b="0">
                <a:solidFill>
                  <a:schemeClr val="dk1"/>
                </a:solidFill>
              </a:defRPr>
            </a:lvl1pPr>
            <a:lvl2pPr lvl="1" algn="ctr">
              <a:lnSpc>
                <a:spcPct val="100000"/>
              </a:lnSpc>
              <a:spcBef>
                <a:spcPts val="0"/>
              </a:spcBef>
              <a:spcAft>
                <a:spcPts val="0"/>
              </a:spcAft>
              <a:buClr>
                <a:schemeClr val="dk1"/>
              </a:buClr>
              <a:buSzPts val="2800"/>
              <a:buNone/>
              <a:defRPr sz="3640">
                <a:solidFill>
                  <a:schemeClr val="dk1"/>
                </a:solidFill>
              </a:defRPr>
            </a:lvl2pPr>
            <a:lvl3pPr lvl="2" algn="ctr">
              <a:lnSpc>
                <a:spcPct val="100000"/>
              </a:lnSpc>
              <a:spcBef>
                <a:spcPts val="0"/>
              </a:spcBef>
              <a:spcAft>
                <a:spcPts val="0"/>
              </a:spcAft>
              <a:buClr>
                <a:schemeClr val="dk1"/>
              </a:buClr>
              <a:buSzPts val="2800"/>
              <a:buNone/>
              <a:defRPr sz="3640">
                <a:solidFill>
                  <a:schemeClr val="dk1"/>
                </a:solidFill>
              </a:defRPr>
            </a:lvl3pPr>
            <a:lvl4pPr lvl="3" algn="ctr">
              <a:lnSpc>
                <a:spcPct val="100000"/>
              </a:lnSpc>
              <a:spcBef>
                <a:spcPts val="0"/>
              </a:spcBef>
              <a:spcAft>
                <a:spcPts val="0"/>
              </a:spcAft>
              <a:buClr>
                <a:schemeClr val="dk1"/>
              </a:buClr>
              <a:buSzPts val="2800"/>
              <a:buNone/>
              <a:defRPr sz="3640">
                <a:solidFill>
                  <a:schemeClr val="dk1"/>
                </a:solidFill>
              </a:defRPr>
            </a:lvl4pPr>
            <a:lvl5pPr lvl="4" algn="ctr">
              <a:lnSpc>
                <a:spcPct val="100000"/>
              </a:lnSpc>
              <a:spcBef>
                <a:spcPts val="0"/>
              </a:spcBef>
              <a:spcAft>
                <a:spcPts val="0"/>
              </a:spcAft>
              <a:buClr>
                <a:schemeClr val="dk1"/>
              </a:buClr>
              <a:buSzPts val="2800"/>
              <a:buNone/>
              <a:defRPr sz="3640">
                <a:solidFill>
                  <a:schemeClr val="dk1"/>
                </a:solidFill>
              </a:defRPr>
            </a:lvl5pPr>
            <a:lvl6pPr lvl="5" algn="ctr">
              <a:lnSpc>
                <a:spcPct val="100000"/>
              </a:lnSpc>
              <a:spcBef>
                <a:spcPts val="0"/>
              </a:spcBef>
              <a:spcAft>
                <a:spcPts val="0"/>
              </a:spcAft>
              <a:buClr>
                <a:schemeClr val="dk1"/>
              </a:buClr>
              <a:buSzPts val="2800"/>
              <a:buNone/>
              <a:defRPr sz="3640">
                <a:solidFill>
                  <a:schemeClr val="dk1"/>
                </a:solidFill>
              </a:defRPr>
            </a:lvl6pPr>
            <a:lvl7pPr lvl="6" algn="ctr">
              <a:lnSpc>
                <a:spcPct val="100000"/>
              </a:lnSpc>
              <a:spcBef>
                <a:spcPts val="0"/>
              </a:spcBef>
              <a:spcAft>
                <a:spcPts val="0"/>
              </a:spcAft>
              <a:buClr>
                <a:schemeClr val="dk1"/>
              </a:buClr>
              <a:buSzPts val="2800"/>
              <a:buNone/>
              <a:defRPr sz="3640">
                <a:solidFill>
                  <a:schemeClr val="dk1"/>
                </a:solidFill>
              </a:defRPr>
            </a:lvl7pPr>
            <a:lvl8pPr lvl="7" algn="ctr">
              <a:lnSpc>
                <a:spcPct val="100000"/>
              </a:lnSpc>
              <a:spcBef>
                <a:spcPts val="0"/>
              </a:spcBef>
              <a:spcAft>
                <a:spcPts val="0"/>
              </a:spcAft>
              <a:buClr>
                <a:schemeClr val="dk1"/>
              </a:buClr>
              <a:buSzPts val="2800"/>
              <a:buNone/>
              <a:defRPr sz="3640">
                <a:solidFill>
                  <a:schemeClr val="dk1"/>
                </a:solidFill>
              </a:defRPr>
            </a:lvl8pPr>
            <a:lvl9pPr lvl="8" algn="ctr">
              <a:lnSpc>
                <a:spcPct val="100000"/>
              </a:lnSpc>
              <a:spcBef>
                <a:spcPts val="0"/>
              </a:spcBef>
              <a:spcAft>
                <a:spcPts val="0"/>
              </a:spcAft>
              <a:buClr>
                <a:schemeClr val="dk1"/>
              </a:buClr>
              <a:buSzPts val="2800"/>
              <a:buNone/>
              <a:defRPr sz="3640">
                <a:solidFill>
                  <a:schemeClr val="dk1"/>
                </a:solidFill>
              </a:defRPr>
            </a:lvl9pPr>
          </a:lstStyle>
          <a:p>
            <a:endParaRPr/>
          </a:p>
        </p:txBody>
      </p:sp>
      <p:sp>
        <p:nvSpPr>
          <p:cNvPr id="161" name="Google Shape;161;p5"/>
          <p:cNvSpPr txBox="1">
            <a:spLocks noGrp="1"/>
          </p:cNvSpPr>
          <p:nvPr>
            <p:ph type="subTitle" idx="2"/>
          </p:nvPr>
        </p:nvSpPr>
        <p:spPr>
          <a:xfrm>
            <a:off x="1862325" y="4065931"/>
            <a:ext cx="3543930" cy="13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800"/>
              <a:buNone/>
              <a:defRPr sz="1820" b="0">
                <a:solidFill>
                  <a:schemeClr val="dk1"/>
                </a:solidFill>
              </a:defRPr>
            </a:lvl1pPr>
            <a:lvl2pPr lvl="1" algn="ctr">
              <a:lnSpc>
                <a:spcPct val="100000"/>
              </a:lnSpc>
              <a:spcBef>
                <a:spcPts val="0"/>
              </a:spcBef>
              <a:spcAft>
                <a:spcPts val="0"/>
              </a:spcAft>
              <a:buClr>
                <a:schemeClr val="dk1"/>
              </a:buClr>
              <a:buSzPts val="2800"/>
              <a:buNone/>
              <a:defRPr sz="3640">
                <a:solidFill>
                  <a:schemeClr val="dk1"/>
                </a:solidFill>
              </a:defRPr>
            </a:lvl2pPr>
            <a:lvl3pPr lvl="2" algn="ctr">
              <a:lnSpc>
                <a:spcPct val="100000"/>
              </a:lnSpc>
              <a:spcBef>
                <a:spcPts val="0"/>
              </a:spcBef>
              <a:spcAft>
                <a:spcPts val="0"/>
              </a:spcAft>
              <a:buClr>
                <a:schemeClr val="dk1"/>
              </a:buClr>
              <a:buSzPts val="2800"/>
              <a:buNone/>
              <a:defRPr sz="3640">
                <a:solidFill>
                  <a:schemeClr val="dk1"/>
                </a:solidFill>
              </a:defRPr>
            </a:lvl3pPr>
            <a:lvl4pPr lvl="3" algn="ctr">
              <a:lnSpc>
                <a:spcPct val="100000"/>
              </a:lnSpc>
              <a:spcBef>
                <a:spcPts val="0"/>
              </a:spcBef>
              <a:spcAft>
                <a:spcPts val="0"/>
              </a:spcAft>
              <a:buClr>
                <a:schemeClr val="dk1"/>
              </a:buClr>
              <a:buSzPts val="2800"/>
              <a:buNone/>
              <a:defRPr sz="3640">
                <a:solidFill>
                  <a:schemeClr val="dk1"/>
                </a:solidFill>
              </a:defRPr>
            </a:lvl4pPr>
            <a:lvl5pPr lvl="4" algn="ctr">
              <a:lnSpc>
                <a:spcPct val="100000"/>
              </a:lnSpc>
              <a:spcBef>
                <a:spcPts val="0"/>
              </a:spcBef>
              <a:spcAft>
                <a:spcPts val="0"/>
              </a:spcAft>
              <a:buClr>
                <a:schemeClr val="dk1"/>
              </a:buClr>
              <a:buSzPts val="2800"/>
              <a:buNone/>
              <a:defRPr sz="3640">
                <a:solidFill>
                  <a:schemeClr val="dk1"/>
                </a:solidFill>
              </a:defRPr>
            </a:lvl5pPr>
            <a:lvl6pPr lvl="5" algn="ctr">
              <a:lnSpc>
                <a:spcPct val="100000"/>
              </a:lnSpc>
              <a:spcBef>
                <a:spcPts val="0"/>
              </a:spcBef>
              <a:spcAft>
                <a:spcPts val="0"/>
              </a:spcAft>
              <a:buClr>
                <a:schemeClr val="dk1"/>
              </a:buClr>
              <a:buSzPts val="2800"/>
              <a:buNone/>
              <a:defRPr sz="3640">
                <a:solidFill>
                  <a:schemeClr val="dk1"/>
                </a:solidFill>
              </a:defRPr>
            </a:lvl6pPr>
            <a:lvl7pPr lvl="6" algn="ctr">
              <a:lnSpc>
                <a:spcPct val="100000"/>
              </a:lnSpc>
              <a:spcBef>
                <a:spcPts val="0"/>
              </a:spcBef>
              <a:spcAft>
                <a:spcPts val="0"/>
              </a:spcAft>
              <a:buClr>
                <a:schemeClr val="dk1"/>
              </a:buClr>
              <a:buSzPts val="2800"/>
              <a:buNone/>
              <a:defRPr sz="3640">
                <a:solidFill>
                  <a:schemeClr val="dk1"/>
                </a:solidFill>
              </a:defRPr>
            </a:lvl7pPr>
            <a:lvl8pPr lvl="7" algn="ctr">
              <a:lnSpc>
                <a:spcPct val="100000"/>
              </a:lnSpc>
              <a:spcBef>
                <a:spcPts val="0"/>
              </a:spcBef>
              <a:spcAft>
                <a:spcPts val="0"/>
              </a:spcAft>
              <a:buClr>
                <a:schemeClr val="dk1"/>
              </a:buClr>
              <a:buSzPts val="2800"/>
              <a:buNone/>
              <a:defRPr sz="3640">
                <a:solidFill>
                  <a:schemeClr val="dk1"/>
                </a:solidFill>
              </a:defRPr>
            </a:lvl8pPr>
            <a:lvl9pPr lvl="8" algn="ctr">
              <a:lnSpc>
                <a:spcPct val="100000"/>
              </a:lnSpc>
              <a:spcBef>
                <a:spcPts val="0"/>
              </a:spcBef>
              <a:spcAft>
                <a:spcPts val="0"/>
              </a:spcAft>
              <a:buClr>
                <a:schemeClr val="dk1"/>
              </a:buClr>
              <a:buSzPts val="2800"/>
              <a:buNone/>
              <a:defRPr sz="3640">
                <a:solidFill>
                  <a:schemeClr val="dk1"/>
                </a:solidFill>
              </a:defRPr>
            </a:lvl9pPr>
          </a:lstStyle>
          <a:p>
            <a:endParaRPr/>
          </a:p>
        </p:txBody>
      </p:sp>
      <p:sp>
        <p:nvSpPr>
          <p:cNvPr id="162" name="Google Shape;162;p5"/>
          <p:cNvSpPr txBox="1">
            <a:spLocks noGrp="1"/>
          </p:cNvSpPr>
          <p:nvPr>
            <p:ph type="subTitle" idx="3"/>
          </p:nvPr>
        </p:nvSpPr>
        <p:spPr>
          <a:xfrm>
            <a:off x="1862325" y="3641100"/>
            <a:ext cx="354393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163" name="Google Shape;163;p5"/>
          <p:cNvSpPr txBox="1">
            <a:spLocks noGrp="1"/>
          </p:cNvSpPr>
          <p:nvPr>
            <p:ph type="subTitle" idx="4"/>
          </p:nvPr>
        </p:nvSpPr>
        <p:spPr>
          <a:xfrm>
            <a:off x="6480945" y="3641100"/>
            <a:ext cx="354393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164" name="Google Shape;164;p5"/>
          <p:cNvPicPr preferRelativeResize="0"/>
          <p:nvPr/>
        </p:nvPicPr>
        <p:blipFill rotWithShape="1">
          <a:blip r:embed="rId3">
            <a:alphaModFix/>
          </a:blip>
          <a:srcRect t="5539" b="5539"/>
          <a:stretch/>
        </p:blipFill>
        <p:spPr>
          <a:xfrm rot="5">
            <a:off x="376707" y="5926366"/>
            <a:ext cx="1964074" cy="424900"/>
          </a:xfrm>
          <a:prstGeom prst="rect">
            <a:avLst/>
          </a:prstGeom>
          <a:noFill/>
          <a:ln>
            <a:noFill/>
          </a:ln>
          <a:effectLst>
            <a:outerShdw blurRad="57150" dist="19050" dir="5400000" algn="bl" rotWithShape="0">
              <a:schemeClr val="dk1">
                <a:alpha val="49803"/>
              </a:schemeClr>
            </a:outerShdw>
          </a:effectLst>
        </p:spPr>
      </p:pic>
      <p:pic>
        <p:nvPicPr>
          <p:cNvPr id="165" name="Google Shape;165;p5"/>
          <p:cNvPicPr preferRelativeResize="0"/>
          <p:nvPr/>
        </p:nvPicPr>
        <p:blipFill rotWithShape="1">
          <a:blip r:embed="rId4">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6"/>
        <p:cNvGrpSpPr/>
        <p:nvPr/>
      </p:nvGrpSpPr>
      <p:grpSpPr>
        <a:xfrm>
          <a:off x="0" y="0"/>
          <a:ext cx="0" cy="0"/>
          <a:chOff x="0" y="0"/>
          <a:chExt cx="0" cy="0"/>
        </a:xfrm>
      </p:grpSpPr>
      <p:grpSp>
        <p:nvGrpSpPr>
          <p:cNvPr id="167" name="Google Shape;167;p6"/>
          <p:cNvGrpSpPr/>
          <p:nvPr/>
        </p:nvGrpSpPr>
        <p:grpSpPr>
          <a:xfrm>
            <a:off x="314828" y="345200"/>
            <a:ext cx="11257740" cy="6167600"/>
            <a:chOff x="242175" y="258900"/>
            <a:chExt cx="8659800" cy="4625700"/>
          </a:xfrm>
        </p:grpSpPr>
        <p:sp>
          <p:nvSpPr>
            <p:cNvPr id="168" name="Google Shape;168;p6"/>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169" name="Google Shape;169;p6"/>
            <p:cNvGrpSpPr/>
            <p:nvPr/>
          </p:nvGrpSpPr>
          <p:grpSpPr>
            <a:xfrm>
              <a:off x="242175" y="700280"/>
              <a:ext cx="8659800" cy="3820876"/>
              <a:chOff x="242175" y="665399"/>
              <a:chExt cx="8659800" cy="3820876"/>
            </a:xfrm>
          </p:grpSpPr>
          <p:cxnSp>
            <p:nvCxnSpPr>
              <p:cNvPr id="170" name="Google Shape;170;p6"/>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171" name="Google Shape;171;p6"/>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172" name="Google Shape;172;p6"/>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173" name="Google Shape;173;p6"/>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174" name="Google Shape;174;p6"/>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175" name="Google Shape;175;p6"/>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176" name="Google Shape;176;p6"/>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177" name="Google Shape;177;p6"/>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178" name="Google Shape;178;p6"/>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179" name="Google Shape;179;p6"/>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180" name="Google Shape;180;p6"/>
            <p:cNvGrpSpPr/>
            <p:nvPr/>
          </p:nvGrpSpPr>
          <p:grpSpPr>
            <a:xfrm>
              <a:off x="711200" y="258900"/>
              <a:ext cx="7721725" cy="4625700"/>
              <a:chOff x="711200" y="258900"/>
              <a:chExt cx="7721725" cy="4625700"/>
            </a:xfrm>
          </p:grpSpPr>
          <p:cxnSp>
            <p:nvCxnSpPr>
              <p:cNvPr id="181" name="Google Shape;181;p6"/>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2" name="Google Shape;182;p6"/>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3" name="Google Shape;183;p6"/>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4" name="Google Shape;184;p6"/>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5" name="Google Shape;185;p6"/>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6" name="Google Shape;186;p6"/>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7" name="Google Shape;187;p6"/>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8" name="Google Shape;188;p6"/>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89" name="Google Shape;189;p6"/>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0" name="Google Shape;190;p6"/>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1" name="Google Shape;191;p6"/>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2" name="Google Shape;192;p6"/>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3" name="Google Shape;193;p6"/>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4" name="Google Shape;194;p6"/>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5" name="Google Shape;195;p6"/>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196" name="Google Shape;196;p6"/>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197" name="Google Shape;197;p6"/>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198" name="Google Shape;198;p6"/>
          <p:cNvSpPr txBox="1">
            <a:spLocks noGrp="1"/>
          </p:cNvSpPr>
          <p:nvPr>
            <p:ph type="title"/>
          </p:nvPr>
        </p:nvSpPr>
        <p:spPr>
          <a:xfrm>
            <a:off x="2698589" y="5104700"/>
            <a:ext cx="6489990" cy="7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None/>
              <a:defRPr sz="3120"/>
            </a:lvl1pPr>
            <a:lvl2pPr lvl="1" algn="ctr">
              <a:lnSpc>
                <a:spcPct val="100000"/>
              </a:lnSpc>
              <a:spcBef>
                <a:spcPts val="0"/>
              </a:spcBef>
              <a:spcAft>
                <a:spcPts val="0"/>
              </a:spcAft>
              <a:buSzPts val="3000"/>
              <a:buNone/>
              <a:defRPr sz="3900"/>
            </a:lvl2pPr>
            <a:lvl3pPr lvl="2" algn="ctr">
              <a:lnSpc>
                <a:spcPct val="100000"/>
              </a:lnSpc>
              <a:spcBef>
                <a:spcPts val="0"/>
              </a:spcBef>
              <a:spcAft>
                <a:spcPts val="0"/>
              </a:spcAft>
              <a:buSzPts val="3000"/>
              <a:buNone/>
              <a:defRPr sz="3900"/>
            </a:lvl3pPr>
            <a:lvl4pPr lvl="3" algn="ctr">
              <a:lnSpc>
                <a:spcPct val="100000"/>
              </a:lnSpc>
              <a:spcBef>
                <a:spcPts val="0"/>
              </a:spcBef>
              <a:spcAft>
                <a:spcPts val="0"/>
              </a:spcAft>
              <a:buSzPts val="3000"/>
              <a:buNone/>
              <a:defRPr sz="3900"/>
            </a:lvl4pPr>
            <a:lvl5pPr lvl="4" algn="ctr">
              <a:lnSpc>
                <a:spcPct val="100000"/>
              </a:lnSpc>
              <a:spcBef>
                <a:spcPts val="0"/>
              </a:spcBef>
              <a:spcAft>
                <a:spcPts val="0"/>
              </a:spcAft>
              <a:buSzPts val="3000"/>
              <a:buNone/>
              <a:defRPr sz="3900"/>
            </a:lvl5pPr>
            <a:lvl6pPr lvl="5" algn="ctr">
              <a:lnSpc>
                <a:spcPct val="100000"/>
              </a:lnSpc>
              <a:spcBef>
                <a:spcPts val="0"/>
              </a:spcBef>
              <a:spcAft>
                <a:spcPts val="0"/>
              </a:spcAft>
              <a:buSzPts val="3000"/>
              <a:buNone/>
              <a:defRPr sz="3900"/>
            </a:lvl6pPr>
            <a:lvl7pPr lvl="6" algn="ctr">
              <a:lnSpc>
                <a:spcPct val="100000"/>
              </a:lnSpc>
              <a:spcBef>
                <a:spcPts val="0"/>
              </a:spcBef>
              <a:spcAft>
                <a:spcPts val="0"/>
              </a:spcAft>
              <a:buSzPts val="3000"/>
              <a:buNone/>
              <a:defRPr sz="3900"/>
            </a:lvl7pPr>
            <a:lvl8pPr lvl="7" algn="ctr">
              <a:lnSpc>
                <a:spcPct val="100000"/>
              </a:lnSpc>
              <a:spcBef>
                <a:spcPts val="0"/>
              </a:spcBef>
              <a:spcAft>
                <a:spcPts val="0"/>
              </a:spcAft>
              <a:buSzPts val="3000"/>
              <a:buNone/>
              <a:defRPr sz="3900"/>
            </a:lvl8pPr>
            <a:lvl9pPr lvl="8" algn="ctr">
              <a:lnSpc>
                <a:spcPct val="100000"/>
              </a:lnSpc>
              <a:spcBef>
                <a:spcPts val="0"/>
              </a:spcBef>
              <a:spcAft>
                <a:spcPts val="0"/>
              </a:spcAft>
              <a:buSzPts val="3000"/>
              <a:buNone/>
              <a:defRPr sz="3900"/>
            </a:lvl9pPr>
          </a:lstStyle>
          <a:p>
            <a:endParaRPr/>
          </a:p>
        </p:txBody>
      </p:sp>
      <p:sp>
        <p:nvSpPr>
          <p:cNvPr id="199" name="Google Shape;199;p6"/>
          <p:cNvSpPr txBox="1">
            <a:spLocks noGrp="1"/>
          </p:cNvSpPr>
          <p:nvPr>
            <p:ph type="subTitle" idx="1"/>
          </p:nvPr>
        </p:nvSpPr>
        <p:spPr>
          <a:xfrm>
            <a:off x="2698605" y="3519751"/>
            <a:ext cx="6489990" cy="1539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000"/>
              <a:buNone/>
              <a:defRPr sz="2600">
                <a:solidFill>
                  <a:schemeClr val="dk1"/>
                </a:solidFill>
              </a:defRPr>
            </a:lvl1pPr>
            <a:lvl2pPr lvl="1" algn="ctr">
              <a:lnSpc>
                <a:spcPct val="100000"/>
              </a:lnSpc>
              <a:spcBef>
                <a:spcPts val="0"/>
              </a:spcBef>
              <a:spcAft>
                <a:spcPts val="0"/>
              </a:spcAft>
              <a:buClr>
                <a:schemeClr val="dk1"/>
              </a:buClr>
              <a:buSzPts val="3000"/>
              <a:buNone/>
              <a:defRPr sz="3900">
                <a:solidFill>
                  <a:schemeClr val="dk1"/>
                </a:solidFill>
              </a:defRPr>
            </a:lvl2pPr>
            <a:lvl3pPr lvl="2" algn="ctr">
              <a:lnSpc>
                <a:spcPct val="100000"/>
              </a:lnSpc>
              <a:spcBef>
                <a:spcPts val="2080"/>
              </a:spcBef>
              <a:spcAft>
                <a:spcPts val="0"/>
              </a:spcAft>
              <a:buClr>
                <a:schemeClr val="dk1"/>
              </a:buClr>
              <a:buSzPts val="3000"/>
              <a:buNone/>
              <a:defRPr sz="3900">
                <a:solidFill>
                  <a:schemeClr val="dk1"/>
                </a:solidFill>
              </a:defRPr>
            </a:lvl3pPr>
            <a:lvl4pPr lvl="3" algn="ctr">
              <a:lnSpc>
                <a:spcPct val="100000"/>
              </a:lnSpc>
              <a:spcBef>
                <a:spcPts val="2080"/>
              </a:spcBef>
              <a:spcAft>
                <a:spcPts val="0"/>
              </a:spcAft>
              <a:buClr>
                <a:schemeClr val="dk1"/>
              </a:buClr>
              <a:buSzPts val="3000"/>
              <a:buNone/>
              <a:defRPr sz="3900">
                <a:solidFill>
                  <a:schemeClr val="dk1"/>
                </a:solidFill>
              </a:defRPr>
            </a:lvl4pPr>
            <a:lvl5pPr lvl="4" algn="ctr">
              <a:lnSpc>
                <a:spcPct val="100000"/>
              </a:lnSpc>
              <a:spcBef>
                <a:spcPts val="2080"/>
              </a:spcBef>
              <a:spcAft>
                <a:spcPts val="0"/>
              </a:spcAft>
              <a:buClr>
                <a:schemeClr val="dk1"/>
              </a:buClr>
              <a:buSzPts val="3000"/>
              <a:buNone/>
              <a:defRPr sz="3900">
                <a:solidFill>
                  <a:schemeClr val="dk1"/>
                </a:solidFill>
              </a:defRPr>
            </a:lvl5pPr>
            <a:lvl6pPr lvl="5" algn="ctr">
              <a:lnSpc>
                <a:spcPct val="100000"/>
              </a:lnSpc>
              <a:spcBef>
                <a:spcPts val="2080"/>
              </a:spcBef>
              <a:spcAft>
                <a:spcPts val="0"/>
              </a:spcAft>
              <a:buClr>
                <a:schemeClr val="dk1"/>
              </a:buClr>
              <a:buSzPts val="3000"/>
              <a:buNone/>
              <a:defRPr sz="3900">
                <a:solidFill>
                  <a:schemeClr val="dk1"/>
                </a:solidFill>
              </a:defRPr>
            </a:lvl6pPr>
            <a:lvl7pPr lvl="6" algn="ctr">
              <a:lnSpc>
                <a:spcPct val="100000"/>
              </a:lnSpc>
              <a:spcBef>
                <a:spcPts val="2080"/>
              </a:spcBef>
              <a:spcAft>
                <a:spcPts val="0"/>
              </a:spcAft>
              <a:buClr>
                <a:schemeClr val="dk1"/>
              </a:buClr>
              <a:buSzPts val="3000"/>
              <a:buNone/>
              <a:defRPr sz="3900">
                <a:solidFill>
                  <a:schemeClr val="dk1"/>
                </a:solidFill>
              </a:defRPr>
            </a:lvl7pPr>
            <a:lvl8pPr lvl="7" algn="ctr">
              <a:lnSpc>
                <a:spcPct val="100000"/>
              </a:lnSpc>
              <a:spcBef>
                <a:spcPts val="2080"/>
              </a:spcBef>
              <a:spcAft>
                <a:spcPts val="0"/>
              </a:spcAft>
              <a:buClr>
                <a:schemeClr val="dk1"/>
              </a:buClr>
              <a:buSzPts val="3000"/>
              <a:buNone/>
              <a:defRPr sz="3900">
                <a:solidFill>
                  <a:schemeClr val="dk1"/>
                </a:solidFill>
              </a:defRPr>
            </a:lvl8pPr>
            <a:lvl9pPr lvl="8" algn="ctr">
              <a:lnSpc>
                <a:spcPct val="100000"/>
              </a:lnSpc>
              <a:spcBef>
                <a:spcPts val="2080"/>
              </a:spcBef>
              <a:spcAft>
                <a:spcPts val="2080"/>
              </a:spcAft>
              <a:buClr>
                <a:schemeClr val="dk1"/>
              </a:buClr>
              <a:buSzPts val="3000"/>
              <a:buNone/>
              <a:defRPr sz="3900">
                <a:solidFill>
                  <a:schemeClr val="dk1"/>
                </a:solidFill>
              </a:defRPr>
            </a:lvl9pPr>
          </a:lstStyle>
          <a:p>
            <a:endParaRPr/>
          </a:p>
        </p:txBody>
      </p:sp>
      <p:pic>
        <p:nvPicPr>
          <p:cNvPr id="200" name="Google Shape;200;p6"/>
          <p:cNvPicPr preferRelativeResize="0"/>
          <p:nvPr/>
        </p:nvPicPr>
        <p:blipFill rotWithShape="1">
          <a:blip r:embed="rId3">
            <a:alphaModFix/>
          </a:blip>
          <a:srcRect t="5539" b="5539"/>
          <a:stretch/>
        </p:blipFill>
        <p:spPr>
          <a:xfrm rot="-5399991">
            <a:off x="10453986" y="2551804"/>
            <a:ext cx="2014435" cy="414278"/>
          </a:xfrm>
          <a:prstGeom prst="rect">
            <a:avLst/>
          </a:prstGeom>
          <a:noFill/>
          <a:ln>
            <a:noFill/>
          </a:ln>
          <a:effectLst>
            <a:outerShdw blurRad="57150" dist="19050" dir="5400000" algn="bl" rotWithShape="0">
              <a:schemeClr val="dk1">
                <a:alpha val="49803"/>
              </a:schemeClr>
            </a:outerShdw>
          </a:effectLst>
        </p:spPr>
      </p:pic>
      <p:pic>
        <p:nvPicPr>
          <p:cNvPr id="201" name="Google Shape;201;p6"/>
          <p:cNvPicPr preferRelativeResize="0"/>
          <p:nvPr/>
        </p:nvPicPr>
        <p:blipFill rotWithShape="1">
          <a:blip r:embed="rId4">
            <a:alphaModFix/>
          </a:blip>
          <a:srcRect t="5539" b="5539"/>
          <a:stretch/>
        </p:blipFill>
        <p:spPr>
          <a:xfrm rot="-5022647">
            <a:off x="-558428" y="3492572"/>
            <a:ext cx="2014435"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2"/>
        <p:cNvGrpSpPr/>
        <p:nvPr/>
      </p:nvGrpSpPr>
      <p:grpSpPr>
        <a:xfrm>
          <a:off x="0" y="0"/>
          <a:ext cx="0" cy="0"/>
          <a:chOff x="0" y="0"/>
          <a:chExt cx="0" cy="0"/>
        </a:xfrm>
      </p:grpSpPr>
      <p:grpSp>
        <p:nvGrpSpPr>
          <p:cNvPr id="203" name="Google Shape;203;p7"/>
          <p:cNvGrpSpPr/>
          <p:nvPr/>
        </p:nvGrpSpPr>
        <p:grpSpPr>
          <a:xfrm>
            <a:off x="314828" y="345200"/>
            <a:ext cx="11257740" cy="6167600"/>
            <a:chOff x="242175" y="258900"/>
            <a:chExt cx="8659800" cy="4625700"/>
          </a:xfrm>
        </p:grpSpPr>
        <p:sp>
          <p:nvSpPr>
            <p:cNvPr id="204" name="Google Shape;204;p7"/>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05" name="Google Shape;205;p7"/>
            <p:cNvGrpSpPr/>
            <p:nvPr/>
          </p:nvGrpSpPr>
          <p:grpSpPr>
            <a:xfrm>
              <a:off x="242175" y="700280"/>
              <a:ext cx="8659800" cy="3820876"/>
              <a:chOff x="242175" y="665399"/>
              <a:chExt cx="8659800" cy="3820876"/>
            </a:xfrm>
          </p:grpSpPr>
          <p:cxnSp>
            <p:nvCxnSpPr>
              <p:cNvPr id="206" name="Google Shape;206;p7"/>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07" name="Google Shape;207;p7"/>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08" name="Google Shape;208;p7"/>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09" name="Google Shape;209;p7"/>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10" name="Google Shape;210;p7"/>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11" name="Google Shape;211;p7"/>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12" name="Google Shape;212;p7"/>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13" name="Google Shape;213;p7"/>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14" name="Google Shape;214;p7"/>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15" name="Google Shape;215;p7"/>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16" name="Google Shape;216;p7"/>
            <p:cNvGrpSpPr/>
            <p:nvPr/>
          </p:nvGrpSpPr>
          <p:grpSpPr>
            <a:xfrm>
              <a:off x="711200" y="258900"/>
              <a:ext cx="7721725" cy="4625700"/>
              <a:chOff x="711200" y="258900"/>
              <a:chExt cx="7721725" cy="4625700"/>
            </a:xfrm>
          </p:grpSpPr>
          <p:cxnSp>
            <p:nvCxnSpPr>
              <p:cNvPr id="217" name="Google Shape;217;p7"/>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18" name="Google Shape;218;p7"/>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19" name="Google Shape;219;p7"/>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0" name="Google Shape;220;p7"/>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1" name="Google Shape;221;p7"/>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2" name="Google Shape;222;p7"/>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3" name="Google Shape;223;p7"/>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4" name="Google Shape;224;p7"/>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5" name="Google Shape;225;p7"/>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6" name="Google Shape;226;p7"/>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7" name="Google Shape;227;p7"/>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8" name="Google Shape;228;p7"/>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29" name="Google Shape;229;p7"/>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0" name="Google Shape;230;p7"/>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1" name="Google Shape;231;p7"/>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32" name="Google Shape;232;p7"/>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233" name="Google Shape;233;p7"/>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234" name="Google Shape;234;p7"/>
          <p:cNvSpPr txBox="1">
            <a:spLocks noGrp="1"/>
          </p:cNvSpPr>
          <p:nvPr>
            <p:ph type="title"/>
          </p:nvPr>
        </p:nvSpPr>
        <p:spPr>
          <a:xfrm>
            <a:off x="1630168" y="2904900"/>
            <a:ext cx="343239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00">
                <a:solidFill>
                  <a:schemeClr val="dk2"/>
                </a:solidFill>
              </a:defRPr>
            </a:lvl1pPr>
            <a:lvl2pPr lvl="1" algn="ctr">
              <a:lnSpc>
                <a:spcPct val="100000"/>
              </a:lnSpc>
              <a:spcBef>
                <a:spcPts val="0"/>
              </a:spcBef>
              <a:spcAft>
                <a:spcPts val="0"/>
              </a:spcAft>
              <a:buSzPts val="3600"/>
              <a:buNone/>
              <a:defRPr sz="4680"/>
            </a:lvl2pPr>
            <a:lvl3pPr lvl="2" algn="ctr">
              <a:lnSpc>
                <a:spcPct val="100000"/>
              </a:lnSpc>
              <a:spcBef>
                <a:spcPts val="0"/>
              </a:spcBef>
              <a:spcAft>
                <a:spcPts val="0"/>
              </a:spcAft>
              <a:buSzPts val="3600"/>
              <a:buNone/>
              <a:defRPr sz="4680"/>
            </a:lvl3pPr>
            <a:lvl4pPr lvl="3" algn="ctr">
              <a:lnSpc>
                <a:spcPct val="100000"/>
              </a:lnSpc>
              <a:spcBef>
                <a:spcPts val="0"/>
              </a:spcBef>
              <a:spcAft>
                <a:spcPts val="0"/>
              </a:spcAft>
              <a:buSzPts val="3600"/>
              <a:buNone/>
              <a:defRPr sz="4680"/>
            </a:lvl4pPr>
            <a:lvl5pPr lvl="4" algn="ctr">
              <a:lnSpc>
                <a:spcPct val="100000"/>
              </a:lnSpc>
              <a:spcBef>
                <a:spcPts val="0"/>
              </a:spcBef>
              <a:spcAft>
                <a:spcPts val="0"/>
              </a:spcAft>
              <a:buSzPts val="3600"/>
              <a:buNone/>
              <a:defRPr sz="4680"/>
            </a:lvl5pPr>
            <a:lvl6pPr lvl="5" algn="ctr">
              <a:lnSpc>
                <a:spcPct val="100000"/>
              </a:lnSpc>
              <a:spcBef>
                <a:spcPts val="0"/>
              </a:spcBef>
              <a:spcAft>
                <a:spcPts val="0"/>
              </a:spcAft>
              <a:buSzPts val="3600"/>
              <a:buNone/>
              <a:defRPr sz="4680"/>
            </a:lvl6pPr>
            <a:lvl7pPr lvl="6" algn="ctr">
              <a:lnSpc>
                <a:spcPct val="100000"/>
              </a:lnSpc>
              <a:spcBef>
                <a:spcPts val="0"/>
              </a:spcBef>
              <a:spcAft>
                <a:spcPts val="0"/>
              </a:spcAft>
              <a:buSzPts val="3600"/>
              <a:buNone/>
              <a:defRPr sz="4680"/>
            </a:lvl7pPr>
            <a:lvl8pPr lvl="7" algn="ctr">
              <a:lnSpc>
                <a:spcPct val="100000"/>
              </a:lnSpc>
              <a:spcBef>
                <a:spcPts val="0"/>
              </a:spcBef>
              <a:spcAft>
                <a:spcPts val="0"/>
              </a:spcAft>
              <a:buSzPts val="3600"/>
              <a:buNone/>
              <a:defRPr sz="4680"/>
            </a:lvl8pPr>
            <a:lvl9pPr lvl="8" algn="ctr">
              <a:lnSpc>
                <a:spcPct val="100000"/>
              </a:lnSpc>
              <a:spcBef>
                <a:spcPts val="0"/>
              </a:spcBef>
              <a:spcAft>
                <a:spcPts val="0"/>
              </a:spcAft>
              <a:buSzPts val="3600"/>
              <a:buNone/>
              <a:defRPr sz="4680"/>
            </a:lvl9pPr>
          </a:lstStyle>
          <a:p>
            <a:endParaRPr/>
          </a:p>
        </p:txBody>
      </p:sp>
      <p:sp>
        <p:nvSpPr>
          <p:cNvPr id="235" name="Google Shape;235;p7"/>
          <p:cNvSpPr txBox="1">
            <a:spLocks noGrp="1"/>
          </p:cNvSpPr>
          <p:nvPr>
            <p:ph type="title" idx="2"/>
          </p:nvPr>
        </p:nvSpPr>
        <p:spPr>
          <a:xfrm>
            <a:off x="2560773" y="1938667"/>
            <a:ext cx="157131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60">
                <a:solidFill>
                  <a:schemeClr val="dk2"/>
                </a:solidFill>
              </a:defRPr>
            </a:lvl1pPr>
            <a:lvl2pPr lvl="1" algn="ctr">
              <a:lnSpc>
                <a:spcPct val="100000"/>
              </a:lnSpc>
              <a:spcBef>
                <a:spcPts val="0"/>
              </a:spcBef>
              <a:spcAft>
                <a:spcPts val="0"/>
              </a:spcAft>
              <a:buSzPts val="6000"/>
              <a:buNone/>
              <a:defRPr sz="7800"/>
            </a:lvl2pPr>
            <a:lvl3pPr lvl="2" algn="ctr">
              <a:lnSpc>
                <a:spcPct val="100000"/>
              </a:lnSpc>
              <a:spcBef>
                <a:spcPts val="0"/>
              </a:spcBef>
              <a:spcAft>
                <a:spcPts val="0"/>
              </a:spcAft>
              <a:buSzPts val="6000"/>
              <a:buNone/>
              <a:defRPr sz="7800"/>
            </a:lvl3pPr>
            <a:lvl4pPr lvl="3" algn="ctr">
              <a:lnSpc>
                <a:spcPct val="100000"/>
              </a:lnSpc>
              <a:spcBef>
                <a:spcPts val="0"/>
              </a:spcBef>
              <a:spcAft>
                <a:spcPts val="0"/>
              </a:spcAft>
              <a:buSzPts val="6000"/>
              <a:buNone/>
              <a:defRPr sz="7800"/>
            </a:lvl4pPr>
            <a:lvl5pPr lvl="4" algn="ctr">
              <a:lnSpc>
                <a:spcPct val="100000"/>
              </a:lnSpc>
              <a:spcBef>
                <a:spcPts val="0"/>
              </a:spcBef>
              <a:spcAft>
                <a:spcPts val="0"/>
              </a:spcAft>
              <a:buSzPts val="6000"/>
              <a:buNone/>
              <a:defRPr sz="7800"/>
            </a:lvl5pPr>
            <a:lvl6pPr lvl="5" algn="ctr">
              <a:lnSpc>
                <a:spcPct val="100000"/>
              </a:lnSpc>
              <a:spcBef>
                <a:spcPts val="0"/>
              </a:spcBef>
              <a:spcAft>
                <a:spcPts val="0"/>
              </a:spcAft>
              <a:buSzPts val="6000"/>
              <a:buNone/>
              <a:defRPr sz="7800"/>
            </a:lvl6pPr>
            <a:lvl7pPr lvl="6" algn="ctr">
              <a:lnSpc>
                <a:spcPct val="100000"/>
              </a:lnSpc>
              <a:spcBef>
                <a:spcPts val="0"/>
              </a:spcBef>
              <a:spcAft>
                <a:spcPts val="0"/>
              </a:spcAft>
              <a:buSzPts val="6000"/>
              <a:buNone/>
              <a:defRPr sz="7800"/>
            </a:lvl7pPr>
            <a:lvl8pPr lvl="7" algn="ctr">
              <a:lnSpc>
                <a:spcPct val="100000"/>
              </a:lnSpc>
              <a:spcBef>
                <a:spcPts val="0"/>
              </a:spcBef>
              <a:spcAft>
                <a:spcPts val="0"/>
              </a:spcAft>
              <a:buSzPts val="6000"/>
              <a:buNone/>
              <a:defRPr sz="7800"/>
            </a:lvl8pPr>
            <a:lvl9pPr lvl="8" algn="ctr">
              <a:lnSpc>
                <a:spcPct val="100000"/>
              </a:lnSpc>
              <a:spcBef>
                <a:spcPts val="0"/>
              </a:spcBef>
              <a:spcAft>
                <a:spcPts val="0"/>
              </a:spcAft>
              <a:buSzPts val="6000"/>
              <a:buNone/>
              <a:defRPr sz="7800"/>
            </a:lvl9pPr>
          </a:lstStyle>
          <a:p>
            <a:endParaRPr/>
          </a:p>
        </p:txBody>
      </p:sp>
      <p:sp>
        <p:nvSpPr>
          <p:cNvPr id="236" name="Google Shape;236;p7"/>
          <p:cNvSpPr txBox="1">
            <a:spLocks noGrp="1"/>
          </p:cNvSpPr>
          <p:nvPr>
            <p:ph type="subTitle" idx="1"/>
          </p:nvPr>
        </p:nvSpPr>
        <p:spPr>
          <a:xfrm>
            <a:off x="1630168" y="4010133"/>
            <a:ext cx="3432390" cy="9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ctr">
              <a:lnSpc>
                <a:spcPct val="100000"/>
              </a:lnSpc>
              <a:spcBef>
                <a:spcPts val="0"/>
              </a:spcBef>
              <a:spcAft>
                <a:spcPts val="0"/>
              </a:spcAft>
              <a:buClr>
                <a:schemeClr val="dk1"/>
              </a:buClr>
              <a:buSzPts val="1600"/>
              <a:buNone/>
              <a:defRPr sz="2080">
                <a:solidFill>
                  <a:schemeClr val="dk1"/>
                </a:solidFill>
              </a:defRPr>
            </a:lvl2pPr>
            <a:lvl3pPr lvl="2" algn="ctr">
              <a:lnSpc>
                <a:spcPct val="100000"/>
              </a:lnSpc>
              <a:spcBef>
                <a:spcPts val="2080"/>
              </a:spcBef>
              <a:spcAft>
                <a:spcPts val="0"/>
              </a:spcAft>
              <a:buClr>
                <a:schemeClr val="dk1"/>
              </a:buClr>
              <a:buSzPts val="1600"/>
              <a:buNone/>
              <a:defRPr sz="2080">
                <a:solidFill>
                  <a:schemeClr val="dk1"/>
                </a:solidFill>
              </a:defRPr>
            </a:lvl3pPr>
            <a:lvl4pPr lvl="3" algn="ctr">
              <a:lnSpc>
                <a:spcPct val="100000"/>
              </a:lnSpc>
              <a:spcBef>
                <a:spcPts val="2080"/>
              </a:spcBef>
              <a:spcAft>
                <a:spcPts val="0"/>
              </a:spcAft>
              <a:buClr>
                <a:schemeClr val="dk1"/>
              </a:buClr>
              <a:buSzPts val="1600"/>
              <a:buNone/>
              <a:defRPr sz="2080">
                <a:solidFill>
                  <a:schemeClr val="dk1"/>
                </a:solidFill>
              </a:defRPr>
            </a:lvl4pPr>
            <a:lvl5pPr lvl="4" algn="ctr">
              <a:lnSpc>
                <a:spcPct val="100000"/>
              </a:lnSpc>
              <a:spcBef>
                <a:spcPts val="2080"/>
              </a:spcBef>
              <a:spcAft>
                <a:spcPts val="0"/>
              </a:spcAft>
              <a:buClr>
                <a:schemeClr val="dk1"/>
              </a:buClr>
              <a:buSzPts val="1600"/>
              <a:buNone/>
              <a:defRPr sz="2080">
                <a:solidFill>
                  <a:schemeClr val="dk1"/>
                </a:solidFill>
              </a:defRPr>
            </a:lvl5pPr>
            <a:lvl6pPr lvl="5" algn="ctr">
              <a:lnSpc>
                <a:spcPct val="100000"/>
              </a:lnSpc>
              <a:spcBef>
                <a:spcPts val="2080"/>
              </a:spcBef>
              <a:spcAft>
                <a:spcPts val="0"/>
              </a:spcAft>
              <a:buClr>
                <a:schemeClr val="dk1"/>
              </a:buClr>
              <a:buSzPts val="1600"/>
              <a:buNone/>
              <a:defRPr sz="2080">
                <a:solidFill>
                  <a:schemeClr val="dk1"/>
                </a:solidFill>
              </a:defRPr>
            </a:lvl6pPr>
            <a:lvl7pPr lvl="6" algn="ctr">
              <a:lnSpc>
                <a:spcPct val="100000"/>
              </a:lnSpc>
              <a:spcBef>
                <a:spcPts val="2080"/>
              </a:spcBef>
              <a:spcAft>
                <a:spcPts val="0"/>
              </a:spcAft>
              <a:buClr>
                <a:schemeClr val="dk1"/>
              </a:buClr>
              <a:buSzPts val="1600"/>
              <a:buNone/>
              <a:defRPr sz="2080">
                <a:solidFill>
                  <a:schemeClr val="dk1"/>
                </a:solidFill>
              </a:defRPr>
            </a:lvl7pPr>
            <a:lvl8pPr lvl="7" algn="ctr">
              <a:lnSpc>
                <a:spcPct val="100000"/>
              </a:lnSpc>
              <a:spcBef>
                <a:spcPts val="2080"/>
              </a:spcBef>
              <a:spcAft>
                <a:spcPts val="0"/>
              </a:spcAft>
              <a:buClr>
                <a:schemeClr val="dk1"/>
              </a:buClr>
              <a:buSzPts val="1600"/>
              <a:buNone/>
              <a:defRPr sz="2080">
                <a:solidFill>
                  <a:schemeClr val="dk1"/>
                </a:solidFill>
              </a:defRPr>
            </a:lvl8pPr>
            <a:lvl9pPr lvl="8" algn="ct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237" name="Google Shape;237;p7"/>
          <p:cNvPicPr preferRelativeResize="0"/>
          <p:nvPr/>
        </p:nvPicPr>
        <p:blipFill rotWithShape="1">
          <a:blip r:embed="rId3">
            <a:alphaModFix/>
          </a:blip>
          <a:srcRect t="5539" b="5539"/>
          <a:stretch/>
        </p:blipFill>
        <p:spPr>
          <a:xfrm rot="-5400000">
            <a:off x="10518145" y="2054761"/>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8"/>
        <p:cNvGrpSpPr/>
        <p:nvPr/>
      </p:nvGrpSpPr>
      <p:grpSpPr>
        <a:xfrm>
          <a:off x="0" y="0"/>
          <a:ext cx="0" cy="0"/>
          <a:chOff x="0" y="0"/>
          <a:chExt cx="0" cy="0"/>
        </a:xfrm>
      </p:grpSpPr>
      <p:grpSp>
        <p:nvGrpSpPr>
          <p:cNvPr id="239" name="Google Shape;239;p8"/>
          <p:cNvGrpSpPr/>
          <p:nvPr/>
        </p:nvGrpSpPr>
        <p:grpSpPr>
          <a:xfrm>
            <a:off x="314828" y="345200"/>
            <a:ext cx="11257740" cy="6167600"/>
            <a:chOff x="242175" y="258900"/>
            <a:chExt cx="8659800" cy="4625700"/>
          </a:xfrm>
        </p:grpSpPr>
        <p:sp>
          <p:nvSpPr>
            <p:cNvPr id="240" name="Google Shape;240;p8"/>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41" name="Google Shape;241;p8"/>
            <p:cNvGrpSpPr/>
            <p:nvPr/>
          </p:nvGrpSpPr>
          <p:grpSpPr>
            <a:xfrm>
              <a:off x="242175" y="700280"/>
              <a:ext cx="8659800" cy="3820876"/>
              <a:chOff x="242175" y="665399"/>
              <a:chExt cx="8659800" cy="3820876"/>
            </a:xfrm>
          </p:grpSpPr>
          <p:cxnSp>
            <p:nvCxnSpPr>
              <p:cNvPr id="242" name="Google Shape;242;p8"/>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43" name="Google Shape;243;p8"/>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44" name="Google Shape;244;p8"/>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45" name="Google Shape;245;p8"/>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46" name="Google Shape;246;p8"/>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47" name="Google Shape;247;p8"/>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48" name="Google Shape;248;p8"/>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49" name="Google Shape;249;p8"/>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50" name="Google Shape;250;p8"/>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51" name="Google Shape;251;p8"/>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52" name="Google Shape;252;p8"/>
            <p:cNvGrpSpPr/>
            <p:nvPr/>
          </p:nvGrpSpPr>
          <p:grpSpPr>
            <a:xfrm>
              <a:off x="711200" y="258900"/>
              <a:ext cx="7721725" cy="4625700"/>
              <a:chOff x="711200" y="258900"/>
              <a:chExt cx="7721725" cy="4625700"/>
            </a:xfrm>
          </p:grpSpPr>
          <p:cxnSp>
            <p:nvCxnSpPr>
              <p:cNvPr id="253" name="Google Shape;253;p8"/>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4" name="Google Shape;254;p8"/>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5" name="Google Shape;255;p8"/>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6" name="Google Shape;256;p8"/>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7" name="Google Shape;257;p8"/>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8" name="Google Shape;258;p8"/>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59" name="Google Shape;259;p8"/>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0" name="Google Shape;260;p8"/>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1" name="Google Shape;261;p8"/>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2" name="Google Shape;262;p8"/>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3" name="Google Shape;263;p8"/>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4" name="Google Shape;264;p8"/>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5" name="Google Shape;265;p8"/>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6" name="Google Shape;266;p8"/>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7" name="Google Shape;267;p8"/>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68" name="Google Shape;268;p8"/>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269" name="Google Shape;269;p8"/>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270" name="Google Shape;270;p8"/>
          <p:cNvSpPr txBox="1">
            <a:spLocks noGrp="1"/>
          </p:cNvSpPr>
          <p:nvPr>
            <p:ph type="body" idx="1"/>
          </p:nvPr>
        </p:nvSpPr>
        <p:spPr>
          <a:xfrm>
            <a:off x="936000" y="2476033"/>
            <a:ext cx="6519630" cy="2820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dk1"/>
              </a:buClr>
              <a:buSzPts val="1400"/>
              <a:buChar char="●"/>
              <a:defRPr>
                <a:solidFill>
                  <a:schemeClr val="dk1"/>
                </a:solidFill>
              </a:defRPr>
            </a:lvl1pPr>
            <a:lvl2pPr marL="914400" lvl="1" indent="-317500" algn="l">
              <a:lnSpc>
                <a:spcPct val="115000"/>
              </a:lnSpc>
              <a:spcBef>
                <a:spcPts val="0"/>
              </a:spcBef>
              <a:spcAft>
                <a:spcPts val="0"/>
              </a:spcAft>
              <a:buClr>
                <a:schemeClr val="dk1"/>
              </a:buClr>
              <a:buSzPts val="1400"/>
              <a:buChar char="○"/>
              <a:defRPr>
                <a:solidFill>
                  <a:schemeClr val="dk1"/>
                </a:solidFill>
              </a:defRPr>
            </a:lvl2pPr>
            <a:lvl3pPr marL="1371600" lvl="2" indent="-317500" algn="l">
              <a:lnSpc>
                <a:spcPct val="115000"/>
              </a:lnSpc>
              <a:spcBef>
                <a:spcPts val="2080"/>
              </a:spcBef>
              <a:spcAft>
                <a:spcPts val="0"/>
              </a:spcAft>
              <a:buClr>
                <a:schemeClr val="dk1"/>
              </a:buClr>
              <a:buSzPts val="1400"/>
              <a:buChar char="■"/>
              <a:defRPr>
                <a:solidFill>
                  <a:schemeClr val="dk1"/>
                </a:solidFill>
              </a:defRPr>
            </a:lvl3pPr>
            <a:lvl4pPr marL="1828800" lvl="3" indent="-317500" algn="l">
              <a:lnSpc>
                <a:spcPct val="115000"/>
              </a:lnSpc>
              <a:spcBef>
                <a:spcPts val="2080"/>
              </a:spcBef>
              <a:spcAft>
                <a:spcPts val="0"/>
              </a:spcAft>
              <a:buClr>
                <a:schemeClr val="dk1"/>
              </a:buClr>
              <a:buSzPts val="1400"/>
              <a:buChar char="●"/>
              <a:defRPr>
                <a:solidFill>
                  <a:schemeClr val="dk1"/>
                </a:solidFill>
              </a:defRPr>
            </a:lvl4pPr>
            <a:lvl5pPr marL="2286000" lvl="4" indent="-317500" algn="l">
              <a:lnSpc>
                <a:spcPct val="115000"/>
              </a:lnSpc>
              <a:spcBef>
                <a:spcPts val="2080"/>
              </a:spcBef>
              <a:spcAft>
                <a:spcPts val="0"/>
              </a:spcAft>
              <a:buClr>
                <a:schemeClr val="dk1"/>
              </a:buClr>
              <a:buSzPts val="1400"/>
              <a:buChar char="○"/>
              <a:defRPr>
                <a:solidFill>
                  <a:schemeClr val="dk1"/>
                </a:solidFill>
              </a:defRPr>
            </a:lvl5pPr>
            <a:lvl6pPr marL="2743200" lvl="5" indent="-317500" algn="l">
              <a:lnSpc>
                <a:spcPct val="115000"/>
              </a:lnSpc>
              <a:spcBef>
                <a:spcPts val="2080"/>
              </a:spcBef>
              <a:spcAft>
                <a:spcPts val="0"/>
              </a:spcAft>
              <a:buClr>
                <a:schemeClr val="dk1"/>
              </a:buClr>
              <a:buSzPts val="1400"/>
              <a:buChar char="■"/>
              <a:defRPr>
                <a:solidFill>
                  <a:schemeClr val="dk1"/>
                </a:solidFill>
              </a:defRPr>
            </a:lvl6pPr>
            <a:lvl7pPr marL="3200400" lvl="6" indent="-317500" algn="l">
              <a:lnSpc>
                <a:spcPct val="115000"/>
              </a:lnSpc>
              <a:spcBef>
                <a:spcPts val="2080"/>
              </a:spcBef>
              <a:spcAft>
                <a:spcPts val="0"/>
              </a:spcAft>
              <a:buClr>
                <a:schemeClr val="dk1"/>
              </a:buClr>
              <a:buSzPts val="1400"/>
              <a:buChar char="●"/>
              <a:defRPr>
                <a:solidFill>
                  <a:schemeClr val="dk1"/>
                </a:solidFill>
              </a:defRPr>
            </a:lvl7pPr>
            <a:lvl8pPr marL="3657600" lvl="7" indent="-317500" algn="l">
              <a:lnSpc>
                <a:spcPct val="115000"/>
              </a:lnSpc>
              <a:spcBef>
                <a:spcPts val="2080"/>
              </a:spcBef>
              <a:spcAft>
                <a:spcPts val="0"/>
              </a:spcAft>
              <a:buClr>
                <a:schemeClr val="dk1"/>
              </a:buClr>
              <a:buSzPts val="1400"/>
              <a:buChar char="○"/>
              <a:defRPr>
                <a:solidFill>
                  <a:schemeClr val="dk1"/>
                </a:solidFill>
              </a:defRPr>
            </a:lvl8pPr>
            <a:lvl9pPr marL="4114800" lvl="8" indent="-317500" algn="l">
              <a:lnSpc>
                <a:spcPct val="115000"/>
              </a:lnSpc>
              <a:spcBef>
                <a:spcPts val="2080"/>
              </a:spcBef>
              <a:spcAft>
                <a:spcPts val="2080"/>
              </a:spcAft>
              <a:buClr>
                <a:schemeClr val="dk1"/>
              </a:buClr>
              <a:buSzPts val="1400"/>
              <a:buChar char="■"/>
              <a:defRPr>
                <a:solidFill>
                  <a:schemeClr val="dk1"/>
                </a:solidFill>
              </a:defRPr>
            </a:lvl9pPr>
          </a:lstStyle>
          <a:p>
            <a:endParaRPr/>
          </a:p>
        </p:txBody>
      </p:sp>
      <p:sp>
        <p:nvSpPr>
          <p:cNvPr id="271" name="Google Shape;271;p8"/>
          <p:cNvSpPr txBox="1">
            <a:spLocks noGrp="1"/>
          </p:cNvSpPr>
          <p:nvPr>
            <p:ph type="title"/>
          </p:nvPr>
        </p:nvSpPr>
        <p:spPr>
          <a:xfrm>
            <a:off x="936000" y="1561167"/>
            <a:ext cx="6519630" cy="914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pic>
        <p:nvPicPr>
          <p:cNvPr id="272" name="Google Shape;272;p8"/>
          <p:cNvPicPr preferRelativeResize="0"/>
          <p:nvPr/>
        </p:nvPicPr>
        <p:blipFill rotWithShape="1">
          <a:blip r:embed="rId3">
            <a:alphaModFix/>
          </a:blip>
          <a:srcRect t="5539" b="5539"/>
          <a:stretch/>
        </p:blipFill>
        <p:spPr>
          <a:xfrm rot="-214354">
            <a:off x="1432471" y="5880099"/>
            <a:ext cx="1964075"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273"/>
        <p:cNvGrpSpPr/>
        <p:nvPr/>
      </p:nvGrpSpPr>
      <p:grpSpPr>
        <a:xfrm>
          <a:off x="0" y="0"/>
          <a:ext cx="0" cy="0"/>
          <a:chOff x="0" y="0"/>
          <a:chExt cx="0" cy="0"/>
        </a:xfrm>
      </p:grpSpPr>
      <p:grpSp>
        <p:nvGrpSpPr>
          <p:cNvPr id="274" name="Google Shape;274;p9"/>
          <p:cNvGrpSpPr/>
          <p:nvPr/>
        </p:nvGrpSpPr>
        <p:grpSpPr>
          <a:xfrm>
            <a:off x="314828" y="345200"/>
            <a:ext cx="11257740" cy="6167600"/>
            <a:chOff x="242175" y="258900"/>
            <a:chExt cx="8659800" cy="4625700"/>
          </a:xfrm>
        </p:grpSpPr>
        <p:sp>
          <p:nvSpPr>
            <p:cNvPr id="275" name="Google Shape;275;p9"/>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276" name="Google Shape;276;p9"/>
            <p:cNvGrpSpPr/>
            <p:nvPr/>
          </p:nvGrpSpPr>
          <p:grpSpPr>
            <a:xfrm>
              <a:off x="242175" y="700280"/>
              <a:ext cx="8659800" cy="3820876"/>
              <a:chOff x="242175" y="665399"/>
              <a:chExt cx="8659800" cy="3820876"/>
            </a:xfrm>
          </p:grpSpPr>
          <p:cxnSp>
            <p:nvCxnSpPr>
              <p:cNvPr id="277" name="Google Shape;277;p9"/>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278" name="Google Shape;278;p9"/>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279" name="Google Shape;279;p9"/>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280" name="Google Shape;280;p9"/>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281" name="Google Shape;281;p9"/>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282" name="Google Shape;282;p9"/>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283" name="Google Shape;283;p9"/>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284" name="Google Shape;284;p9"/>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285" name="Google Shape;285;p9"/>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286" name="Google Shape;286;p9"/>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287" name="Google Shape;287;p9"/>
            <p:cNvGrpSpPr/>
            <p:nvPr/>
          </p:nvGrpSpPr>
          <p:grpSpPr>
            <a:xfrm>
              <a:off x="711200" y="258900"/>
              <a:ext cx="7721725" cy="4625700"/>
              <a:chOff x="711200" y="258900"/>
              <a:chExt cx="7721725" cy="4625700"/>
            </a:xfrm>
          </p:grpSpPr>
          <p:cxnSp>
            <p:nvCxnSpPr>
              <p:cNvPr id="288" name="Google Shape;288;p9"/>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89" name="Google Shape;289;p9"/>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0" name="Google Shape;290;p9"/>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1" name="Google Shape;291;p9"/>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2" name="Google Shape;292;p9"/>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3" name="Google Shape;293;p9"/>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4" name="Google Shape;294;p9"/>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5" name="Google Shape;295;p9"/>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6" name="Google Shape;296;p9"/>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7" name="Google Shape;297;p9"/>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8" name="Google Shape;298;p9"/>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299" name="Google Shape;299;p9"/>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0" name="Google Shape;300;p9"/>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1" name="Google Shape;301;p9"/>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2" name="Google Shape;302;p9"/>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03" name="Google Shape;303;p9"/>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04" name="Google Shape;304;p9"/>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05" name="Google Shape;305;p9"/>
          <p:cNvSpPr txBox="1">
            <a:spLocks noGrp="1"/>
          </p:cNvSpPr>
          <p:nvPr>
            <p:ph type="title"/>
          </p:nvPr>
        </p:nvSpPr>
        <p:spPr>
          <a:xfrm>
            <a:off x="6737185" y="2904900"/>
            <a:ext cx="343239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6500">
                <a:solidFill>
                  <a:schemeClr val="accent1"/>
                </a:solidFill>
              </a:defRPr>
            </a:lvl1pPr>
            <a:lvl2pPr lvl="1" algn="r">
              <a:lnSpc>
                <a:spcPct val="100000"/>
              </a:lnSpc>
              <a:spcBef>
                <a:spcPts val="0"/>
              </a:spcBef>
              <a:spcAft>
                <a:spcPts val="0"/>
              </a:spcAft>
              <a:buSzPts val="3600"/>
              <a:buNone/>
              <a:defRPr sz="4680"/>
            </a:lvl2pPr>
            <a:lvl3pPr lvl="2" algn="r">
              <a:lnSpc>
                <a:spcPct val="100000"/>
              </a:lnSpc>
              <a:spcBef>
                <a:spcPts val="0"/>
              </a:spcBef>
              <a:spcAft>
                <a:spcPts val="0"/>
              </a:spcAft>
              <a:buSzPts val="3600"/>
              <a:buNone/>
              <a:defRPr sz="4680"/>
            </a:lvl3pPr>
            <a:lvl4pPr lvl="3" algn="r">
              <a:lnSpc>
                <a:spcPct val="100000"/>
              </a:lnSpc>
              <a:spcBef>
                <a:spcPts val="0"/>
              </a:spcBef>
              <a:spcAft>
                <a:spcPts val="0"/>
              </a:spcAft>
              <a:buSzPts val="3600"/>
              <a:buNone/>
              <a:defRPr sz="4680"/>
            </a:lvl4pPr>
            <a:lvl5pPr lvl="4" algn="r">
              <a:lnSpc>
                <a:spcPct val="100000"/>
              </a:lnSpc>
              <a:spcBef>
                <a:spcPts val="0"/>
              </a:spcBef>
              <a:spcAft>
                <a:spcPts val="0"/>
              </a:spcAft>
              <a:buSzPts val="3600"/>
              <a:buNone/>
              <a:defRPr sz="4680"/>
            </a:lvl5pPr>
            <a:lvl6pPr lvl="5" algn="r">
              <a:lnSpc>
                <a:spcPct val="100000"/>
              </a:lnSpc>
              <a:spcBef>
                <a:spcPts val="0"/>
              </a:spcBef>
              <a:spcAft>
                <a:spcPts val="0"/>
              </a:spcAft>
              <a:buSzPts val="3600"/>
              <a:buNone/>
              <a:defRPr sz="4680"/>
            </a:lvl6pPr>
            <a:lvl7pPr lvl="6" algn="r">
              <a:lnSpc>
                <a:spcPct val="100000"/>
              </a:lnSpc>
              <a:spcBef>
                <a:spcPts val="0"/>
              </a:spcBef>
              <a:spcAft>
                <a:spcPts val="0"/>
              </a:spcAft>
              <a:buSzPts val="3600"/>
              <a:buNone/>
              <a:defRPr sz="4680"/>
            </a:lvl7pPr>
            <a:lvl8pPr lvl="7" algn="r">
              <a:lnSpc>
                <a:spcPct val="100000"/>
              </a:lnSpc>
              <a:spcBef>
                <a:spcPts val="0"/>
              </a:spcBef>
              <a:spcAft>
                <a:spcPts val="0"/>
              </a:spcAft>
              <a:buSzPts val="3600"/>
              <a:buNone/>
              <a:defRPr sz="4680"/>
            </a:lvl8pPr>
            <a:lvl9pPr lvl="8" algn="r">
              <a:lnSpc>
                <a:spcPct val="100000"/>
              </a:lnSpc>
              <a:spcBef>
                <a:spcPts val="0"/>
              </a:spcBef>
              <a:spcAft>
                <a:spcPts val="0"/>
              </a:spcAft>
              <a:buSzPts val="3600"/>
              <a:buNone/>
              <a:defRPr sz="4680"/>
            </a:lvl9pPr>
          </a:lstStyle>
          <a:p>
            <a:endParaRPr/>
          </a:p>
        </p:txBody>
      </p:sp>
      <p:sp>
        <p:nvSpPr>
          <p:cNvPr id="306" name="Google Shape;306;p9"/>
          <p:cNvSpPr txBox="1">
            <a:spLocks noGrp="1"/>
          </p:cNvSpPr>
          <p:nvPr>
            <p:ph type="title" idx="2"/>
          </p:nvPr>
        </p:nvSpPr>
        <p:spPr>
          <a:xfrm>
            <a:off x="7667725" y="1938667"/>
            <a:ext cx="157131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60">
                <a:solidFill>
                  <a:schemeClr val="accent1"/>
                </a:solidFill>
              </a:defRPr>
            </a:lvl1pPr>
            <a:lvl2pPr lvl="1" algn="r">
              <a:lnSpc>
                <a:spcPct val="100000"/>
              </a:lnSpc>
              <a:spcBef>
                <a:spcPts val="0"/>
              </a:spcBef>
              <a:spcAft>
                <a:spcPts val="0"/>
              </a:spcAft>
              <a:buSzPts val="6000"/>
              <a:buNone/>
              <a:defRPr sz="7800"/>
            </a:lvl2pPr>
            <a:lvl3pPr lvl="2" algn="r">
              <a:lnSpc>
                <a:spcPct val="100000"/>
              </a:lnSpc>
              <a:spcBef>
                <a:spcPts val="0"/>
              </a:spcBef>
              <a:spcAft>
                <a:spcPts val="0"/>
              </a:spcAft>
              <a:buSzPts val="6000"/>
              <a:buNone/>
              <a:defRPr sz="7800"/>
            </a:lvl3pPr>
            <a:lvl4pPr lvl="3" algn="r">
              <a:lnSpc>
                <a:spcPct val="100000"/>
              </a:lnSpc>
              <a:spcBef>
                <a:spcPts val="0"/>
              </a:spcBef>
              <a:spcAft>
                <a:spcPts val="0"/>
              </a:spcAft>
              <a:buSzPts val="6000"/>
              <a:buNone/>
              <a:defRPr sz="7800"/>
            </a:lvl4pPr>
            <a:lvl5pPr lvl="4" algn="r">
              <a:lnSpc>
                <a:spcPct val="100000"/>
              </a:lnSpc>
              <a:spcBef>
                <a:spcPts val="0"/>
              </a:spcBef>
              <a:spcAft>
                <a:spcPts val="0"/>
              </a:spcAft>
              <a:buSzPts val="6000"/>
              <a:buNone/>
              <a:defRPr sz="7800"/>
            </a:lvl5pPr>
            <a:lvl6pPr lvl="5" algn="r">
              <a:lnSpc>
                <a:spcPct val="100000"/>
              </a:lnSpc>
              <a:spcBef>
                <a:spcPts val="0"/>
              </a:spcBef>
              <a:spcAft>
                <a:spcPts val="0"/>
              </a:spcAft>
              <a:buSzPts val="6000"/>
              <a:buNone/>
              <a:defRPr sz="7800"/>
            </a:lvl6pPr>
            <a:lvl7pPr lvl="6" algn="r">
              <a:lnSpc>
                <a:spcPct val="100000"/>
              </a:lnSpc>
              <a:spcBef>
                <a:spcPts val="0"/>
              </a:spcBef>
              <a:spcAft>
                <a:spcPts val="0"/>
              </a:spcAft>
              <a:buSzPts val="6000"/>
              <a:buNone/>
              <a:defRPr sz="7800"/>
            </a:lvl7pPr>
            <a:lvl8pPr lvl="7" algn="r">
              <a:lnSpc>
                <a:spcPct val="100000"/>
              </a:lnSpc>
              <a:spcBef>
                <a:spcPts val="0"/>
              </a:spcBef>
              <a:spcAft>
                <a:spcPts val="0"/>
              </a:spcAft>
              <a:buSzPts val="6000"/>
              <a:buNone/>
              <a:defRPr sz="7800"/>
            </a:lvl8pPr>
            <a:lvl9pPr lvl="8" algn="r">
              <a:lnSpc>
                <a:spcPct val="100000"/>
              </a:lnSpc>
              <a:spcBef>
                <a:spcPts val="0"/>
              </a:spcBef>
              <a:spcAft>
                <a:spcPts val="0"/>
              </a:spcAft>
              <a:buSzPts val="6000"/>
              <a:buNone/>
              <a:defRPr sz="7800"/>
            </a:lvl9pPr>
          </a:lstStyle>
          <a:p>
            <a:endParaRPr/>
          </a:p>
        </p:txBody>
      </p:sp>
      <p:sp>
        <p:nvSpPr>
          <p:cNvPr id="307" name="Google Shape;307;p9"/>
          <p:cNvSpPr txBox="1">
            <a:spLocks noGrp="1"/>
          </p:cNvSpPr>
          <p:nvPr>
            <p:ph type="subTitle" idx="1"/>
          </p:nvPr>
        </p:nvSpPr>
        <p:spPr>
          <a:xfrm>
            <a:off x="6737185" y="4010133"/>
            <a:ext cx="3432390" cy="909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sz="2080">
                <a:solidFill>
                  <a:schemeClr val="dk1"/>
                </a:solidFill>
              </a:defRPr>
            </a:lvl1pPr>
            <a:lvl2pPr lvl="1" algn="r">
              <a:lnSpc>
                <a:spcPct val="100000"/>
              </a:lnSpc>
              <a:spcBef>
                <a:spcPts val="0"/>
              </a:spcBef>
              <a:spcAft>
                <a:spcPts val="0"/>
              </a:spcAft>
              <a:buClr>
                <a:schemeClr val="dk1"/>
              </a:buClr>
              <a:buSzPts val="1600"/>
              <a:buNone/>
              <a:defRPr sz="2080">
                <a:solidFill>
                  <a:schemeClr val="dk1"/>
                </a:solidFill>
              </a:defRPr>
            </a:lvl2pPr>
            <a:lvl3pPr lvl="2" algn="r">
              <a:lnSpc>
                <a:spcPct val="100000"/>
              </a:lnSpc>
              <a:spcBef>
                <a:spcPts val="2080"/>
              </a:spcBef>
              <a:spcAft>
                <a:spcPts val="0"/>
              </a:spcAft>
              <a:buClr>
                <a:schemeClr val="dk1"/>
              </a:buClr>
              <a:buSzPts val="1600"/>
              <a:buNone/>
              <a:defRPr sz="2080">
                <a:solidFill>
                  <a:schemeClr val="dk1"/>
                </a:solidFill>
              </a:defRPr>
            </a:lvl3pPr>
            <a:lvl4pPr lvl="3" algn="r">
              <a:lnSpc>
                <a:spcPct val="100000"/>
              </a:lnSpc>
              <a:spcBef>
                <a:spcPts val="2080"/>
              </a:spcBef>
              <a:spcAft>
                <a:spcPts val="0"/>
              </a:spcAft>
              <a:buClr>
                <a:schemeClr val="dk1"/>
              </a:buClr>
              <a:buSzPts val="1600"/>
              <a:buNone/>
              <a:defRPr sz="2080">
                <a:solidFill>
                  <a:schemeClr val="dk1"/>
                </a:solidFill>
              </a:defRPr>
            </a:lvl4pPr>
            <a:lvl5pPr lvl="4" algn="r">
              <a:lnSpc>
                <a:spcPct val="100000"/>
              </a:lnSpc>
              <a:spcBef>
                <a:spcPts val="2080"/>
              </a:spcBef>
              <a:spcAft>
                <a:spcPts val="0"/>
              </a:spcAft>
              <a:buClr>
                <a:schemeClr val="dk1"/>
              </a:buClr>
              <a:buSzPts val="1600"/>
              <a:buNone/>
              <a:defRPr sz="2080">
                <a:solidFill>
                  <a:schemeClr val="dk1"/>
                </a:solidFill>
              </a:defRPr>
            </a:lvl5pPr>
            <a:lvl6pPr lvl="5" algn="r">
              <a:lnSpc>
                <a:spcPct val="100000"/>
              </a:lnSpc>
              <a:spcBef>
                <a:spcPts val="2080"/>
              </a:spcBef>
              <a:spcAft>
                <a:spcPts val="0"/>
              </a:spcAft>
              <a:buClr>
                <a:schemeClr val="dk1"/>
              </a:buClr>
              <a:buSzPts val="1600"/>
              <a:buNone/>
              <a:defRPr sz="2080">
                <a:solidFill>
                  <a:schemeClr val="dk1"/>
                </a:solidFill>
              </a:defRPr>
            </a:lvl6pPr>
            <a:lvl7pPr lvl="6" algn="r">
              <a:lnSpc>
                <a:spcPct val="100000"/>
              </a:lnSpc>
              <a:spcBef>
                <a:spcPts val="2080"/>
              </a:spcBef>
              <a:spcAft>
                <a:spcPts val="0"/>
              </a:spcAft>
              <a:buClr>
                <a:schemeClr val="dk1"/>
              </a:buClr>
              <a:buSzPts val="1600"/>
              <a:buNone/>
              <a:defRPr sz="2080">
                <a:solidFill>
                  <a:schemeClr val="dk1"/>
                </a:solidFill>
              </a:defRPr>
            </a:lvl7pPr>
            <a:lvl8pPr lvl="7" algn="r">
              <a:lnSpc>
                <a:spcPct val="100000"/>
              </a:lnSpc>
              <a:spcBef>
                <a:spcPts val="2080"/>
              </a:spcBef>
              <a:spcAft>
                <a:spcPts val="0"/>
              </a:spcAft>
              <a:buClr>
                <a:schemeClr val="dk1"/>
              </a:buClr>
              <a:buSzPts val="1600"/>
              <a:buNone/>
              <a:defRPr sz="2080">
                <a:solidFill>
                  <a:schemeClr val="dk1"/>
                </a:solidFill>
              </a:defRPr>
            </a:lvl8pPr>
            <a:lvl9pPr lvl="8" algn="r">
              <a:lnSpc>
                <a:spcPct val="100000"/>
              </a:lnSpc>
              <a:spcBef>
                <a:spcPts val="2080"/>
              </a:spcBef>
              <a:spcAft>
                <a:spcPts val="2080"/>
              </a:spcAft>
              <a:buClr>
                <a:schemeClr val="dk1"/>
              </a:buClr>
              <a:buSzPts val="1600"/>
              <a:buNone/>
              <a:defRPr sz="2080">
                <a:solidFill>
                  <a:schemeClr val="dk1"/>
                </a:solidFill>
              </a:defRPr>
            </a:lvl9pPr>
          </a:lstStyle>
          <a:p>
            <a:endParaRPr/>
          </a:p>
        </p:txBody>
      </p:sp>
      <p:pic>
        <p:nvPicPr>
          <p:cNvPr id="308" name="Google Shape;308;p9"/>
          <p:cNvPicPr preferRelativeResize="0"/>
          <p:nvPr/>
        </p:nvPicPr>
        <p:blipFill rotWithShape="1">
          <a:blip r:embed="rId3">
            <a:alphaModFix/>
          </a:blip>
          <a:srcRect t="5539" b="5539"/>
          <a:stretch/>
        </p:blipFill>
        <p:spPr>
          <a:xfrm rot="-5399995">
            <a:off x="10452683" y="4998604"/>
            <a:ext cx="2014437" cy="414278"/>
          </a:xfrm>
          <a:prstGeom prst="rect">
            <a:avLst/>
          </a:prstGeom>
          <a:noFill/>
          <a:ln>
            <a:noFill/>
          </a:ln>
          <a:effectLst>
            <a:outerShdw blurRad="57150" dist="19050" dir="5400000" algn="bl" rotWithShape="0">
              <a:schemeClr val="dk1">
                <a:alpha val="49803"/>
              </a:schemeClr>
            </a:outerShdw>
          </a:effectLst>
        </p:spPr>
      </p:pic>
      <p:pic>
        <p:nvPicPr>
          <p:cNvPr id="309" name="Google Shape;309;p9"/>
          <p:cNvPicPr preferRelativeResize="0"/>
          <p:nvPr/>
        </p:nvPicPr>
        <p:blipFill rotWithShape="1">
          <a:blip r:embed="rId4">
            <a:alphaModFix/>
          </a:blip>
          <a:srcRect t="5539" b="5539"/>
          <a:stretch/>
        </p:blipFill>
        <p:spPr>
          <a:xfrm rot="10186973">
            <a:off x="7322506" y="257261"/>
            <a:ext cx="1964074" cy="424900"/>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10"/>
        <p:cNvGrpSpPr/>
        <p:nvPr/>
      </p:nvGrpSpPr>
      <p:grpSpPr>
        <a:xfrm>
          <a:off x="0" y="0"/>
          <a:ext cx="0" cy="0"/>
          <a:chOff x="0" y="0"/>
          <a:chExt cx="0" cy="0"/>
        </a:xfrm>
      </p:grpSpPr>
      <p:grpSp>
        <p:nvGrpSpPr>
          <p:cNvPr id="311" name="Google Shape;311;p10"/>
          <p:cNvGrpSpPr/>
          <p:nvPr/>
        </p:nvGrpSpPr>
        <p:grpSpPr>
          <a:xfrm>
            <a:off x="314828" y="345200"/>
            <a:ext cx="11257740" cy="6167600"/>
            <a:chOff x="242175" y="258900"/>
            <a:chExt cx="8659800" cy="4625700"/>
          </a:xfrm>
        </p:grpSpPr>
        <p:sp>
          <p:nvSpPr>
            <p:cNvPr id="312" name="Google Shape;312;p10"/>
            <p:cNvSpPr/>
            <p:nvPr/>
          </p:nvSpPr>
          <p:spPr>
            <a:xfrm>
              <a:off x="244575" y="258900"/>
              <a:ext cx="8655000" cy="4625700"/>
            </a:xfrm>
            <a:prstGeom prst="roundRect">
              <a:avLst>
                <a:gd name="adj" fmla="val 2101"/>
              </a:avLst>
            </a:prstGeom>
            <a:solidFill>
              <a:schemeClr val="accent3"/>
            </a:solidFill>
            <a:ln>
              <a:noFill/>
            </a:ln>
            <a:effectLst>
              <a:outerShdw blurRad="57150" dist="19050" dir="5400000" algn="bl" rotWithShape="0">
                <a:schemeClr val="dk1">
                  <a:alpha val="49803"/>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88"/>
                <a:buFont typeface="Arial"/>
                <a:buNone/>
              </a:pPr>
              <a:endParaRPr sz="2388" b="0" i="0" u="none" strike="noStrike" cap="none">
                <a:solidFill>
                  <a:srgbClr val="000000"/>
                </a:solidFill>
                <a:latin typeface="Arial"/>
                <a:ea typeface="Arial"/>
                <a:cs typeface="Arial"/>
                <a:sym typeface="Arial"/>
              </a:endParaRPr>
            </a:p>
          </p:txBody>
        </p:sp>
        <p:grpSp>
          <p:nvGrpSpPr>
            <p:cNvPr id="313" name="Google Shape;313;p10"/>
            <p:cNvGrpSpPr/>
            <p:nvPr/>
          </p:nvGrpSpPr>
          <p:grpSpPr>
            <a:xfrm>
              <a:off x="242175" y="700280"/>
              <a:ext cx="8659800" cy="3820876"/>
              <a:chOff x="242175" y="665399"/>
              <a:chExt cx="8659800" cy="3820876"/>
            </a:xfrm>
          </p:grpSpPr>
          <p:cxnSp>
            <p:nvCxnSpPr>
              <p:cNvPr id="314" name="Google Shape;314;p10"/>
              <p:cNvCxnSpPr/>
              <p:nvPr/>
            </p:nvCxnSpPr>
            <p:spPr>
              <a:xfrm>
                <a:off x="242175" y="665399"/>
                <a:ext cx="8659800" cy="0"/>
              </a:xfrm>
              <a:prstGeom prst="straightConnector1">
                <a:avLst/>
              </a:prstGeom>
              <a:noFill/>
              <a:ln w="9525" cap="flat" cmpd="sng">
                <a:solidFill>
                  <a:schemeClr val="lt1"/>
                </a:solidFill>
                <a:prstDash val="solid"/>
                <a:round/>
                <a:headEnd type="none" w="sm" len="sm"/>
                <a:tailEnd type="none" w="sm" len="sm"/>
              </a:ln>
            </p:spPr>
          </p:cxnSp>
          <p:cxnSp>
            <p:nvCxnSpPr>
              <p:cNvPr id="315" name="Google Shape;315;p10"/>
              <p:cNvCxnSpPr/>
              <p:nvPr/>
            </p:nvCxnSpPr>
            <p:spPr>
              <a:xfrm>
                <a:off x="242175" y="4486275"/>
                <a:ext cx="8659800" cy="0"/>
              </a:xfrm>
              <a:prstGeom prst="straightConnector1">
                <a:avLst/>
              </a:prstGeom>
              <a:noFill/>
              <a:ln w="9525" cap="flat" cmpd="sng">
                <a:solidFill>
                  <a:schemeClr val="lt1"/>
                </a:solidFill>
                <a:prstDash val="solid"/>
                <a:round/>
                <a:headEnd type="none" w="sm" len="sm"/>
                <a:tailEnd type="none" w="sm" len="sm"/>
              </a:ln>
            </p:spPr>
          </p:cxnSp>
          <p:cxnSp>
            <p:nvCxnSpPr>
              <p:cNvPr id="316" name="Google Shape;316;p10"/>
              <p:cNvCxnSpPr/>
              <p:nvPr/>
            </p:nvCxnSpPr>
            <p:spPr>
              <a:xfrm>
                <a:off x="242175" y="4061733"/>
                <a:ext cx="8659800" cy="0"/>
              </a:xfrm>
              <a:prstGeom prst="straightConnector1">
                <a:avLst/>
              </a:prstGeom>
              <a:noFill/>
              <a:ln w="9525" cap="flat" cmpd="sng">
                <a:solidFill>
                  <a:schemeClr val="lt1"/>
                </a:solidFill>
                <a:prstDash val="solid"/>
                <a:round/>
                <a:headEnd type="none" w="sm" len="sm"/>
                <a:tailEnd type="none" w="sm" len="sm"/>
              </a:ln>
            </p:spPr>
          </p:cxnSp>
          <p:cxnSp>
            <p:nvCxnSpPr>
              <p:cNvPr id="317" name="Google Shape;317;p10"/>
              <p:cNvCxnSpPr/>
              <p:nvPr/>
            </p:nvCxnSpPr>
            <p:spPr>
              <a:xfrm>
                <a:off x="242175" y="3637191"/>
                <a:ext cx="8659800" cy="0"/>
              </a:xfrm>
              <a:prstGeom prst="straightConnector1">
                <a:avLst/>
              </a:prstGeom>
              <a:noFill/>
              <a:ln w="9525" cap="flat" cmpd="sng">
                <a:solidFill>
                  <a:schemeClr val="lt1"/>
                </a:solidFill>
                <a:prstDash val="solid"/>
                <a:round/>
                <a:headEnd type="none" w="sm" len="sm"/>
                <a:tailEnd type="none" w="sm" len="sm"/>
              </a:ln>
            </p:spPr>
          </p:cxnSp>
          <p:cxnSp>
            <p:nvCxnSpPr>
              <p:cNvPr id="318" name="Google Shape;318;p10"/>
              <p:cNvCxnSpPr/>
              <p:nvPr/>
            </p:nvCxnSpPr>
            <p:spPr>
              <a:xfrm>
                <a:off x="242175" y="3212650"/>
                <a:ext cx="8659800" cy="0"/>
              </a:xfrm>
              <a:prstGeom prst="straightConnector1">
                <a:avLst/>
              </a:prstGeom>
              <a:noFill/>
              <a:ln w="9525" cap="flat" cmpd="sng">
                <a:solidFill>
                  <a:schemeClr val="lt1"/>
                </a:solidFill>
                <a:prstDash val="solid"/>
                <a:round/>
                <a:headEnd type="none" w="sm" len="sm"/>
                <a:tailEnd type="none" w="sm" len="sm"/>
              </a:ln>
            </p:spPr>
          </p:cxnSp>
          <p:cxnSp>
            <p:nvCxnSpPr>
              <p:cNvPr id="319" name="Google Shape;319;p10"/>
              <p:cNvCxnSpPr/>
              <p:nvPr/>
            </p:nvCxnSpPr>
            <p:spPr>
              <a:xfrm>
                <a:off x="242175" y="2788108"/>
                <a:ext cx="8659800" cy="0"/>
              </a:xfrm>
              <a:prstGeom prst="straightConnector1">
                <a:avLst/>
              </a:prstGeom>
              <a:noFill/>
              <a:ln w="9525" cap="flat" cmpd="sng">
                <a:solidFill>
                  <a:schemeClr val="lt1"/>
                </a:solidFill>
                <a:prstDash val="solid"/>
                <a:round/>
                <a:headEnd type="none" w="sm" len="sm"/>
                <a:tailEnd type="none" w="sm" len="sm"/>
              </a:ln>
            </p:spPr>
          </p:cxnSp>
          <p:cxnSp>
            <p:nvCxnSpPr>
              <p:cNvPr id="320" name="Google Shape;320;p10"/>
              <p:cNvCxnSpPr/>
              <p:nvPr/>
            </p:nvCxnSpPr>
            <p:spPr>
              <a:xfrm>
                <a:off x="242175" y="2363566"/>
                <a:ext cx="8659800" cy="0"/>
              </a:xfrm>
              <a:prstGeom prst="straightConnector1">
                <a:avLst/>
              </a:prstGeom>
              <a:noFill/>
              <a:ln w="9525" cap="flat" cmpd="sng">
                <a:solidFill>
                  <a:schemeClr val="lt1"/>
                </a:solidFill>
                <a:prstDash val="solid"/>
                <a:round/>
                <a:headEnd type="none" w="sm" len="sm"/>
                <a:tailEnd type="none" w="sm" len="sm"/>
              </a:ln>
            </p:spPr>
          </p:cxnSp>
          <p:cxnSp>
            <p:nvCxnSpPr>
              <p:cNvPr id="321" name="Google Shape;321;p10"/>
              <p:cNvCxnSpPr/>
              <p:nvPr/>
            </p:nvCxnSpPr>
            <p:spPr>
              <a:xfrm>
                <a:off x="242175" y="1939024"/>
                <a:ext cx="8659800" cy="0"/>
              </a:xfrm>
              <a:prstGeom prst="straightConnector1">
                <a:avLst/>
              </a:prstGeom>
              <a:noFill/>
              <a:ln w="9525" cap="flat" cmpd="sng">
                <a:solidFill>
                  <a:schemeClr val="lt1"/>
                </a:solidFill>
                <a:prstDash val="solid"/>
                <a:round/>
                <a:headEnd type="none" w="sm" len="sm"/>
                <a:tailEnd type="none" w="sm" len="sm"/>
              </a:ln>
            </p:spPr>
          </p:cxnSp>
          <p:cxnSp>
            <p:nvCxnSpPr>
              <p:cNvPr id="322" name="Google Shape;322;p10"/>
              <p:cNvCxnSpPr/>
              <p:nvPr/>
            </p:nvCxnSpPr>
            <p:spPr>
              <a:xfrm>
                <a:off x="242175" y="1514482"/>
                <a:ext cx="8659800" cy="0"/>
              </a:xfrm>
              <a:prstGeom prst="straightConnector1">
                <a:avLst/>
              </a:prstGeom>
              <a:noFill/>
              <a:ln w="9525" cap="flat" cmpd="sng">
                <a:solidFill>
                  <a:schemeClr val="lt1"/>
                </a:solidFill>
                <a:prstDash val="solid"/>
                <a:round/>
                <a:headEnd type="none" w="sm" len="sm"/>
                <a:tailEnd type="none" w="sm" len="sm"/>
              </a:ln>
            </p:spPr>
          </p:cxnSp>
          <p:cxnSp>
            <p:nvCxnSpPr>
              <p:cNvPr id="323" name="Google Shape;323;p10"/>
              <p:cNvCxnSpPr/>
              <p:nvPr/>
            </p:nvCxnSpPr>
            <p:spPr>
              <a:xfrm>
                <a:off x="242175" y="1089940"/>
                <a:ext cx="8659800" cy="0"/>
              </a:xfrm>
              <a:prstGeom prst="straightConnector1">
                <a:avLst/>
              </a:prstGeom>
              <a:noFill/>
              <a:ln w="9525" cap="flat" cmpd="sng">
                <a:solidFill>
                  <a:schemeClr val="lt1"/>
                </a:solidFill>
                <a:prstDash val="solid"/>
                <a:round/>
                <a:headEnd type="none" w="sm" len="sm"/>
                <a:tailEnd type="none" w="sm" len="sm"/>
              </a:ln>
            </p:spPr>
          </p:cxnSp>
        </p:grpSp>
        <p:grpSp>
          <p:nvGrpSpPr>
            <p:cNvPr id="324" name="Google Shape;324;p10"/>
            <p:cNvGrpSpPr/>
            <p:nvPr/>
          </p:nvGrpSpPr>
          <p:grpSpPr>
            <a:xfrm>
              <a:off x="711200" y="258900"/>
              <a:ext cx="7721725" cy="4625700"/>
              <a:chOff x="711200" y="258900"/>
              <a:chExt cx="7721725" cy="4625700"/>
            </a:xfrm>
          </p:grpSpPr>
          <p:cxnSp>
            <p:nvCxnSpPr>
              <p:cNvPr id="325" name="Google Shape;325;p10"/>
              <p:cNvCxnSpPr/>
              <p:nvPr/>
            </p:nvCxnSpPr>
            <p:spPr>
              <a:xfrm>
                <a:off x="71120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6" name="Google Shape;326;p10"/>
              <p:cNvCxnSpPr/>
              <p:nvPr/>
            </p:nvCxnSpPr>
            <p:spPr>
              <a:xfrm>
                <a:off x="843292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7" name="Google Shape;327;p10"/>
              <p:cNvCxnSpPr/>
              <p:nvPr/>
            </p:nvCxnSpPr>
            <p:spPr>
              <a:xfrm>
                <a:off x="791814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8" name="Google Shape;328;p10"/>
              <p:cNvCxnSpPr/>
              <p:nvPr/>
            </p:nvCxnSpPr>
            <p:spPr>
              <a:xfrm>
                <a:off x="740336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29" name="Google Shape;329;p10"/>
              <p:cNvCxnSpPr/>
              <p:nvPr/>
            </p:nvCxnSpPr>
            <p:spPr>
              <a:xfrm>
                <a:off x="688858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0" name="Google Shape;330;p10"/>
              <p:cNvCxnSpPr/>
              <p:nvPr/>
            </p:nvCxnSpPr>
            <p:spPr>
              <a:xfrm>
                <a:off x="637379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1" name="Google Shape;331;p10"/>
              <p:cNvCxnSpPr/>
              <p:nvPr/>
            </p:nvCxnSpPr>
            <p:spPr>
              <a:xfrm>
                <a:off x="585901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2" name="Google Shape;332;p10"/>
              <p:cNvCxnSpPr/>
              <p:nvPr/>
            </p:nvCxnSpPr>
            <p:spPr>
              <a:xfrm>
                <a:off x="534423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3" name="Google Shape;333;p10"/>
              <p:cNvCxnSpPr/>
              <p:nvPr/>
            </p:nvCxnSpPr>
            <p:spPr>
              <a:xfrm>
                <a:off x="482945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4" name="Google Shape;334;p10"/>
              <p:cNvCxnSpPr/>
              <p:nvPr/>
            </p:nvCxnSpPr>
            <p:spPr>
              <a:xfrm>
                <a:off x="4314672"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5" name="Google Shape;335;p10"/>
              <p:cNvCxnSpPr/>
              <p:nvPr/>
            </p:nvCxnSpPr>
            <p:spPr>
              <a:xfrm>
                <a:off x="3799890"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6" name="Google Shape;336;p10"/>
              <p:cNvCxnSpPr/>
              <p:nvPr/>
            </p:nvCxnSpPr>
            <p:spPr>
              <a:xfrm>
                <a:off x="3285108"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7" name="Google Shape;337;p10"/>
              <p:cNvCxnSpPr/>
              <p:nvPr/>
            </p:nvCxnSpPr>
            <p:spPr>
              <a:xfrm>
                <a:off x="2770327"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8" name="Google Shape;338;p10"/>
              <p:cNvCxnSpPr/>
              <p:nvPr/>
            </p:nvCxnSpPr>
            <p:spPr>
              <a:xfrm>
                <a:off x="2255545"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39" name="Google Shape;339;p10"/>
              <p:cNvCxnSpPr/>
              <p:nvPr/>
            </p:nvCxnSpPr>
            <p:spPr>
              <a:xfrm>
                <a:off x="1740763" y="258900"/>
                <a:ext cx="0" cy="4625700"/>
              </a:xfrm>
              <a:prstGeom prst="straightConnector1">
                <a:avLst/>
              </a:prstGeom>
              <a:noFill/>
              <a:ln w="9525" cap="flat" cmpd="sng">
                <a:solidFill>
                  <a:schemeClr val="lt1"/>
                </a:solidFill>
                <a:prstDash val="solid"/>
                <a:round/>
                <a:headEnd type="none" w="sm" len="sm"/>
                <a:tailEnd type="none" w="sm" len="sm"/>
              </a:ln>
            </p:spPr>
          </p:cxnSp>
          <p:cxnSp>
            <p:nvCxnSpPr>
              <p:cNvPr id="340" name="Google Shape;340;p10"/>
              <p:cNvCxnSpPr/>
              <p:nvPr/>
            </p:nvCxnSpPr>
            <p:spPr>
              <a:xfrm>
                <a:off x="1225982" y="258900"/>
                <a:ext cx="0" cy="4625700"/>
              </a:xfrm>
              <a:prstGeom prst="straightConnector1">
                <a:avLst/>
              </a:prstGeom>
              <a:noFill/>
              <a:ln w="9525" cap="flat" cmpd="sng">
                <a:solidFill>
                  <a:schemeClr val="lt1"/>
                </a:solidFill>
                <a:prstDash val="solid"/>
                <a:round/>
                <a:headEnd type="none" w="sm" len="sm"/>
                <a:tailEnd type="none" w="sm" len="sm"/>
              </a:ln>
            </p:spPr>
          </p:cxnSp>
        </p:grpSp>
      </p:grpSp>
      <p:pic>
        <p:nvPicPr>
          <p:cNvPr id="341" name="Google Shape;341;p10"/>
          <p:cNvPicPr preferRelativeResize="0"/>
          <p:nvPr/>
        </p:nvPicPr>
        <p:blipFill rotWithShape="1">
          <a:blip r:embed="rId2">
            <a:alphaModFix amt="25000"/>
          </a:blip>
          <a:srcRect l="25582" t="327" r="735" b="277"/>
          <a:stretch/>
        </p:blipFill>
        <p:spPr>
          <a:xfrm rot="-5400000">
            <a:off x="2842325" y="-2210400"/>
            <a:ext cx="6192800" cy="11278800"/>
          </a:xfrm>
          <a:prstGeom prst="roundRect">
            <a:avLst>
              <a:gd name="adj" fmla="val 1774"/>
            </a:avLst>
          </a:prstGeom>
          <a:noFill/>
          <a:ln>
            <a:noFill/>
          </a:ln>
        </p:spPr>
      </p:pic>
      <p:sp>
        <p:nvSpPr>
          <p:cNvPr id="342" name="Google Shape;342;p10"/>
          <p:cNvSpPr txBox="1">
            <a:spLocks noGrp="1"/>
          </p:cNvSpPr>
          <p:nvPr>
            <p:ph type="title"/>
          </p:nvPr>
        </p:nvSpPr>
        <p:spPr>
          <a:xfrm>
            <a:off x="936000" y="719200"/>
            <a:ext cx="100152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43" name="Google Shape;343;p10"/>
          <p:cNvSpPr txBox="1">
            <a:spLocks noGrp="1"/>
          </p:cNvSpPr>
          <p:nvPr>
            <p:ph type="subTitle" idx="1"/>
          </p:nvPr>
        </p:nvSpPr>
        <p:spPr>
          <a:xfrm>
            <a:off x="1034995"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44" name="Google Shape;344;p10"/>
          <p:cNvSpPr txBox="1">
            <a:spLocks noGrp="1"/>
          </p:cNvSpPr>
          <p:nvPr>
            <p:ph type="subTitle" idx="2"/>
          </p:nvPr>
        </p:nvSpPr>
        <p:spPr>
          <a:xfrm>
            <a:off x="4527890"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45" name="Google Shape;345;p10"/>
          <p:cNvSpPr txBox="1">
            <a:spLocks noGrp="1"/>
          </p:cNvSpPr>
          <p:nvPr>
            <p:ph type="subTitle" idx="3"/>
          </p:nvPr>
        </p:nvSpPr>
        <p:spPr>
          <a:xfrm>
            <a:off x="1034995"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46" name="Google Shape;346;p10"/>
          <p:cNvSpPr txBox="1">
            <a:spLocks noGrp="1"/>
          </p:cNvSpPr>
          <p:nvPr>
            <p:ph type="subTitle" idx="4"/>
          </p:nvPr>
        </p:nvSpPr>
        <p:spPr>
          <a:xfrm>
            <a:off x="4527956"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47" name="Google Shape;347;p10"/>
          <p:cNvSpPr txBox="1">
            <a:spLocks noGrp="1"/>
          </p:cNvSpPr>
          <p:nvPr>
            <p:ph type="subTitle" idx="5"/>
          </p:nvPr>
        </p:nvSpPr>
        <p:spPr>
          <a:xfrm>
            <a:off x="8020709" y="30576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48" name="Google Shape;348;p10"/>
          <p:cNvSpPr txBox="1">
            <a:spLocks noGrp="1"/>
          </p:cNvSpPr>
          <p:nvPr>
            <p:ph type="subTitle" idx="6"/>
          </p:nvPr>
        </p:nvSpPr>
        <p:spPr>
          <a:xfrm>
            <a:off x="8020851" y="5375200"/>
            <a:ext cx="28314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820">
                <a:solidFill>
                  <a:schemeClr val="dk1"/>
                </a:solidFill>
              </a:defRPr>
            </a:lvl1pPr>
            <a:lvl2pPr lvl="1" algn="ctr">
              <a:lnSpc>
                <a:spcPct val="100000"/>
              </a:lnSpc>
              <a:spcBef>
                <a:spcPts val="0"/>
              </a:spcBef>
              <a:spcAft>
                <a:spcPts val="0"/>
              </a:spcAft>
              <a:buClr>
                <a:schemeClr val="dk1"/>
              </a:buClr>
              <a:buSzPts val="1400"/>
              <a:buNone/>
              <a:defRPr>
                <a:solidFill>
                  <a:schemeClr val="dk1"/>
                </a:solidFill>
              </a:defRPr>
            </a:lvl2pPr>
            <a:lvl3pPr lvl="2" algn="ctr">
              <a:lnSpc>
                <a:spcPct val="100000"/>
              </a:lnSpc>
              <a:spcBef>
                <a:spcPts val="2080"/>
              </a:spcBef>
              <a:spcAft>
                <a:spcPts val="0"/>
              </a:spcAft>
              <a:buClr>
                <a:schemeClr val="dk1"/>
              </a:buClr>
              <a:buSzPts val="1400"/>
              <a:buNone/>
              <a:defRPr>
                <a:solidFill>
                  <a:schemeClr val="dk1"/>
                </a:solidFill>
              </a:defRPr>
            </a:lvl3pPr>
            <a:lvl4pPr lvl="3" algn="ctr">
              <a:lnSpc>
                <a:spcPct val="100000"/>
              </a:lnSpc>
              <a:spcBef>
                <a:spcPts val="2080"/>
              </a:spcBef>
              <a:spcAft>
                <a:spcPts val="0"/>
              </a:spcAft>
              <a:buClr>
                <a:schemeClr val="dk1"/>
              </a:buClr>
              <a:buSzPts val="1400"/>
              <a:buNone/>
              <a:defRPr>
                <a:solidFill>
                  <a:schemeClr val="dk1"/>
                </a:solidFill>
              </a:defRPr>
            </a:lvl4pPr>
            <a:lvl5pPr lvl="4" algn="ctr">
              <a:lnSpc>
                <a:spcPct val="100000"/>
              </a:lnSpc>
              <a:spcBef>
                <a:spcPts val="2080"/>
              </a:spcBef>
              <a:spcAft>
                <a:spcPts val="0"/>
              </a:spcAft>
              <a:buClr>
                <a:schemeClr val="dk1"/>
              </a:buClr>
              <a:buSzPts val="1400"/>
              <a:buNone/>
              <a:defRPr>
                <a:solidFill>
                  <a:schemeClr val="dk1"/>
                </a:solidFill>
              </a:defRPr>
            </a:lvl5pPr>
            <a:lvl6pPr lvl="5" algn="ctr">
              <a:lnSpc>
                <a:spcPct val="100000"/>
              </a:lnSpc>
              <a:spcBef>
                <a:spcPts val="2080"/>
              </a:spcBef>
              <a:spcAft>
                <a:spcPts val="0"/>
              </a:spcAft>
              <a:buClr>
                <a:schemeClr val="dk1"/>
              </a:buClr>
              <a:buSzPts val="1400"/>
              <a:buNone/>
              <a:defRPr>
                <a:solidFill>
                  <a:schemeClr val="dk1"/>
                </a:solidFill>
              </a:defRPr>
            </a:lvl6pPr>
            <a:lvl7pPr lvl="6" algn="ctr">
              <a:lnSpc>
                <a:spcPct val="100000"/>
              </a:lnSpc>
              <a:spcBef>
                <a:spcPts val="2080"/>
              </a:spcBef>
              <a:spcAft>
                <a:spcPts val="0"/>
              </a:spcAft>
              <a:buClr>
                <a:schemeClr val="dk1"/>
              </a:buClr>
              <a:buSzPts val="1400"/>
              <a:buNone/>
              <a:defRPr>
                <a:solidFill>
                  <a:schemeClr val="dk1"/>
                </a:solidFill>
              </a:defRPr>
            </a:lvl7pPr>
            <a:lvl8pPr lvl="7" algn="ctr">
              <a:lnSpc>
                <a:spcPct val="100000"/>
              </a:lnSpc>
              <a:spcBef>
                <a:spcPts val="2080"/>
              </a:spcBef>
              <a:spcAft>
                <a:spcPts val="0"/>
              </a:spcAft>
              <a:buClr>
                <a:schemeClr val="dk1"/>
              </a:buClr>
              <a:buSzPts val="1400"/>
              <a:buNone/>
              <a:defRPr>
                <a:solidFill>
                  <a:schemeClr val="dk1"/>
                </a:solidFill>
              </a:defRPr>
            </a:lvl8pPr>
            <a:lvl9pPr lvl="8" algn="ctr">
              <a:lnSpc>
                <a:spcPct val="100000"/>
              </a:lnSpc>
              <a:spcBef>
                <a:spcPts val="2080"/>
              </a:spcBef>
              <a:spcAft>
                <a:spcPts val="2080"/>
              </a:spcAft>
              <a:buClr>
                <a:schemeClr val="dk1"/>
              </a:buClr>
              <a:buSzPts val="1400"/>
              <a:buNone/>
              <a:defRPr>
                <a:solidFill>
                  <a:schemeClr val="dk1"/>
                </a:solidFill>
              </a:defRPr>
            </a:lvl9pPr>
          </a:lstStyle>
          <a:p>
            <a:endParaRPr/>
          </a:p>
        </p:txBody>
      </p:sp>
      <p:sp>
        <p:nvSpPr>
          <p:cNvPr id="349" name="Google Shape;349;p10"/>
          <p:cNvSpPr txBox="1">
            <a:spLocks noGrp="1"/>
          </p:cNvSpPr>
          <p:nvPr>
            <p:ph type="subTitle" idx="7"/>
          </p:nvPr>
        </p:nvSpPr>
        <p:spPr>
          <a:xfrm>
            <a:off x="4527949"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350" name="Google Shape;350;p10"/>
          <p:cNvSpPr txBox="1">
            <a:spLocks noGrp="1"/>
          </p:cNvSpPr>
          <p:nvPr>
            <p:ph type="subTitle" idx="8"/>
          </p:nvPr>
        </p:nvSpPr>
        <p:spPr>
          <a:xfrm>
            <a:off x="4527852"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351" name="Google Shape;351;p10"/>
          <p:cNvSpPr txBox="1">
            <a:spLocks noGrp="1"/>
          </p:cNvSpPr>
          <p:nvPr>
            <p:ph type="subTitle" idx="9"/>
          </p:nvPr>
        </p:nvSpPr>
        <p:spPr>
          <a:xfrm>
            <a:off x="8020908"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352" name="Google Shape;352;p10"/>
          <p:cNvSpPr txBox="1">
            <a:spLocks noGrp="1"/>
          </p:cNvSpPr>
          <p:nvPr>
            <p:ph type="subTitle" idx="13"/>
          </p:nvPr>
        </p:nvSpPr>
        <p:spPr>
          <a:xfrm>
            <a:off x="8020908"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accent1"/>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353" name="Google Shape;353;p10"/>
          <p:cNvSpPr txBox="1">
            <a:spLocks noGrp="1"/>
          </p:cNvSpPr>
          <p:nvPr>
            <p:ph type="subTitle" idx="14"/>
          </p:nvPr>
        </p:nvSpPr>
        <p:spPr>
          <a:xfrm>
            <a:off x="1034995" y="26328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lt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sp>
        <p:nvSpPr>
          <p:cNvPr id="354" name="Google Shape;354;p10"/>
          <p:cNvSpPr txBox="1">
            <a:spLocks noGrp="1"/>
          </p:cNvSpPr>
          <p:nvPr>
            <p:ph type="subTitle" idx="15"/>
          </p:nvPr>
        </p:nvSpPr>
        <p:spPr>
          <a:xfrm>
            <a:off x="1034995" y="4950400"/>
            <a:ext cx="2831400" cy="5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Font typeface="Londrina Solid"/>
              <a:buNone/>
              <a:defRPr sz="3120">
                <a:solidFill>
                  <a:schemeClr val="dk2"/>
                </a:solidFill>
                <a:latin typeface="Londrina Solid"/>
                <a:ea typeface="Londrina Solid"/>
                <a:cs typeface="Londrina Solid"/>
                <a:sym typeface="Londrina Solid"/>
              </a:defRPr>
            </a:lvl1pPr>
            <a:lvl2pPr lvl="1"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2pPr>
            <a:lvl3pPr lvl="2"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3pPr>
            <a:lvl4pPr lvl="3"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4pPr>
            <a:lvl5pPr lvl="4"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5pPr>
            <a:lvl6pPr lvl="5"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6pPr>
            <a:lvl7pPr lvl="6"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7pPr>
            <a:lvl8pPr lvl="7"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8pPr>
            <a:lvl9pPr lvl="8" algn="ctr">
              <a:lnSpc>
                <a:spcPct val="100000"/>
              </a:lnSpc>
              <a:spcBef>
                <a:spcPts val="0"/>
              </a:spcBef>
              <a:spcAft>
                <a:spcPts val="0"/>
              </a:spcAft>
              <a:buSzPts val="2400"/>
              <a:buFont typeface="Londrina Solid"/>
              <a:buNone/>
              <a:defRPr sz="3120">
                <a:latin typeface="Londrina Solid"/>
                <a:ea typeface="Londrina Solid"/>
                <a:cs typeface="Londrina Solid"/>
                <a:sym typeface="Londrina Solid"/>
              </a:defRPr>
            </a:lvl9pPr>
          </a:lstStyle>
          <a:p>
            <a:endParaRPr/>
          </a:p>
        </p:txBody>
      </p:sp>
      <p:pic>
        <p:nvPicPr>
          <p:cNvPr id="355" name="Google Shape;355;p10"/>
          <p:cNvPicPr preferRelativeResize="0"/>
          <p:nvPr/>
        </p:nvPicPr>
        <p:blipFill rotWithShape="1">
          <a:blip r:embed="rId3">
            <a:alphaModFix/>
          </a:blip>
          <a:srcRect t="5539" b="5539"/>
          <a:stretch/>
        </p:blipFill>
        <p:spPr>
          <a:xfrm rot="4500006">
            <a:off x="-552980" y="3929160"/>
            <a:ext cx="2014436" cy="414278"/>
          </a:xfrm>
          <a:prstGeom prst="rect">
            <a:avLst/>
          </a:prstGeom>
          <a:noFill/>
          <a:ln>
            <a:noFill/>
          </a:ln>
          <a:effectLst>
            <a:outerShdw blurRad="57150" dist="19050" dir="5400000" algn="bl" rotWithShape="0">
              <a:schemeClr val="dk1">
                <a:alpha val="49803"/>
              </a:schemeClr>
            </a:outerShdw>
          </a:effectLst>
        </p:spPr>
      </p:pic>
      <p:pic>
        <p:nvPicPr>
          <p:cNvPr id="356" name="Google Shape;356;p10"/>
          <p:cNvPicPr preferRelativeResize="0"/>
          <p:nvPr/>
        </p:nvPicPr>
        <p:blipFill rotWithShape="1">
          <a:blip r:embed="rId4">
            <a:alphaModFix/>
          </a:blip>
          <a:srcRect t="5539" b="5539"/>
          <a:stretch/>
        </p:blipFill>
        <p:spPr>
          <a:xfrm rot="-5400000">
            <a:off x="10485287" y="5219445"/>
            <a:ext cx="2014432"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7030" y="719200"/>
            <a:ext cx="1003314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2pPr>
            <a:lvl3pPr marR="0" lvl="2"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3pPr>
            <a:lvl4pPr marR="0" lvl="3"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4pPr>
            <a:lvl5pPr marR="0" lvl="4"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5pPr>
            <a:lvl6pPr marR="0" lvl="5"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6pPr>
            <a:lvl7pPr marR="0" lvl="6"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7pPr>
            <a:lvl8pPr marR="0" lvl="7"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8pPr>
            <a:lvl9pPr marR="0" lvl="8" algn="l" rtl="0">
              <a:lnSpc>
                <a:spcPct val="100000"/>
              </a:lnSpc>
              <a:spcBef>
                <a:spcPts val="0"/>
              </a:spcBef>
              <a:spcAft>
                <a:spcPts val="0"/>
              </a:spcAft>
              <a:buClr>
                <a:schemeClr val="lt2"/>
              </a:buClr>
              <a:buSzPts val="3600"/>
              <a:buFont typeface="Londrina Solid"/>
              <a:buNone/>
              <a:defRPr sz="3600" b="0" i="0" u="none" strike="noStrike" cap="none">
                <a:solidFill>
                  <a:schemeClr val="lt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27030" y="1536633"/>
            <a:ext cx="1003314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1pPr>
            <a:lvl2pPr marL="914400" marR="0" lvl="1"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2pPr>
            <a:lvl3pPr marL="1371600" marR="0" lvl="2"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3pPr>
            <a:lvl4pPr marL="1828800" marR="0" lvl="3"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4pPr>
            <a:lvl5pPr marL="2286000" marR="0" lvl="4"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5pPr>
            <a:lvl6pPr marL="2743200" marR="0" lvl="5"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6pPr>
            <a:lvl7pPr marL="3200400" marR="0" lvl="6"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7pPr>
            <a:lvl8pPr marL="3657600" marR="0" lvl="7" indent="-317500" algn="l" rtl="0">
              <a:lnSpc>
                <a:spcPct val="115000"/>
              </a:lnSpc>
              <a:spcBef>
                <a:spcPts val="1600"/>
              </a:spcBef>
              <a:spcAft>
                <a:spcPts val="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8pPr>
            <a:lvl9pPr marL="4114800" marR="0" lvl="8" indent="-317500" algn="l" rtl="0">
              <a:lnSpc>
                <a:spcPct val="115000"/>
              </a:lnSpc>
              <a:spcBef>
                <a:spcPts val="1600"/>
              </a:spcBef>
              <a:spcAft>
                <a:spcPts val="1600"/>
              </a:spcAft>
              <a:buClr>
                <a:schemeClr val="dk1"/>
              </a:buClr>
              <a:buSzPts val="1400"/>
              <a:buFont typeface="Albert Sans"/>
              <a:buChar char="■"/>
              <a:defRPr sz="1820" b="0" i="0" u="none" strike="noStrike" cap="none">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slide" Target="slide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slide" Target="slide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slide" Target="slide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slide" Target="slide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0"/>
          <p:cNvSpPr txBox="1">
            <a:spLocks noGrp="1"/>
          </p:cNvSpPr>
          <p:nvPr>
            <p:ph type="ctrTitle"/>
          </p:nvPr>
        </p:nvSpPr>
        <p:spPr>
          <a:xfrm>
            <a:off x="2300695" y="1529375"/>
            <a:ext cx="7297059" cy="3184350"/>
          </a:xfrm>
          <a:prstGeom prst="rect">
            <a:avLst/>
          </a:prstGeom>
          <a:noFill/>
          <a:ln>
            <a:noFill/>
          </a:ln>
        </p:spPr>
        <p:txBody>
          <a:bodyPr spcFirstLastPara="1" wrap="square" lIns="118850" tIns="118850" rIns="118850" bIns="118850" anchor="b" anchorCtr="0">
            <a:noAutofit/>
          </a:bodyPr>
          <a:lstStyle/>
          <a:p>
            <a:pPr marL="0" lvl="0" indent="0" algn="ctr" rtl="0">
              <a:lnSpc>
                <a:spcPct val="80000"/>
              </a:lnSpc>
              <a:spcBef>
                <a:spcPts val="0"/>
              </a:spcBef>
              <a:spcAft>
                <a:spcPts val="0"/>
              </a:spcAft>
              <a:buSzPts val="5200"/>
              <a:buNone/>
            </a:pPr>
            <a:r>
              <a:rPr lang="en-US" sz="8800" b="1">
                <a:solidFill>
                  <a:schemeClr val="lt2"/>
                </a:solidFill>
                <a:latin typeface="Arial"/>
                <a:ea typeface="Arial"/>
                <a:cs typeface="Arial"/>
                <a:sym typeface="Arial"/>
              </a:rPr>
              <a:t>TỰ NHIÊN VÀ XÃ HỘI 3</a:t>
            </a:r>
            <a:endParaRPr/>
          </a:p>
        </p:txBody>
      </p:sp>
      <p:pic>
        <p:nvPicPr>
          <p:cNvPr id="591" name="Google Shape;591;p20"/>
          <p:cNvPicPr preferRelativeResize="0"/>
          <p:nvPr/>
        </p:nvPicPr>
        <p:blipFill rotWithShape="1">
          <a:blip r:embed="rId3">
            <a:alphaModFix/>
          </a:blip>
          <a:srcRect/>
          <a:stretch/>
        </p:blipFill>
        <p:spPr>
          <a:xfrm>
            <a:off x="10256152" y="0"/>
            <a:ext cx="1525024" cy="1499848"/>
          </a:xfrm>
          <a:prstGeom prst="rect">
            <a:avLst/>
          </a:prstGeom>
          <a:noFill/>
          <a:ln>
            <a:noFill/>
          </a:ln>
          <a:effectLst>
            <a:outerShdw blurRad="57150" dist="19050" dir="5400000" algn="bl" rotWithShape="0">
              <a:schemeClr val="dk1">
                <a:alpha val="49803"/>
              </a:scheme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9"/>
          <p:cNvSpPr txBox="1"/>
          <p:nvPr/>
        </p:nvSpPr>
        <p:spPr>
          <a:xfrm>
            <a:off x="743593" y="2630587"/>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6600" b="1" i="0" u="none" strike="noStrike" cap="none">
                <a:solidFill>
                  <a:schemeClr val="accent2"/>
                </a:solidFill>
                <a:latin typeface="Arial"/>
                <a:ea typeface="Arial"/>
                <a:cs typeface="Arial"/>
                <a:sym typeface="Arial"/>
              </a:rPr>
              <a:t>THỰC HÀNH</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30"/>
          <p:cNvSpPr txBox="1"/>
          <p:nvPr/>
        </p:nvSpPr>
        <p:spPr>
          <a:xfrm>
            <a:off x="1323940" y="610356"/>
            <a:ext cx="923931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1. </a:t>
            </a:r>
            <a:r>
              <a:rPr lang="en-US" sz="2400" b="0" i="0" u="none" strike="noStrike" cap="none">
                <a:solidFill>
                  <a:srgbClr val="000000"/>
                </a:solidFill>
                <a:latin typeface="Arial"/>
                <a:ea typeface="Arial"/>
                <a:cs typeface="Arial"/>
                <a:sym typeface="Arial"/>
              </a:rPr>
              <a:t>Em hãy nói cách Hoa xưng hô với các thanh viên trong gia đình thuộc họ hàng bên nội, bên ngoại theo sơ đồ dưới đây.</a:t>
            </a:r>
            <a:endParaRPr sz="2400" b="0" i="0" u="none" strike="noStrike" cap="none">
              <a:solidFill>
                <a:srgbClr val="000000"/>
              </a:solidFill>
              <a:latin typeface="Arial"/>
              <a:ea typeface="Arial"/>
              <a:cs typeface="Arial"/>
              <a:sym typeface="Arial"/>
            </a:endParaRPr>
          </a:p>
        </p:txBody>
      </p:sp>
      <p:sp>
        <p:nvSpPr>
          <p:cNvPr id="831" name="Google Shape;831;p30"/>
          <p:cNvSpPr txBox="1"/>
          <p:nvPr/>
        </p:nvSpPr>
        <p:spPr>
          <a:xfrm>
            <a:off x="1063126" y="2836169"/>
            <a:ext cx="2743199" cy="1185661"/>
          </a:xfrm>
          <a:prstGeom prst="rect">
            <a:avLst/>
          </a:prstGeom>
          <a:solidFill>
            <a:srgbClr val="F9E0D4"/>
          </a:solid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2800" b="1" i="0" u="none" strike="noStrike" cap="none">
                <a:solidFill>
                  <a:schemeClr val="lt2"/>
                </a:solidFill>
                <a:latin typeface="Arial"/>
                <a:ea typeface="Arial"/>
                <a:cs typeface="Arial"/>
                <a:sym typeface="Arial"/>
              </a:rPr>
              <a:t>Thảo luận nhóm đôi</a:t>
            </a:r>
            <a:endParaRPr/>
          </a:p>
        </p:txBody>
      </p:sp>
      <p:pic>
        <p:nvPicPr>
          <p:cNvPr id="832" name="Google Shape;832;p30"/>
          <p:cNvPicPr preferRelativeResize="0"/>
          <p:nvPr/>
        </p:nvPicPr>
        <p:blipFill rotWithShape="1">
          <a:blip r:embed="rId3">
            <a:alphaModFix/>
          </a:blip>
          <a:srcRect t="14930"/>
          <a:stretch/>
        </p:blipFill>
        <p:spPr>
          <a:xfrm>
            <a:off x="4328840" y="1785258"/>
            <a:ext cx="6038034" cy="3722914"/>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1"/>
                                        </p:tgtEl>
                                        <p:attrNameLst>
                                          <p:attrName>style.visibility</p:attrName>
                                        </p:attrNameLst>
                                      </p:cBhvr>
                                      <p:to>
                                        <p:strVal val="visible"/>
                                      </p:to>
                                    </p:set>
                                    <p:animEffect transition="in" filter="fade">
                                      <p:cBhvr>
                                        <p:cTn id="7" dur="1000"/>
                                        <p:tgtEl>
                                          <p:spTgt spid="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1"/>
          <p:cNvSpPr/>
          <p:nvPr/>
        </p:nvSpPr>
        <p:spPr>
          <a:xfrm>
            <a:off x="4273115" y="925286"/>
            <a:ext cx="5674164" cy="1736646"/>
          </a:xfrm>
          <a:prstGeom prst="wedgeRoundRectCallout">
            <a:avLst>
              <a:gd name="adj1" fmla="val -43089"/>
              <a:gd name="adj2" fmla="val 68419"/>
              <a:gd name="adj3" fmla="val 16667"/>
            </a:avLst>
          </a:prstGeom>
          <a:solidFill>
            <a:srgbClr val="DEF3F7"/>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200" b="1" i="0" u="none" strike="noStrike" cap="none">
                <a:solidFill>
                  <a:srgbClr val="1C6E80"/>
                </a:solidFill>
                <a:latin typeface="Arial"/>
                <a:ea typeface="Arial"/>
                <a:cs typeface="Arial"/>
                <a:sym typeface="Arial"/>
              </a:rPr>
              <a:t>Kể tên một số thành viên trong gia đình họ hàng bên nội, bên ngoại của em.</a:t>
            </a:r>
            <a:endParaRPr sz="3200" b="1" i="0" u="none" strike="noStrike" cap="none">
              <a:solidFill>
                <a:srgbClr val="1C6E80"/>
              </a:solidFill>
              <a:latin typeface="Arial"/>
              <a:ea typeface="Arial"/>
              <a:cs typeface="Arial"/>
              <a:sym typeface="Arial"/>
            </a:endParaRPr>
          </a:p>
        </p:txBody>
      </p:sp>
      <p:pic>
        <p:nvPicPr>
          <p:cNvPr id="838" name="Google Shape;838;p31" descr="Premium Vector | Happy cute little kid boy with light idea | Kids cartoon  characters, Cartoon kids, Art drawings for kids"/>
          <p:cNvPicPr preferRelativeResize="0"/>
          <p:nvPr/>
        </p:nvPicPr>
        <p:blipFill rotWithShape="1">
          <a:blip r:embed="rId3">
            <a:alphaModFix/>
          </a:blip>
          <a:srcRect/>
          <a:stretch/>
        </p:blipFill>
        <p:spPr>
          <a:xfrm>
            <a:off x="326572" y="1597666"/>
            <a:ext cx="4450433" cy="489832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8"/>
                                        </p:tgtEl>
                                        <p:attrNameLst>
                                          <p:attrName>style.visibility</p:attrName>
                                        </p:attrNameLst>
                                      </p:cBhvr>
                                      <p:to>
                                        <p:strVal val="visible"/>
                                      </p:to>
                                    </p:set>
                                    <p:animEffect transition="in" filter="fade">
                                      <p:cBhvr>
                                        <p:cTn id="7" dur="1000"/>
                                        <p:tgtEl>
                                          <p:spTgt spid="8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37"/>
                                        </p:tgtEl>
                                        <p:attrNameLst>
                                          <p:attrName>style.visibility</p:attrName>
                                        </p:attrNameLst>
                                      </p:cBhvr>
                                      <p:to>
                                        <p:strVal val="visible"/>
                                      </p:to>
                                    </p:set>
                                    <p:animEffect transition="in" filter="fade">
                                      <p:cBhvr>
                                        <p:cTn id="11" dur="500"/>
                                        <p:tgtEl>
                                          <p:spTgt spid="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3" name="Google Shape;843;p32"/>
          <p:cNvPicPr preferRelativeResize="0"/>
          <p:nvPr/>
        </p:nvPicPr>
        <p:blipFill rotWithShape="1">
          <a:blip r:embed="rId3">
            <a:alphaModFix/>
          </a:blip>
          <a:srcRect l="9177" t="25099" r="3395"/>
          <a:stretch/>
        </p:blipFill>
        <p:spPr>
          <a:xfrm>
            <a:off x="743593" y="1897026"/>
            <a:ext cx="5480153" cy="3063947"/>
          </a:xfrm>
          <a:prstGeom prst="rect">
            <a:avLst/>
          </a:prstGeom>
          <a:noFill/>
          <a:ln>
            <a:noFill/>
          </a:ln>
        </p:spPr>
      </p:pic>
      <p:pic>
        <p:nvPicPr>
          <p:cNvPr id="844" name="Google Shape;844;p32"/>
          <p:cNvPicPr preferRelativeResize="0"/>
          <p:nvPr/>
        </p:nvPicPr>
        <p:blipFill rotWithShape="1">
          <a:blip r:embed="rId4">
            <a:alphaModFix/>
          </a:blip>
          <a:srcRect/>
          <a:stretch/>
        </p:blipFill>
        <p:spPr>
          <a:xfrm>
            <a:off x="6223746" y="1951456"/>
            <a:ext cx="5123653" cy="3108099"/>
          </a:xfrm>
          <a:prstGeom prst="rect">
            <a:avLst/>
          </a:prstGeom>
          <a:noFill/>
          <a:ln>
            <a:noFill/>
          </a:ln>
        </p:spPr>
      </p:pic>
      <p:sp>
        <p:nvSpPr>
          <p:cNvPr id="845" name="Google Shape;845;p32"/>
          <p:cNvSpPr txBox="1"/>
          <p:nvPr/>
        </p:nvSpPr>
        <p:spPr>
          <a:xfrm>
            <a:off x="878092" y="1093244"/>
            <a:ext cx="997861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1" i="0" u="none" strike="noStrike" cap="none">
                <a:solidFill>
                  <a:srgbClr val="000000"/>
                </a:solidFill>
                <a:latin typeface="Arial"/>
                <a:ea typeface="Arial"/>
                <a:cs typeface="Arial"/>
                <a:sym typeface="Arial"/>
              </a:rPr>
              <a:t>3. </a:t>
            </a:r>
            <a:r>
              <a:rPr lang="en-US" sz="2400" b="0" i="0" u="none" strike="noStrike" cap="none">
                <a:solidFill>
                  <a:srgbClr val="000000"/>
                </a:solidFill>
                <a:latin typeface="Arial"/>
                <a:ea typeface="Arial"/>
                <a:cs typeface="Arial"/>
                <a:sym typeface="Arial"/>
              </a:rPr>
              <a:t>Kể về một kỉ niệm hoặc sự kiện được gặp họ hàng mà em nhớ nhất. Em thường làm gì để thể hiện tình cảm của mình đối với họ hàng?</a:t>
            </a:r>
            <a:endParaRPr sz="2400" b="0" i="0" u="none" strike="noStrike" cap="none">
              <a:solidFill>
                <a:srgbClr val="000000"/>
              </a:solidFill>
              <a:latin typeface="Arial"/>
              <a:ea typeface="Arial"/>
              <a:cs typeface="Arial"/>
              <a:sym typeface="Arial"/>
            </a:endParaRP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33"/>
          <p:cNvSpPr txBox="1"/>
          <p:nvPr/>
        </p:nvSpPr>
        <p:spPr>
          <a:xfrm>
            <a:off x="743593" y="2020986"/>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6600" b="1" i="0" u="none" strike="noStrike" cap="none">
                <a:solidFill>
                  <a:schemeClr val="accent2"/>
                </a:solidFill>
                <a:latin typeface="Arial"/>
                <a:ea typeface="Arial"/>
                <a:cs typeface="Arial"/>
                <a:sym typeface="Arial"/>
              </a:rPr>
              <a:t>VẬN DỤNG</a:t>
            </a:r>
            <a:endParaRPr/>
          </a:p>
        </p:txBody>
      </p:sp>
      <p:sp>
        <p:nvSpPr>
          <p:cNvPr id="851" name="Google Shape;851;p33"/>
          <p:cNvSpPr txBox="1"/>
          <p:nvPr/>
        </p:nvSpPr>
        <p:spPr>
          <a:xfrm>
            <a:off x="743593" y="3080657"/>
            <a:ext cx="10400013" cy="989096"/>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3600" b="1" i="0" u="none" strike="noStrike" cap="none">
                <a:solidFill>
                  <a:schemeClr val="lt2"/>
                </a:solidFill>
                <a:latin typeface="Arial"/>
                <a:ea typeface="Arial"/>
                <a:cs typeface="Arial"/>
                <a:sym typeface="Arial"/>
              </a:rPr>
              <a:t>“Vẽ sơ đồ thành viên gia đình trong họ hàng”</a:t>
            </a:r>
            <a:endParaRPr/>
          </a:p>
        </p:txBody>
      </p:sp>
    </p:spTree>
  </p:cSld>
  <p:clrMapOvr>
    <a:masterClrMapping/>
  </p:clrMapOvr>
  <mc:AlternateContent xmlns:mc="http://schemas.openxmlformats.org/markup-compatibility/2006" xmlns:p14="http://schemas.microsoft.com/office/powerpoint/2010/main">
    <mc:Choice Requires="p14">
      <p:transition spd="slow" p14:dur="125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34"/>
          <p:cNvSpPr txBox="1"/>
          <p:nvPr/>
        </p:nvSpPr>
        <p:spPr>
          <a:xfrm>
            <a:off x="743593" y="653143"/>
            <a:ext cx="10686407" cy="743354"/>
          </a:xfrm>
          <a:prstGeom prst="rect">
            <a:avLst/>
          </a:prstGeom>
          <a:noFill/>
          <a:ln>
            <a:noFill/>
          </a:ln>
        </p:spPr>
        <p:txBody>
          <a:bodyPr spcFirstLastPara="1" wrap="square" lIns="118850" tIns="118850" rIns="118850" bIns="118850" anchor="b" anchorCtr="0">
            <a:noAutofit/>
          </a:bodyPr>
          <a:lstStyle/>
          <a:p>
            <a:pPr marL="0" marR="0" lvl="0" indent="0" algn="just" rtl="0">
              <a:lnSpc>
                <a:spcPct val="100000"/>
              </a:lnSpc>
              <a:spcBef>
                <a:spcPts val="0"/>
              </a:spcBef>
              <a:spcAft>
                <a:spcPts val="0"/>
              </a:spcAft>
              <a:buClr>
                <a:schemeClr val="lt2"/>
              </a:buClr>
              <a:buSzPts val="3600"/>
              <a:buFont typeface="Londrina Solid"/>
              <a:buNone/>
            </a:pPr>
            <a:r>
              <a:rPr lang="en-US" sz="2400" b="1" i="0" u="none" strike="noStrike" cap="none">
                <a:solidFill>
                  <a:srgbClr val="24190B"/>
                </a:solidFill>
                <a:latin typeface="Arial"/>
                <a:ea typeface="Arial"/>
                <a:cs typeface="Arial"/>
                <a:sym typeface="Arial"/>
              </a:rPr>
              <a:t>Vẽ sơ đồ và viết cách xưng hô hoặc dán ảnh các thành viên trong gia đình thuộc họ hàng bên nội, bên ngoại của em theo gợi ý dưới đây.</a:t>
            </a:r>
            <a:endParaRPr/>
          </a:p>
        </p:txBody>
      </p:sp>
      <p:pic>
        <p:nvPicPr>
          <p:cNvPr id="857" name="Google Shape;857;p34"/>
          <p:cNvPicPr preferRelativeResize="0"/>
          <p:nvPr/>
        </p:nvPicPr>
        <p:blipFill rotWithShape="1">
          <a:blip r:embed="rId3">
            <a:alphaModFix/>
          </a:blip>
          <a:srcRect/>
          <a:stretch/>
        </p:blipFill>
        <p:spPr>
          <a:xfrm>
            <a:off x="3301864" y="1574704"/>
            <a:ext cx="5283472" cy="37085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35"/>
          <p:cNvSpPr txBox="1">
            <a:spLocks noGrp="1"/>
          </p:cNvSpPr>
          <p:nvPr>
            <p:ph type="title"/>
          </p:nvPr>
        </p:nvSpPr>
        <p:spPr>
          <a:xfrm>
            <a:off x="3013335" y="1784955"/>
            <a:ext cx="5860530" cy="3288090"/>
          </a:xfrm>
          <a:prstGeom prst="rect">
            <a:avLst/>
          </a:prstGeom>
          <a:noFill/>
          <a:ln>
            <a:noFill/>
          </a:ln>
        </p:spPr>
        <p:txBody>
          <a:bodyPr spcFirstLastPara="1" wrap="square" lIns="118850" tIns="118850" rIns="118850" bIns="118850" anchor="ctr" anchorCtr="0">
            <a:noAutofit/>
          </a:bodyPr>
          <a:lstStyle/>
          <a:p>
            <a:pPr marL="0" lvl="0" indent="0" algn="ctr" rtl="0">
              <a:lnSpc>
                <a:spcPct val="100000"/>
              </a:lnSpc>
              <a:spcBef>
                <a:spcPts val="0"/>
              </a:spcBef>
              <a:spcAft>
                <a:spcPts val="0"/>
              </a:spcAft>
              <a:buSzPts val="4800"/>
              <a:buNone/>
            </a:pPr>
            <a:r>
              <a:rPr lang="en-US" b="1">
                <a:latin typeface="Arial"/>
                <a:ea typeface="Arial"/>
                <a:cs typeface="Arial"/>
                <a:sym typeface="Arial"/>
              </a:rPr>
              <a:t>DẶN DÒ</a:t>
            </a:r>
            <a:endParaRPr b="1">
              <a:solidFill>
                <a:schemeClr val="accent1"/>
              </a:solidFill>
              <a:latin typeface="Arial"/>
              <a:ea typeface="Arial"/>
              <a:cs typeface="Arial"/>
              <a:sym typeface="Arial"/>
            </a:endParaRPr>
          </a:p>
        </p:txBody>
      </p:sp>
      <p:pic>
        <p:nvPicPr>
          <p:cNvPr id="863" name="Google Shape;863;p35"/>
          <p:cNvPicPr preferRelativeResize="0"/>
          <p:nvPr/>
        </p:nvPicPr>
        <p:blipFill rotWithShape="1">
          <a:blip r:embed="rId3">
            <a:alphaModFix/>
          </a:blip>
          <a:srcRect/>
          <a:stretch/>
        </p:blipFill>
        <p:spPr>
          <a:xfrm>
            <a:off x="987751" y="581263"/>
            <a:ext cx="2025574" cy="2083565"/>
          </a:xfrm>
          <a:prstGeom prst="rect">
            <a:avLst/>
          </a:prstGeom>
          <a:noFill/>
          <a:ln>
            <a:noFill/>
          </a:ln>
          <a:effectLst>
            <a:outerShdw blurRad="57150" dist="19050" dir="5400000" algn="bl" rotWithShape="0">
              <a:schemeClr val="dk1">
                <a:alpha val="49803"/>
              </a:schemeClr>
            </a:outerShdw>
          </a:effectLst>
        </p:spPr>
      </p:pic>
      <p:pic>
        <p:nvPicPr>
          <p:cNvPr id="864" name="Google Shape;864;p35"/>
          <p:cNvPicPr preferRelativeResize="0"/>
          <p:nvPr/>
        </p:nvPicPr>
        <p:blipFill rotWithShape="1">
          <a:blip r:embed="rId4">
            <a:alphaModFix/>
          </a:blip>
          <a:srcRect/>
          <a:stretch/>
        </p:blipFill>
        <p:spPr>
          <a:xfrm>
            <a:off x="8402149" y="3632266"/>
            <a:ext cx="2118567" cy="2083566"/>
          </a:xfrm>
          <a:prstGeom prst="rect">
            <a:avLst/>
          </a:prstGeom>
          <a:noFill/>
          <a:ln>
            <a:noFill/>
          </a:ln>
          <a:effectLst>
            <a:outerShdw blurRad="57150" dist="19050" dir="5400000" algn="bl" rotWithShape="0">
              <a:schemeClr val="dk1">
                <a:alpha val="49803"/>
              </a:schemeClr>
            </a:outerShdw>
          </a:effectLst>
        </p:spPr>
      </p:pic>
      <p:pic>
        <p:nvPicPr>
          <p:cNvPr id="865" name="Google Shape;865;p35"/>
          <p:cNvPicPr preferRelativeResize="0"/>
          <p:nvPr/>
        </p:nvPicPr>
        <p:blipFill rotWithShape="1">
          <a:blip r:embed="rId5">
            <a:alphaModFix/>
          </a:blip>
          <a:srcRect/>
          <a:stretch/>
        </p:blipFill>
        <p:spPr>
          <a:xfrm rot="-2070244">
            <a:off x="5008591" y="4911391"/>
            <a:ext cx="1469382" cy="1160710"/>
          </a:xfrm>
          <a:prstGeom prst="rect">
            <a:avLst/>
          </a:prstGeom>
          <a:noFill/>
          <a:ln>
            <a:noFill/>
          </a:ln>
          <a:effectLst>
            <a:outerShdw blurRad="57150" dist="19050" dir="5400000" algn="bl" rotWithShape="0">
              <a:schemeClr val="dk1">
                <a:alpha val="49803"/>
              </a:schemeClr>
            </a:outerShdw>
          </a:effectLst>
        </p:spPr>
      </p:pic>
      <p:pic>
        <p:nvPicPr>
          <p:cNvPr id="866" name="Google Shape;866;p35"/>
          <p:cNvPicPr preferRelativeResize="0"/>
          <p:nvPr/>
        </p:nvPicPr>
        <p:blipFill rotWithShape="1">
          <a:blip r:embed="rId6">
            <a:alphaModFix/>
          </a:blip>
          <a:srcRect/>
          <a:stretch/>
        </p:blipFill>
        <p:spPr>
          <a:xfrm flipH="1">
            <a:off x="9867189" y="2413990"/>
            <a:ext cx="1505492" cy="1189243"/>
          </a:xfrm>
          <a:prstGeom prst="rect">
            <a:avLst/>
          </a:prstGeom>
          <a:noFill/>
          <a:ln>
            <a:noFill/>
          </a:ln>
          <a:effectLst>
            <a:outerShdw blurRad="57150" dist="19050" dir="5400000" algn="bl" rotWithShape="0">
              <a:schemeClr val="dk1">
                <a:alpha val="49803"/>
              </a:schemeClr>
            </a:outerShdw>
          </a:effectLst>
        </p:spPr>
      </p:pic>
      <p:pic>
        <p:nvPicPr>
          <p:cNvPr id="867" name="Google Shape;867;p35"/>
          <p:cNvPicPr preferRelativeResize="0"/>
          <p:nvPr/>
        </p:nvPicPr>
        <p:blipFill rotWithShape="1">
          <a:blip r:embed="rId7">
            <a:alphaModFix/>
          </a:blip>
          <a:srcRect/>
          <a:stretch/>
        </p:blipFill>
        <p:spPr>
          <a:xfrm rot="2070244" flipH="1">
            <a:off x="631793" y="3808399"/>
            <a:ext cx="1469382" cy="1160710"/>
          </a:xfrm>
          <a:prstGeom prst="rect">
            <a:avLst/>
          </a:prstGeom>
          <a:noFill/>
          <a:ln>
            <a:noFill/>
          </a:ln>
          <a:effectLst>
            <a:outerShdw blurRad="57150" dist="19050" dir="5400000" algn="bl" rotWithShape="0">
              <a:schemeClr val="dk1">
                <a:alpha val="49803"/>
              </a:schemeClr>
            </a:outerShdw>
          </a:effectLst>
        </p:spPr>
      </p:pic>
      <p:pic>
        <p:nvPicPr>
          <p:cNvPr id="868" name="Google Shape;868;p35"/>
          <p:cNvPicPr preferRelativeResize="0"/>
          <p:nvPr/>
        </p:nvPicPr>
        <p:blipFill rotWithShape="1">
          <a:blip r:embed="rId8">
            <a:alphaModFix/>
          </a:blip>
          <a:srcRect/>
          <a:stretch/>
        </p:blipFill>
        <p:spPr>
          <a:xfrm>
            <a:off x="6875798" y="138309"/>
            <a:ext cx="1292460" cy="1388377"/>
          </a:xfrm>
          <a:prstGeom prst="rect">
            <a:avLst/>
          </a:prstGeom>
          <a:noFill/>
          <a:ln>
            <a:noFill/>
          </a:ln>
          <a:effectLst>
            <a:outerShdw blurRad="57150" dist="19050" dir="5400000" algn="bl" rotWithShape="0">
              <a:schemeClr val="dk1">
                <a:alpha val="49803"/>
              </a:schemeClr>
            </a:outerShdw>
          </a:effectLst>
        </p:spPr>
      </p:pic>
      <p:pic>
        <p:nvPicPr>
          <p:cNvPr id="869" name="Google Shape;869;p35"/>
          <p:cNvPicPr preferRelativeResize="0"/>
          <p:nvPr/>
        </p:nvPicPr>
        <p:blipFill rotWithShape="1">
          <a:blip r:embed="rId9">
            <a:alphaModFix/>
          </a:blip>
          <a:srcRect t="5539" b="5539"/>
          <a:stretch/>
        </p:blipFill>
        <p:spPr>
          <a:xfrm rot="2700003">
            <a:off x="2641828" y="772045"/>
            <a:ext cx="1964073" cy="414278"/>
          </a:xfrm>
          <a:prstGeom prst="rect">
            <a:avLst/>
          </a:prstGeom>
          <a:noFill/>
          <a:ln>
            <a:noFill/>
          </a:ln>
          <a:effectLst>
            <a:outerShdw blurRad="57150" dist="19050" dir="5400000" algn="bl" rotWithShape="0">
              <a:schemeClr val="dk1">
                <a:alpha val="49803"/>
              </a:schemeClr>
            </a:outerShdw>
          </a:effectLst>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36"/>
          <p:cNvSpPr txBox="1">
            <a:spLocks noGrp="1"/>
          </p:cNvSpPr>
          <p:nvPr>
            <p:ph type="title"/>
          </p:nvPr>
        </p:nvSpPr>
        <p:spPr>
          <a:xfrm>
            <a:off x="3013335" y="1742800"/>
            <a:ext cx="5860530" cy="337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37"/>
          <p:cNvSpPr txBox="1"/>
          <p:nvPr/>
        </p:nvSpPr>
        <p:spPr>
          <a:xfrm>
            <a:off x="1178192" y="933025"/>
            <a:ext cx="9530816" cy="471251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291" b="0" i="0" u="none" strike="noStrike" cap="none">
                <a:solidFill>
                  <a:srgbClr val="000000"/>
                </a:solidFill>
                <a:latin typeface="Arial"/>
                <a:ea typeface="Arial"/>
                <a:cs typeface="Arial"/>
                <a:sym typeface="Arial"/>
              </a:rPr>
              <a:t>Em Linh chỉ hỗ trợ bộ bài giảng đối với thầy cô dùng để giảng dạy cho HS. Trường hợp thầy cô dùng để “thương mại”, nếu phát hiện, em ngưng cung cấp các bài tiếp theo và thầy cô sẽ được mời ra khỏi kho giáo án ppt. Trân trọng!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38"/>
          <p:cNvSpPr txBox="1">
            <a:spLocks noGrp="1"/>
          </p:cNvSpPr>
          <p:nvPr>
            <p:ph type="ctrTitle" idx="4294967295"/>
          </p:nvPr>
        </p:nvSpPr>
        <p:spPr>
          <a:xfrm>
            <a:off x="938993" y="881020"/>
            <a:ext cx="10009215" cy="2932321"/>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lt2"/>
              </a:buClr>
              <a:buSzPts val="3600"/>
              <a:buFont typeface="Londrina Solid"/>
              <a:buNone/>
            </a:pPr>
            <a:r>
              <a:rPr lang="en-US" sz="4681" b="0" i="0" u="none" strike="noStrike" cap="none">
                <a:solidFill>
                  <a:schemeClr val="lt2"/>
                </a:solidFill>
                <a:latin typeface="Arial"/>
                <a:ea typeface="Arial"/>
                <a:cs typeface="Arial"/>
                <a:sym typeface="Arial"/>
              </a:rPr>
              <a:t>Trong quá trình thiết kế, mặc dù đã rất cố gắng nhưng vẫn khó tránh khỏi sai sót. Em Linh mong quý thầy cô dò bài cẩn thận trước khi lên lớp và gửi phản hồi kịp thời để em điều chỉnh sớm nhất có thể nhé!</a:t>
            </a:r>
            <a:br>
              <a:rPr lang="en-US" sz="4681" b="0" i="0" u="none" strike="noStrike" cap="none">
                <a:solidFill>
                  <a:schemeClr val="lt2"/>
                </a:solidFill>
                <a:latin typeface="Arial"/>
                <a:ea typeface="Arial"/>
                <a:cs typeface="Arial"/>
                <a:sym typeface="Arial"/>
              </a:rPr>
            </a:br>
            <a:r>
              <a:rPr lang="en-US" sz="4681" b="0" i="0" u="none" strike="noStrike" cap="none">
                <a:solidFill>
                  <a:schemeClr val="lt2"/>
                </a:solidFill>
                <a:latin typeface="Arial"/>
                <a:ea typeface="Arial"/>
                <a:cs typeface="Arial"/>
                <a:sym typeface="Arial"/>
              </a:rPr>
              <a:t>Yêu thương!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rot="1683169">
            <a:off x="537500" y="396880"/>
            <a:ext cx="1054921" cy="1653015"/>
          </a:xfrm>
          <a:prstGeom prst="rect">
            <a:avLst/>
          </a:prstGeom>
          <a:noFill/>
          <a:ln>
            <a:noFill/>
          </a:ln>
          <a:effectLst>
            <a:outerShdw blurRad="57150" dist="19050" dir="5400000" algn="bl" rotWithShape="0">
              <a:schemeClr val="dk1">
                <a:alpha val="49803"/>
              </a:schemeClr>
            </a:outerShdw>
          </a:effectLst>
        </p:spPr>
      </p:pic>
      <p:pic>
        <p:nvPicPr>
          <p:cNvPr id="597" name="Google Shape;597;p21"/>
          <p:cNvPicPr preferRelativeResize="0"/>
          <p:nvPr/>
        </p:nvPicPr>
        <p:blipFill rotWithShape="1">
          <a:blip r:embed="rId4">
            <a:alphaModFix/>
          </a:blip>
          <a:srcRect/>
          <a:stretch/>
        </p:blipFill>
        <p:spPr>
          <a:xfrm>
            <a:off x="10070258" y="324760"/>
            <a:ext cx="1270295" cy="1515054"/>
          </a:xfrm>
          <a:prstGeom prst="rect">
            <a:avLst/>
          </a:prstGeom>
          <a:noFill/>
          <a:ln>
            <a:noFill/>
          </a:ln>
          <a:effectLst>
            <a:outerShdw blurRad="57150" dist="19050" dir="5400000" algn="bl" rotWithShape="0">
              <a:schemeClr val="dk1">
                <a:alpha val="49803"/>
              </a:schemeClr>
            </a:outerShdw>
          </a:effectLst>
        </p:spPr>
      </p:pic>
      <p:pic>
        <p:nvPicPr>
          <p:cNvPr id="598" name="Google Shape;598;p21"/>
          <p:cNvPicPr preferRelativeResize="0"/>
          <p:nvPr/>
        </p:nvPicPr>
        <p:blipFill rotWithShape="1">
          <a:blip r:embed="rId5">
            <a:alphaModFix/>
          </a:blip>
          <a:srcRect/>
          <a:stretch/>
        </p:blipFill>
        <p:spPr>
          <a:xfrm>
            <a:off x="4307213" y="1695026"/>
            <a:ext cx="3272773" cy="4532010"/>
          </a:xfrm>
          <a:prstGeom prst="rect">
            <a:avLst/>
          </a:prstGeom>
          <a:noFill/>
          <a:ln>
            <a:noFill/>
          </a:ln>
        </p:spPr>
      </p:pic>
      <p:sp>
        <p:nvSpPr>
          <p:cNvPr id="599" name="Google Shape;599;p21"/>
          <p:cNvSpPr txBox="1"/>
          <p:nvPr/>
        </p:nvSpPr>
        <p:spPr>
          <a:xfrm>
            <a:off x="4495800" y="630964"/>
            <a:ext cx="28956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Chuẩn bị:</a:t>
            </a:r>
            <a:endParaRPr sz="3600" b="1"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22"/>
          <p:cNvSpPr txBox="1"/>
          <p:nvPr/>
        </p:nvSpPr>
        <p:spPr>
          <a:xfrm>
            <a:off x="743593" y="2754351"/>
            <a:ext cx="10400013" cy="2557878"/>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5400" b="1" i="0" u="none" strike="noStrike" cap="none">
                <a:solidFill>
                  <a:schemeClr val="lt2"/>
                </a:solidFill>
                <a:latin typeface="Arial"/>
                <a:ea typeface="Arial"/>
                <a:cs typeface="Arial"/>
                <a:sym typeface="Arial"/>
              </a:rPr>
              <a:t>BÀI 1: HỌ HÀNG VÀ NHỮNG KỈ NIỆM CỦA GIA ĐÌNH </a:t>
            </a:r>
            <a:endParaRPr/>
          </a:p>
          <a:p>
            <a:pPr marL="0" marR="0" lvl="0" indent="0" algn="ctr" rtl="0">
              <a:lnSpc>
                <a:spcPct val="100000"/>
              </a:lnSpc>
              <a:spcBef>
                <a:spcPts val="0"/>
              </a:spcBef>
              <a:spcAft>
                <a:spcPts val="0"/>
              </a:spcAft>
              <a:buClr>
                <a:schemeClr val="lt2"/>
              </a:buClr>
              <a:buSzPts val="3600"/>
              <a:buFont typeface="Londrina Solid"/>
              <a:buNone/>
            </a:pPr>
            <a:r>
              <a:rPr lang="en-US" sz="5400" b="1" i="0" u="none" strike="noStrike" cap="none">
                <a:solidFill>
                  <a:schemeClr val="lt2"/>
                </a:solidFill>
                <a:latin typeface="Arial"/>
                <a:ea typeface="Arial"/>
                <a:cs typeface="Arial"/>
                <a:sym typeface="Arial"/>
              </a:rPr>
              <a:t>(TIẾT 2)</a:t>
            </a:r>
            <a:endParaRPr/>
          </a:p>
        </p:txBody>
      </p:sp>
      <p:sp>
        <p:nvSpPr>
          <p:cNvPr id="605" name="Google Shape;605;p22"/>
          <p:cNvSpPr txBox="1"/>
          <p:nvPr/>
        </p:nvSpPr>
        <p:spPr>
          <a:xfrm>
            <a:off x="743593" y="1313416"/>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5400" b="1" i="0" u="none" strike="noStrike" cap="none">
                <a:solidFill>
                  <a:schemeClr val="accent2"/>
                </a:solidFill>
                <a:latin typeface="Arial"/>
                <a:ea typeface="Arial"/>
                <a:cs typeface="Arial"/>
                <a:sym typeface="Arial"/>
              </a:rPr>
              <a:t>CHỦ ĐỀ 1: GIA ĐÌNH</a:t>
            </a:r>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23"/>
          <p:cNvPicPr preferRelativeResize="0"/>
          <p:nvPr/>
        </p:nvPicPr>
        <p:blipFill rotWithShape="1">
          <a:blip r:embed="rId3">
            <a:alphaModFix/>
          </a:blip>
          <a:srcRect/>
          <a:stretch/>
        </p:blipFill>
        <p:spPr>
          <a:xfrm>
            <a:off x="8640634" y="4364205"/>
            <a:ext cx="2037384" cy="1895936"/>
          </a:xfrm>
          <a:prstGeom prst="rect">
            <a:avLst/>
          </a:prstGeom>
          <a:noFill/>
          <a:ln>
            <a:noFill/>
          </a:ln>
          <a:effectLst>
            <a:outerShdw blurRad="177800" dist="101600" dir="5400000" algn="t" rotWithShape="0">
              <a:srgbClr val="000000">
                <a:alpha val="51764"/>
              </a:srgbClr>
            </a:outerShdw>
          </a:effectLst>
        </p:spPr>
      </p:pic>
      <p:grpSp>
        <p:nvGrpSpPr>
          <p:cNvPr id="612" name="Google Shape;612;p23"/>
          <p:cNvGrpSpPr/>
          <p:nvPr/>
        </p:nvGrpSpPr>
        <p:grpSpPr>
          <a:xfrm rot="2160000">
            <a:off x="8732066" y="4840457"/>
            <a:ext cx="1026181" cy="1759353"/>
            <a:chOff x="4320049" y="132321"/>
            <a:chExt cx="3786400" cy="6491678"/>
          </a:xfrm>
        </p:grpSpPr>
        <p:sp>
          <p:nvSpPr>
            <p:cNvPr id="613" name="Google Shape;613;p23"/>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sp>
          <p:nvSpPr>
            <p:cNvPr id="614" name="Google Shape;614;p23"/>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grpSp>
      <p:grpSp>
        <p:nvGrpSpPr>
          <p:cNvPr id="615" name="Google Shape;615;p23"/>
          <p:cNvGrpSpPr/>
          <p:nvPr/>
        </p:nvGrpSpPr>
        <p:grpSpPr>
          <a:xfrm rot="6480000">
            <a:off x="8732066" y="4840457"/>
            <a:ext cx="1026181" cy="1759353"/>
            <a:chOff x="4320049" y="132321"/>
            <a:chExt cx="3786400" cy="6491678"/>
          </a:xfrm>
        </p:grpSpPr>
        <p:sp>
          <p:nvSpPr>
            <p:cNvPr id="616" name="Google Shape;616;p23"/>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sp>
          <p:nvSpPr>
            <p:cNvPr id="617" name="Google Shape;617;p23"/>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grpSp>
      <p:grpSp>
        <p:nvGrpSpPr>
          <p:cNvPr id="618" name="Google Shape;618;p23"/>
          <p:cNvGrpSpPr/>
          <p:nvPr/>
        </p:nvGrpSpPr>
        <p:grpSpPr>
          <a:xfrm rot="4320000">
            <a:off x="8732066" y="4840457"/>
            <a:ext cx="1026181" cy="1759353"/>
            <a:chOff x="4320049" y="132321"/>
            <a:chExt cx="3786400" cy="6491678"/>
          </a:xfrm>
        </p:grpSpPr>
        <p:sp>
          <p:nvSpPr>
            <p:cNvPr id="619" name="Google Shape;619;p23"/>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sp>
          <p:nvSpPr>
            <p:cNvPr id="620" name="Google Shape;620;p23"/>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grpSp>
      <p:grpSp>
        <p:nvGrpSpPr>
          <p:cNvPr id="621" name="Google Shape;621;p23"/>
          <p:cNvGrpSpPr/>
          <p:nvPr/>
        </p:nvGrpSpPr>
        <p:grpSpPr>
          <a:xfrm rot="8640000">
            <a:off x="8732066" y="4840457"/>
            <a:ext cx="1026181" cy="1759353"/>
            <a:chOff x="4320049" y="132321"/>
            <a:chExt cx="3786400" cy="6491678"/>
          </a:xfrm>
        </p:grpSpPr>
        <p:sp>
          <p:nvSpPr>
            <p:cNvPr id="622" name="Google Shape;622;p23"/>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sp>
          <p:nvSpPr>
            <p:cNvPr id="623" name="Google Shape;623;p23"/>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grpSp>
      <p:grpSp>
        <p:nvGrpSpPr>
          <p:cNvPr id="624" name="Google Shape;624;p23"/>
          <p:cNvGrpSpPr/>
          <p:nvPr/>
        </p:nvGrpSpPr>
        <p:grpSpPr>
          <a:xfrm rot="-4320000">
            <a:off x="8732066" y="4840457"/>
            <a:ext cx="1026181" cy="1759353"/>
            <a:chOff x="4320049" y="132321"/>
            <a:chExt cx="3786400" cy="6491678"/>
          </a:xfrm>
        </p:grpSpPr>
        <p:sp>
          <p:nvSpPr>
            <p:cNvPr id="625" name="Google Shape;625;p23"/>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sp>
          <p:nvSpPr>
            <p:cNvPr id="626" name="Google Shape;626;p23"/>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grpSp>
      <p:grpSp>
        <p:nvGrpSpPr>
          <p:cNvPr id="627" name="Google Shape;627;p23"/>
          <p:cNvGrpSpPr/>
          <p:nvPr/>
        </p:nvGrpSpPr>
        <p:grpSpPr>
          <a:xfrm rot="-2160000">
            <a:off x="8732066" y="4840457"/>
            <a:ext cx="1026181" cy="1759353"/>
            <a:chOff x="4320049" y="132321"/>
            <a:chExt cx="3786400" cy="6491678"/>
          </a:xfrm>
        </p:grpSpPr>
        <p:sp>
          <p:nvSpPr>
            <p:cNvPr id="628" name="Google Shape;628;p23"/>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sp>
          <p:nvSpPr>
            <p:cNvPr id="629" name="Google Shape;629;p23"/>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Calibri"/>
                <a:ea typeface="Calibri"/>
                <a:cs typeface="Calibri"/>
                <a:sym typeface="Calibri"/>
              </a:endParaRPr>
            </a:p>
          </p:txBody>
        </p:sp>
      </p:grpSp>
      <p:pic>
        <p:nvPicPr>
          <p:cNvPr id="630" name="Google Shape;630;p23"/>
          <p:cNvPicPr preferRelativeResize="0"/>
          <p:nvPr/>
        </p:nvPicPr>
        <p:blipFill rotWithShape="1">
          <a:blip r:embed="rId4">
            <a:alphaModFix/>
          </a:blip>
          <a:srcRect/>
          <a:stretch/>
        </p:blipFill>
        <p:spPr>
          <a:xfrm>
            <a:off x="684779" y="2189546"/>
            <a:ext cx="1820964" cy="3667609"/>
          </a:xfrm>
          <a:prstGeom prst="rect">
            <a:avLst/>
          </a:prstGeom>
          <a:noFill/>
          <a:ln>
            <a:noFill/>
          </a:ln>
        </p:spPr>
      </p:pic>
      <p:sp>
        <p:nvSpPr>
          <p:cNvPr id="631" name="Google Shape;631;p23"/>
          <p:cNvSpPr/>
          <p:nvPr/>
        </p:nvSpPr>
        <p:spPr>
          <a:xfrm>
            <a:off x="2505743" y="1658420"/>
            <a:ext cx="2800406" cy="1062251"/>
          </a:xfrm>
          <a:prstGeom prst="wedgeRoundRectCallout">
            <a:avLst>
              <a:gd name="adj1" fmla="val -35505"/>
              <a:gd name="adj2" fmla="val 80911"/>
              <a:gd name="adj3" fmla="val 16667"/>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Mickey</a:t>
            </a:r>
            <a:br>
              <a:rPr lang="en-US" sz="3600" b="0" i="0" u="none" strike="noStrike" cap="none">
                <a:solidFill>
                  <a:srgbClr val="000000"/>
                </a:solidFill>
                <a:latin typeface="Arial"/>
                <a:ea typeface="Arial"/>
                <a:cs typeface="Arial"/>
                <a:sym typeface="Arial"/>
              </a:rPr>
            </a:br>
            <a:r>
              <a:rPr lang="en-US" sz="3600" b="0" i="0" u="none" strike="noStrike" cap="none">
                <a:solidFill>
                  <a:srgbClr val="000000"/>
                </a:solidFill>
                <a:latin typeface="Arial"/>
                <a:ea typeface="Arial"/>
                <a:cs typeface="Arial"/>
                <a:sym typeface="Arial"/>
              </a:rPr>
              <a:t>ở đâu nhỉ?</a:t>
            </a:r>
            <a:endParaRPr/>
          </a:p>
        </p:txBody>
      </p:sp>
      <p:sp>
        <p:nvSpPr>
          <p:cNvPr id="632" name="Google Shape;632;p23"/>
          <p:cNvSpPr/>
          <p:nvPr/>
        </p:nvSpPr>
        <p:spPr>
          <a:xfrm>
            <a:off x="5868796" y="2430289"/>
            <a:ext cx="5279571" cy="1354252"/>
          </a:xfrm>
          <a:prstGeom prst="wedgeRoundRectCallout">
            <a:avLst>
              <a:gd name="adj1" fmla="val -4436"/>
              <a:gd name="adj2" fmla="val 92832"/>
              <a:gd name="adj3" fmla="val 16667"/>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Mình ở trong chiếc hộp có đáp án đúng nhé!</a:t>
            </a:r>
            <a:endParaRPr/>
          </a:p>
        </p:txBody>
      </p:sp>
      <p:sp>
        <p:nvSpPr>
          <p:cNvPr id="633" name="Google Shape;633;p23"/>
          <p:cNvSpPr txBox="1"/>
          <p:nvPr/>
        </p:nvSpPr>
        <p:spPr>
          <a:xfrm>
            <a:off x="743593" y="301043"/>
            <a:ext cx="10400013" cy="1177909"/>
          </a:xfrm>
          <a:prstGeom prst="rect">
            <a:avLst/>
          </a:prstGeom>
          <a:noFill/>
          <a:ln>
            <a:noFill/>
          </a:ln>
        </p:spPr>
        <p:txBody>
          <a:bodyPr spcFirstLastPara="1" wrap="square" lIns="118850" tIns="118850" rIns="118850" bIns="118850" anchor="b" anchorCtr="0">
            <a:noAutofit/>
          </a:bodyPr>
          <a:lstStyle/>
          <a:p>
            <a:pPr marL="0" marR="0" lvl="0" indent="0" algn="ctr" rtl="0">
              <a:lnSpc>
                <a:spcPct val="100000"/>
              </a:lnSpc>
              <a:spcBef>
                <a:spcPts val="0"/>
              </a:spcBef>
              <a:spcAft>
                <a:spcPts val="0"/>
              </a:spcAft>
              <a:buClr>
                <a:schemeClr val="lt2"/>
              </a:buClr>
              <a:buSzPts val="3600"/>
              <a:buFont typeface="Londrina Solid"/>
              <a:buNone/>
            </a:pPr>
            <a:r>
              <a:rPr lang="en-US" sz="4400" b="1" i="0" u="none" strike="noStrike" cap="none">
                <a:solidFill>
                  <a:schemeClr val="accent2"/>
                </a:solidFill>
                <a:latin typeface="Arial"/>
                <a:ea typeface="Arial"/>
                <a:cs typeface="Arial"/>
                <a:sym typeface="Arial"/>
              </a:rPr>
              <a:t>KHỞI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1000"/>
                                        <p:tgtEl>
                                          <p:spTgt spid="6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2"/>
                                        </p:tgtEl>
                                        <p:attrNameLst>
                                          <p:attrName>style.visibility</p:attrName>
                                        </p:attrNameLst>
                                      </p:cBhvr>
                                      <p:to>
                                        <p:strVal val="visible"/>
                                      </p:to>
                                    </p:set>
                                    <p:animEffect transition="in" filter="fade">
                                      <p:cBhvr>
                                        <p:cTn id="11"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p24"/>
          <p:cNvPicPr preferRelativeResize="0"/>
          <p:nvPr/>
        </p:nvPicPr>
        <p:blipFill rotWithShape="1">
          <a:blip r:embed="rId3">
            <a:alphaModFix/>
          </a:blip>
          <a:srcRect/>
          <a:stretch/>
        </p:blipFill>
        <p:spPr>
          <a:xfrm>
            <a:off x="5963994" y="4628149"/>
            <a:ext cx="1789715" cy="1665463"/>
          </a:xfrm>
          <a:prstGeom prst="rect">
            <a:avLst/>
          </a:prstGeom>
          <a:noFill/>
          <a:ln>
            <a:noFill/>
          </a:ln>
          <a:effectLst>
            <a:outerShdw blurRad="177800" dist="101600" dir="5400000" algn="t" rotWithShape="0">
              <a:srgbClr val="000000">
                <a:alpha val="51764"/>
              </a:srgbClr>
            </a:outerShdw>
          </a:effectLst>
        </p:spPr>
      </p:pic>
      <p:sp>
        <p:nvSpPr>
          <p:cNvPr id="640" name="Google Shape;640;p24"/>
          <p:cNvSpPr/>
          <p:nvPr/>
        </p:nvSpPr>
        <p:spPr>
          <a:xfrm>
            <a:off x="602782" y="3776116"/>
            <a:ext cx="2797696" cy="2617926"/>
          </a:xfrm>
          <a:prstGeom prst="cube">
            <a:avLst>
              <a:gd name="adj" fmla="val 25000"/>
            </a:avLst>
          </a:prstGeom>
          <a:solidFill>
            <a:srgbClr val="FF0000"/>
          </a:solidFill>
          <a:ln w="25400" cap="flat" cmpd="sng">
            <a:solidFill>
              <a:srgbClr val="1C6E80"/>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Chú </a:t>
            </a:r>
            <a:endParaRPr sz="4301" b="0" i="0" u="none" strike="noStrike" cap="none">
              <a:solidFill>
                <a:srgbClr val="000000"/>
              </a:solidFill>
              <a:latin typeface="Arial"/>
              <a:ea typeface="Arial"/>
              <a:cs typeface="Arial"/>
              <a:sym typeface="Arial"/>
            </a:endParaRPr>
          </a:p>
        </p:txBody>
      </p:sp>
      <p:sp>
        <p:nvSpPr>
          <p:cNvPr id="641" name="Google Shape;641;p24"/>
          <p:cNvSpPr/>
          <p:nvPr/>
        </p:nvSpPr>
        <p:spPr>
          <a:xfrm>
            <a:off x="3036218" y="3776116"/>
            <a:ext cx="2797696" cy="2617926"/>
          </a:xfrm>
          <a:prstGeom prst="cube">
            <a:avLst>
              <a:gd name="adj" fmla="val 25000"/>
            </a:avLst>
          </a:prstGeom>
          <a:solidFill>
            <a:schemeClr val="accent1"/>
          </a:solidFill>
          <a:ln w="25400" cap="flat" cmpd="sng">
            <a:solidFill>
              <a:srgbClr val="81952D"/>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692" b="0" i="0" u="none" strike="noStrike" cap="none">
                <a:solidFill>
                  <a:srgbClr val="000000"/>
                </a:solidFill>
                <a:latin typeface="Arial"/>
                <a:ea typeface="Arial"/>
                <a:cs typeface="Arial"/>
                <a:sym typeface="Arial"/>
              </a:rPr>
              <a:t>Bác </a:t>
            </a:r>
            <a:endParaRPr sz="4692" b="0" i="0" u="none" strike="noStrike" cap="none">
              <a:solidFill>
                <a:srgbClr val="000000"/>
              </a:solidFill>
              <a:latin typeface="Arial"/>
              <a:ea typeface="Arial"/>
              <a:cs typeface="Arial"/>
              <a:sym typeface="Arial"/>
            </a:endParaRPr>
          </a:p>
        </p:txBody>
      </p:sp>
      <p:sp>
        <p:nvSpPr>
          <p:cNvPr id="642" name="Google Shape;642;p24"/>
          <p:cNvSpPr/>
          <p:nvPr/>
        </p:nvSpPr>
        <p:spPr>
          <a:xfrm>
            <a:off x="5469652" y="3776116"/>
            <a:ext cx="2797696" cy="2617926"/>
          </a:xfrm>
          <a:prstGeom prst="cube">
            <a:avLst>
              <a:gd name="adj" fmla="val 25000"/>
            </a:avLst>
          </a:prstGeom>
          <a:solidFill>
            <a:srgbClr val="FFFF00"/>
          </a:solidFill>
          <a:ln w="25400" cap="flat" cmpd="sng">
            <a:solidFill>
              <a:srgbClr val="BFBFB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Cậu </a:t>
            </a:r>
            <a:endParaRPr sz="4301" b="0" i="0" u="none" strike="noStrike" cap="none">
              <a:solidFill>
                <a:srgbClr val="000000"/>
              </a:solidFill>
              <a:latin typeface="Arial"/>
              <a:ea typeface="Arial"/>
              <a:cs typeface="Arial"/>
              <a:sym typeface="Arial"/>
            </a:endParaRPr>
          </a:p>
        </p:txBody>
      </p:sp>
      <p:sp>
        <p:nvSpPr>
          <p:cNvPr id="643" name="Google Shape;643;p24"/>
          <p:cNvSpPr/>
          <p:nvPr/>
        </p:nvSpPr>
        <p:spPr>
          <a:xfrm>
            <a:off x="7903089" y="3776116"/>
            <a:ext cx="2797696" cy="2617926"/>
          </a:xfrm>
          <a:prstGeom prst="cube">
            <a:avLst>
              <a:gd name="adj" fmla="val 25000"/>
            </a:avLst>
          </a:prstGeom>
          <a:solidFill>
            <a:srgbClr val="BFBFBF"/>
          </a:solidFill>
          <a:ln w="25400" cap="flat" cmpd="sng">
            <a:solidFill>
              <a:srgbClr val="7F7F7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692" b="0" i="0" u="none" strike="noStrike" cap="none">
                <a:solidFill>
                  <a:srgbClr val="000000"/>
                </a:solidFill>
                <a:latin typeface="Arial"/>
                <a:ea typeface="Arial"/>
                <a:cs typeface="Arial"/>
                <a:sym typeface="Arial"/>
              </a:rPr>
              <a:t>Anh em họ</a:t>
            </a:r>
            <a:endParaRPr sz="4692" b="0" i="0" u="none" strike="noStrike" cap="none">
              <a:solidFill>
                <a:srgbClr val="000000"/>
              </a:solidFill>
              <a:latin typeface="Arial"/>
              <a:ea typeface="Arial"/>
              <a:cs typeface="Arial"/>
              <a:sym typeface="Arial"/>
            </a:endParaRPr>
          </a:p>
        </p:txBody>
      </p:sp>
      <p:pic>
        <p:nvPicPr>
          <p:cNvPr id="644" name="Google Shape;644;p24"/>
          <p:cNvPicPr preferRelativeResize="0"/>
          <p:nvPr/>
        </p:nvPicPr>
        <p:blipFill rotWithShape="1">
          <a:blip r:embed="rId4">
            <a:alphaModFix/>
          </a:blip>
          <a:srcRect/>
          <a:stretch/>
        </p:blipFill>
        <p:spPr>
          <a:xfrm>
            <a:off x="4466858" y="2306196"/>
            <a:ext cx="2037384" cy="1895936"/>
          </a:xfrm>
          <a:prstGeom prst="rect">
            <a:avLst/>
          </a:prstGeom>
          <a:noFill/>
          <a:ln>
            <a:noFill/>
          </a:ln>
          <a:effectLst>
            <a:outerShdw blurRad="177800" dist="101600" dir="5400000" algn="t" rotWithShape="0">
              <a:srgbClr val="000000">
                <a:alpha val="51764"/>
              </a:srgbClr>
            </a:outerShdw>
          </a:effectLst>
        </p:spPr>
      </p:pic>
      <p:grpSp>
        <p:nvGrpSpPr>
          <p:cNvPr id="645" name="Google Shape;645;p24"/>
          <p:cNvGrpSpPr/>
          <p:nvPr/>
        </p:nvGrpSpPr>
        <p:grpSpPr>
          <a:xfrm rot="2160000">
            <a:off x="4984077" y="2606847"/>
            <a:ext cx="1026181" cy="1759353"/>
            <a:chOff x="4320049" y="132321"/>
            <a:chExt cx="3786400" cy="6491678"/>
          </a:xfrm>
        </p:grpSpPr>
        <p:sp>
          <p:nvSpPr>
            <p:cNvPr id="646" name="Google Shape;646;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47" name="Google Shape;647;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48" name="Google Shape;648;p24"/>
          <p:cNvGrpSpPr/>
          <p:nvPr/>
        </p:nvGrpSpPr>
        <p:grpSpPr>
          <a:xfrm rot="6480000">
            <a:off x="4984077" y="2606847"/>
            <a:ext cx="1026181" cy="1759353"/>
            <a:chOff x="4320049" y="132321"/>
            <a:chExt cx="3786400" cy="6491678"/>
          </a:xfrm>
        </p:grpSpPr>
        <p:sp>
          <p:nvSpPr>
            <p:cNvPr id="649" name="Google Shape;649;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50" name="Google Shape;650;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51" name="Google Shape;651;p24"/>
          <p:cNvGrpSpPr/>
          <p:nvPr/>
        </p:nvGrpSpPr>
        <p:grpSpPr>
          <a:xfrm rot="4320000">
            <a:off x="4984077" y="2606847"/>
            <a:ext cx="1026181" cy="1759353"/>
            <a:chOff x="4320049" y="132321"/>
            <a:chExt cx="3786400" cy="6491678"/>
          </a:xfrm>
        </p:grpSpPr>
        <p:sp>
          <p:nvSpPr>
            <p:cNvPr id="652" name="Google Shape;652;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53" name="Google Shape;653;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54" name="Google Shape;654;p24"/>
          <p:cNvGrpSpPr/>
          <p:nvPr/>
        </p:nvGrpSpPr>
        <p:grpSpPr>
          <a:xfrm rot="8640000">
            <a:off x="4984077" y="2606847"/>
            <a:ext cx="1026181" cy="1759353"/>
            <a:chOff x="4320049" y="132321"/>
            <a:chExt cx="3786400" cy="6491678"/>
          </a:xfrm>
        </p:grpSpPr>
        <p:sp>
          <p:nvSpPr>
            <p:cNvPr id="655" name="Google Shape;655;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56" name="Google Shape;656;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57" name="Google Shape;657;p24"/>
          <p:cNvGrpSpPr/>
          <p:nvPr/>
        </p:nvGrpSpPr>
        <p:grpSpPr>
          <a:xfrm>
            <a:off x="4984077" y="2606847"/>
            <a:ext cx="1026181" cy="1759353"/>
            <a:chOff x="4320049" y="132321"/>
            <a:chExt cx="3786400" cy="6491678"/>
          </a:xfrm>
        </p:grpSpPr>
        <p:sp>
          <p:nvSpPr>
            <p:cNvPr id="658" name="Google Shape;658;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59" name="Google Shape;659;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60" name="Google Shape;660;p24"/>
          <p:cNvGrpSpPr/>
          <p:nvPr/>
        </p:nvGrpSpPr>
        <p:grpSpPr>
          <a:xfrm rot="-8640000">
            <a:off x="4984077" y="2606847"/>
            <a:ext cx="1026181" cy="1759353"/>
            <a:chOff x="4320049" y="132321"/>
            <a:chExt cx="3786400" cy="6491678"/>
          </a:xfrm>
        </p:grpSpPr>
        <p:sp>
          <p:nvSpPr>
            <p:cNvPr id="661" name="Google Shape;661;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62" name="Google Shape;662;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63" name="Google Shape;663;p24"/>
          <p:cNvGrpSpPr/>
          <p:nvPr/>
        </p:nvGrpSpPr>
        <p:grpSpPr>
          <a:xfrm rot="-6480000">
            <a:off x="4984077" y="2606847"/>
            <a:ext cx="1026181" cy="1759353"/>
            <a:chOff x="4320049" y="132321"/>
            <a:chExt cx="3786400" cy="6491678"/>
          </a:xfrm>
        </p:grpSpPr>
        <p:sp>
          <p:nvSpPr>
            <p:cNvPr id="664" name="Google Shape;664;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65" name="Google Shape;665;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66" name="Google Shape;666;p24"/>
          <p:cNvGrpSpPr/>
          <p:nvPr/>
        </p:nvGrpSpPr>
        <p:grpSpPr>
          <a:xfrm rot="-4320000">
            <a:off x="4984077" y="2606847"/>
            <a:ext cx="1026181" cy="1759353"/>
            <a:chOff x="4320049" y="132321"/>
            <a:chExt cx="3786400" cy="6491678"/>
          </a:xfrm>
        </p:grpSpPr>
        <p:sp>
          <p:nvSpPr>
            <p:cNvPr id="667" name="Google Shape;667;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68" name="Google Shape;668;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69" name="Google Shape;669;p24"/>
          <p:cNvGrpSpPr/>
          <p:nvPr/>
        </p:nvGrpSpPr>
        <p:grpSpPr>
          <a:xfrm rot="-2160000">
            <a:off x="4984077" y="2606847"/>
            <a:ext cx="1026181" cy="1759353"/>
            <a:chOff x="4320049" y="132321"/>
            <a:chExt cx="3786400" cy="6491678"/>
          </a:xfrm>
        </p:grpSpPr>
        <p:sp>
          <p:nvSpPr>
            <p:cNvPr id="670" name="Google Shape;670;p24"/>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71" name="Google Shape;671;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72" name="Google Shape;672;p24"/>
          <p:cNvGrpSpPr/>
          <p:nvPr/>
        </p:nvGrpSpPr>
        <p:grpSpPr>
          <a:xfrm rot="10800000">
            <a:off x="4984078" y="2606847"/>
            <a:ext cx="1026181" cy="1759353"/>
            <a:chOff x="4320049" y="132321"/>
            <a:chExt cx="3786400" cy="6491678"/>
          </a:xfrm>
        </p:grpSpPr>
        <p:sp>
          <p:nvSpPr>
            <p:cNvPr id="673" name="Google Shape;673;p24"/>
            <p:cNvSpPr/>
            <p:nvPr/>
          </p:nvSpPr>
          <p:spPr>
            <a:xfrm>
              <a:off x="6213249" y="132321"/>
              <a:ext cx="1893200" cy="3239999"/>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74" name="Google Shape;674;p24"/>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CC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sp>
        <p:nvSpPr>
          <p:cNvPr id="675" name="Google Shape;675;p24"/>
          <p:cNvSpPr/>
          <p:nvPr/>
        </p:nvSpPr>
        <p:spPr>
          <a:xfrm>
            <a:off x="4241644" y="2225160"/>
            <a:ext cx="2494540" cy="2402987"/>
          </a:xfrm>
          <a:prstGeom prst="ellipse">
            <a:avLst/>
          </a:prstGeom>
          <a:solidFill>
            <a:srgbClr val="4472C4">
              <a:alpha val="0"/>
            </a:srgbClr>
          </a:solidFill>
          <a:ln>
            <a:noFill/>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pic>
        <p:nvPicPr>
          <p:cNvPr id="676" name="Google Shape;676;p24">
            <a:hlinkClick r:id="rId5" action="ppaction://hlinksldjump"/>
          </p:cNvPr>
          <p:cNvPicPr preferRelativeResize="0"/>
          <p:nvPr/>
        </p:nvPicPr>
        <p:blipFill rotWithShape="1">
          <a:blip r:embed="rId6">
            <a:alphaModFix/>
          </a:blip>
          <a:srcRect/>
          <a:stretch/>
        </p:blipFill>
        <p:spPr>
          <a:xfrm>
            <a:off x="10686045" y="5141715"/>
            <a:ext cx="1250631" cy="1376315"/>
          </a:xfrm>
          <a:prstGeom prst="rect">
            <a:avLst/>
          </a:prstGeom>
          <a:noFill/>
          <a:ln>
            <a:noFill/>
          </a:ln>
        </p:spPr>
      </p:pic>
      <p:sp>
        <p:nvSpPr>
          <p:cNvPr id="677" name="Google Shape;677;p24"/>
          <p:cNvSpPr/>
          <p:nvPr/>
        </p:nvSpPr>
        <p:spPr>
          <a:xfrm>
            <a:off x="2827530" y="300870"/>
            <a:ext cx="8146516" cy="2062611"/>
          </a:xfrm>
          <a:prstGeom prst="cloudCallout">
            <a:avLst>
              <a:gd name="adj1" fmla="val -58796"/>
              <a:gd name="adj2" fmla="val 32292"/>
            </a:avLst>
          </a:prstGeom>
          <a:solidFill>
            <a:schemeClr val="lt1"/>
          </a:solidFill>
          <a:ln w="25400" cap="flat" cmpd="sng">
            <a:solidFill>
              <a:srgbClr val="FFC000"/>
            </a:solidFill>
            <a:prstDash val="solid"/>
            <a:round/>
            <a:headEnd type="none" w="sm" len="sm"/>
            <a:tailEnd type="none" w="sm" len="sm"/>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Em trai của mẹ được gọi là gì?</a:t>
            </a:r>
            <a:endParaRPr sz="4301" b="0" i="0" u="none" strike="noStrike" cap="none">
              <a:solidFill>
                <a:srgbClr val="000000"/>
              </a:solidFill>
              <a:latin typeface="Arial"/>
              <a:ea typeface="Arial"/>
              <a:cs typeface="Arial"/>
              <a:sym typeface="Arial"/>
            </a:endParaRPr>
          </a:p>
        </p:txBody>
      </p:sp>
      <p:pic>
        <p:nvPicPr>
          <p:cNvPr id="678" name="Google Shape;678;p24"/>
          <p:cNvPicPr preferRelativeResize="0"/>
          <p:nvPr/>
        </p:nvPicPr>
        <p:blipFill rotWithShape="1">
          <a:blip r:embed="rId7">
            <a:alphaModFix/>
          </a:blip>
          <a:srcRect/>
          <a:stretch/>
        </p:blipFill>
        <p:spPr>
          <a:xfrm>
            <a:off x="602782" y="919101"/>
            <a:ext cx="1328259" cy="2675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645"/>
                                        </p:tgtEl>
                                        <p:attrNameLst>
                                          <p:attrName>r</p:attrName>
                                        </p:attrNameLst>
                                      </p:cBhvr>
                                    </p:animRot>
                                  </p:childTnLst>
                                </p:cTn>
                              </p:par>
                              <p:par>
                                <p:cTn id="7" presetID="1" presetClass="exit" presetSubtype="0" fill="hold" nodeType="withEffect">
                                  <p:stCondLst>
                                    <p:cond delay="0"/>
                                  </p:stCondLst>
                                  <p:childTnLst>
                                    <p:set>
                                      <p:cBhvr>
                                        <p:cTn id="8" dur="1" fill="hold">
                                          <p:stCondLst>
                                            <p:cond delay="1"/>
                                          </p:stCondLst>
                                        </p:cTn>
                                        <p:tgtEl>
                                          <p:spTgt spid="67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1"/>
                                          </p:stCondLst>
                                        </p:cTn>
                                        <p:tgtEl>
                                          <p:spTgt spid="639"/>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44"/>
                                        </p:tgtEl>
                                        <p:attrNameLst>
                                          <p:attrName>style.visibility</p:attrName>
                                        </p:attrNameLst>
                                      </p:cBhvr>
                                      <p:to>
                                        <p:strVal val="visible"/>
                                      </p:to>
                                    </p:set>
                                    <p:animEffect transition="in" filter="fade">
                                      <p:cBhvr>
                                        <p:cTn id="13" dur="1000"/>
                                        <p:tgtEl>
                                          <p:spTgt spid="644"/>
                                        </p:tgtEl>
                                      </p:cBhvr>
                                    </p:animEffect>
                                  </p:childTnLst>
                                </p:cTn>
                              </p:par>
                              <p:par>
                                <p:cTn id="14" presetID="1" presetClass="exit" presetSubtype="0" fill="hold" nodeType="withEffect">
                                  <p:stCondLst>
                                    <p:cond delay="0"/>
                                  </p:stCondLst>
                                  <p:childTnLst>
                                    <p:set>
                                      <p:cBhvr>
                                        <p:cTn id="15" dur="1" fill="hold">
                                          <p:stCondLst>
                                            <p:cond delay="1"/>
                                          </p:stCondLst>
                                        </p:cTn>
                                        <p:tgtEl>
                                          <p:spTgt spid="67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639"/>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1000"/>
                                        <p:tgtEl>
                                          <p:spTgt spid="644"/>
                                        </p:tgtEl>
                                      </p:cBhvr>
                                    </p:animEffect>
                                    <p:set>
                                      <p:cBhvr>
                                        <p:cTn id="20" dur="1" fill="hold">
                                          <p:stCondLst>
                                            <p:cond delay="1000"/>
                                          </p:stCondLst>
                                        </p:cTn>
                                        <p:tgtEl>
                                          <p:spTgt spid="64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25"/>
          <p:cNvPicPr preferRelativeResize="0"/>
          <p:nvPr/>
        </p:nvPicPr>
        <p:blipFill rotWithShape="1">
          <a:blip r:embed="rId3">
            <a:alphaModFix/>
          </a:blip>
          <a:srcRect/>
          <a:stretch/>
        </p:blipFill>
        <p:spPr>
          <a:xfrm>
            <a:off x="1043186" y="4628149"/>
            <a:ext cx="1789715" cy="1665463"/>
          </a:xfrm>
          <a:prstGeom prst="rect">
            <a:avLst/>
          </a:prstGeom>
          <a:noFill/>
          <a:ln>
            <a:noFill/>
          </a:ln>
          <a:effectLst>
            <a:outerShdw blurRad="177800" dist="101600" dir="5400000" algn="t" rotWithShape="0">
              <a:srgbClr val="000000">
                <a:alpha val="51764"/>
              </a:srgbClr>
            </a:outerShdw>
          </a:effectLst>
        </p:spPr>
      </p:pic>
      <p:sp>
        <p:nvSpPr>
          <p:cNvPr id="685" name="Google Shape;685;p25"/>
          <p:cNvSpPr/>
          <p:nvPr/>
        </p:nvSpPr>
        <p:spPr>
          <a:xfrm>
            <a:off x="602782" y="3776116"/>
            <a:ext cx="2797696" cy="2617926"/>
          </a:xfrm>
          <a:prstGeom prst="cube">
            <a:avLst>
              <a:gd name="adj" fmla="val 25000"/>
            </a:avLst>
          </a:prstGeom>
          <a:solidFill>
            <a:srgbClr val="FF0000"/>
          </a:solidFill>
          <a:ln w="25400" cap="flat" cmpd="sng">
            <a:solidFill>
              <a:srgbClr val="1C6E80"/>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Chú </a:t>
            </a:r>
            <a:endParaRPr sz="4301" b="0" i="0" u="none" strike="noStrike" cap="none">
              <a:solidFill>
                <a:srgbClr val="000000"/>
              </a:solidFill>
              <a:latin typeface="Arial"/>
              <a:ea typeface="Arial"/>
              <a:cs typeface="Arial"/>
              <a:sym typeface="Arial"/>
            </a:endParaRPr>
          </a:p>
        </p:txBody>
      </p:sp>
      <p:sp>
        <p:nvSpPr>
          <p:cNvPr id="686" name="Google Shape;686;p25"/>
          <p:cNvSpPr/>
          <p:nvPr/>
        </p:nvSpPr>
        <p:spPr>
          <a:xfrm>
            <a:off x="3036218" y="3776116"/>
            <a:ext cx="2797696" cy="2617926"/>
          </a:xfrm>
          <a:prstGeom prst="cube">
            <a:avLst>
              <a:gd name="adj" fmla="val 25000"/>
            </a:avLst>
          </a:prstGeom>
          <a:solidFill>
            <a:schemeClr val="accent1"/>
          </a:solidFill>
          <a:ln w="25400" cap="flat" cmpd="sng">
            <a:solidFill>
              <a:srgbClr val="81952D"/>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Bác </a:t>
            </a:r>
            <a:endParaRPr sz="4301" b="0" i="0" u="none" strike="noStrike" cap="none">
              <a:solidFill>
                <a:srgbClr val="000000"/>
              </a:solidFill>
              <a:latin typeface="Arial"/>
              <a:ea typeface="Arial"/>
              <a:cs typeface="Arial"/>
              <a:sym typeface="Arial"/>
            </a:endParaRPr>
          </a:p>
        </p:txBody>
      </p:sp>
      <p:sp>
        <p:nvSpPr>
          <p:cNvPr id="687" name="Google Shape;687;p25"/>
          <p:cNvSpPr/>
          <p:nvPr/>
        </p:nvSpPr>
        <p:spPr>
          <a:xfrm>
            <a:off x="5469652" y="3776116"/>
            <a:ext cx="2797696" cy="2617926"/>
          </a:xfrm>
          <a:prstGeom prst="cube">
            <a:avLst>
              <a:gd name="adj" fmla="val 25000"/>
            </a:avLst>
          </a:prstGeom>
          <a:solidFill>
            <a:srgbClr val="FFFF00"/>
          </a:solidFill>
          <a:ln w="25400" cap="flat" cmpd="sng">
            <a:solidFill>
              <a:srgbClr val="BFBFB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Cậu </a:t>
            </a:r>
            <a:endParaRPr sz="4301" b="0" i="0" u="none" strike="noStrike" cap="none">
              <a:solidFill>
                <a:srgbClr val="000000"/>
              </a:solidFill>
              <a:latin typeface="Arial"/>
              <a:ea typeface="Arial"/>
              <a:cs typeface="Arial"/>
              <a:sym typeface="Arial"/>
            </a:endParaRPr>
          </a:p>
        </p:txBody>
      </p:sp>
      <p:sp>
        <p:nvSpPr>
          <p:cNvPr id="688" name="Google Shape;688;p25"/>
          <p:cNvSpPr/>
          <p:nvPr/>
        </p:nvSpPr>
        <p:spPr>
          <a:xfrm>
            <a:off x="7903089" y="3776116"/>
            <a:ext cx="2797696" cy="2617926"/>
          </a:xfrm>
          <a:prstGeom prst="cube">
            <a:avLst>
              <a:gd name="adj" fmla="val 25000"/>
            </a:avLst>
          </a:prstGeom>
          <a:solidFill>
            <a:srgbClr val="BFBFBF"/>
          </a:solidFill>
          <a:ln w="25400" cap="flat" cmpd="sng">
            <a:solidFill>
              <a:srgbClr val="7F7F7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Anh em họ</a:t>
            </a:r>
            <a:endParaRPr sz="4301" b="0" i="0" u="none" strike="noStrike" cap="none">
              <a:solidFill>
                <a:srgbClr val="000000"/>
              </a:solidFill>
              <a:latin typeface="Arial"/>
              <a:ea typeface="Arial"/>
              <a:cs typeface="Arial"/>
              <a:sym typeface="Arial"/>
            </a:endParaRPr>
          </a:p>
        </p:txBody>
      </p:sp>
      <p:pic>
        <p:nvPicPr>
          <p:cNvPr id="689" name="Google Shape;689;p25"/>
          <p:cNvPicPr preferRelativeResize="0"/>
          <p:nvPr/>
        </p:nvPicPr>
        <p:blipFill rotWithShape="1">
          <a:blip r:embed="rId4">
            <a:alphaModFix/>
          </a:blip>
          <a:srcRect/>
          <a:stretch/>
        </p:blipFill>
        <p:spPr>
          <a:xfrm>
            <a:off x="4466858" y="2306196"/>
            <a:ext cx="2037384" cy="1895936"/>
          </a:xfrm>
          <a:prstGeom prst="rect">
            <a:avLst/>
          </a:prstGeom>
          <a:noFill/>
          <a:ln>
            <a:noFill/>
          </a:ln>
          <a:effectLst>
            <a:outerShdw blurRad="177800" dist="101600" dir="5400000" algn="t" rotWithShape="0">
              <a:srgbClr val="000000">
                <a:alpha val="51764"/>
              </a:srgbClr>
            </a:outerShdw>
          </a:effectLst>
        </p:spPr>
      </p:pic>
      <p:grpSp>
        <p:nvGrpSpPr>
          <p:cNvPr id="690" name="Google Shape;690;p25"/>
          <p:cNvGrpSpPr/>
          <p:nvPr/>
        </p:nvGrpSpPr>
        <p:grpSpPr>
          <a:xfrm rot="2160000">
            <a:off x="4984077" y="2606847"/>
            <a:ext cx="1026181" cy="1759353"/>
            <a:chOff x="4320049" y="132321"/>
            <a:chExt cx="3786400" cy="6491678"/>
          </a:xfrm>
        </p:grpSpPr>
        <p:sp>
          <p:nvSpPr>
            <p:cNvPr id="691" name="Google Shape;691;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92" name="Google Shape;692;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93" name="Google Shape;693;p25"/>
          <p:cNvGrpSpPr/>
          <p:nvPr/>
        </p:nvGrpSpPr>
        <p:grpSpPr>
          <a:xfrm rot="6480000">
            <a:off x="4984077" y="2606847"/>
            <a:ext cx="1026181" cy="1759353"/>
            <a:chOff x="4320049" y="132321"/>
            <a:chExt cx="3786400" cy="6491678"/>
          </a:xfrm>
        </p:grpSpPr>
        <p:sp>
          <p:nvSpPr>
            <p:cNvPr id="694" name="Google Shape;694;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95" name="Google Shape;695;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96" name="Google Shape;696;p25"/>
          <p:cNvGrpSpPr/>
          <p:nvPr/>
        </p:nvGrpSpPr>
        <p:grpSpPr>
          <a:xfrm rot="4320000">
            <a:off x="4984077" y="2606847"/>
            <a:ext cx="1026181" cy="1759353"/>
            <a:chOff x="4320049" y="132321"/>
            <a:chExt cx="3786400" cy="6491678"/>
          </a:xfrm>
        </p:grpSpPr>
        <p:sp>
          <p:nvSpPr>
            <p:cNvPr id="697" name="Google Shape;697;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698" name="Google Shape;698;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699" name="Google Shape;699;p25"/>
          <p:cNvGrpSpPr/>
          <p:nvPr/>
        </p:nvGrpSpPr>
        <p:grpSpPr>
          <a:xfrm rot="8640000">
            <a:off x="4984077" y="2606847"/>
            <a:ext cx="1026181" cy="1759353"/>
            <a:chOff x="4320049" y="132321"/>
            <a:chExt cx="3786400" cy="6491678"/>
          </a:xfrm>
        </p:grpSpPr>
        <p:sp>
          <p:nvSpPr>
            <p:cNvPr id="700" name="Google Shape;700;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01" name="Google Shape;701;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02" name="Google Shape;702;p25"/>
          <p:cNvGrpSpPr/>
          <p:nvPr/>
        </p:nvGrpSpPr>
        <p:grpSpPr>
          <a:xfrm>
            <a:off x="4984077" y="2606847"/>
            <a:ext cx="1026181" cy="1759353"/>
            <a:chOff x="4320049" y="132321"/>
            <a:chExt cx="3786400" cy="6491678"/>
          </a:xfrm>
        </p:grpSpPr>
        <p:sp>
          <p:nvSpPr>
            <p:cNvPr id="703" name="Google Shape;703;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04" name="Google Shape;704;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05" name="Google Shape;705;p25"/>
          <p:cNvGrpSpPr/>
          <p:nvPr/>
        </p:nvGrpSpPr>
        <p:grpSpPr>
          <a:xfrm rot="-8640000">
            <a:off x="4984077" y="2606847"/>
            <a:ext cx="1026181" cy="1759353"/>
            <a:chOff x="4320049" y="132321"/>
            <a:chExt cx="3786400" cy="6491678"/>
          </a:xfrm>
        </p:grpSpPr>
        <p:sp>
          <p:nvSpPr>
            <p:cNvPr id="706" name="Google Shape;706;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07" name="Google Shape;707;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08" name="Google Shape;708;p25"/>
          <p:cNvGrpSpPr/>
          <p:nvPr/>
        </p:nvGrpSpPr>
        <p:grpSpPr>
          <a:xfrm rot="-6480000">
            <a:off x="4984077" y="2606847"/>
            <a:ext cx="1026181" cy="1759353"/>
            <a:chOff x="4320049" y="132321"/>
            <a:chExt cx="3786400" cy="6491678"/>
          </a:xfrm>
        </p:grpSpPr>
        <p:sp>
          <p:nvSpPr>
            <p:cNvPr id="709" name="Google Shape;709;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10" name="Google Shape;710;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11" name="Google Shape;711;p25"/>
          <p:cNvGrpSpPr/>
          <p:nvPr/>
        </p:nvGrpSpPr>
        <p:grpSpPr>
          <a:xfrm rot="-4320000">
            <a:off x="4984077" y="2606847"/>
            <a:ext cx="1026181" cy="1759353"/>
            <a:chOff x="4320049" y="132321"/>
            <a:chExt cx="3786400" cy="6491678"/>
          </a:xfrm>
        </p:grpSpPr>
        <p:sp>
          <p:nvSpPr>
            <p:cNvPr id="712" name="Google Shape;712;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13" name="Google Shape;713;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14" name="Google Shape;714;p25"/>
          <p:cNvGrpSpPr/>
          <p:nvPr/>
        </p:nvGrpSpPr>
        <p:grpSpPr>
          <a:xfrm rot="-2160000">
            <a:off x="4984077" y="2606847"/>
            <a:ext cx="1026181" cy="1759353"/>
            <a:chOff x="4320049" y="132321"/>
            <a:chExt cx="3786400" cy="6491678"/>
          </a:xfrm>
        </p:grpSpPr>
        <p:sp>
          <p:nvSpPr>
            <p:cNvPr id="715" name="Google Shape;715;p25"/>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16" name="Google Shape;716;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17" name="Google Shape;717;p25"/>
          <p:cNvGrpSpPr/>
          <p:nvPr/>
        </p:nvGrpSpPr>
        <p:grpSpPr>
          <a:xfrm rot="10800000">
            <a:off x="4984078" y="2606847"/>
            <a:ext cx="1026181" cy="1759353"/>
            <a:chOff x="4320049" y="132321"/>
            <a:chExt cx="3786400" cy="6491678"/>
          </a:xfrm>
        </p:grpSpPr>
        <p:sp>
          <p:nvSpPr>
            <p:cNvPr id="718" name="Google Shape;718;p25"/>
            <p:cNvSpPr/>
            <p:nvPr/>
          </p:nvSpPr>
          <p:spPr>
            <a:xfrm>
              <a:off x="6213249" y="132321"/>
              <a:ext cx="1893200" cy="3239999"/>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19" name="Google Shape;719;p25"/>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CC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sp>
        <p:nvSpPr>
          <p:cNvPr id="720" name="Google Shape;720;p25"/>
          <p:cNvSpPr/>
          <p:nvPr/>
        </p:nvSpPr>
        <p:spPr>
          <a:xfrm>
            <a:off x="4241644" y="2225160"/>
            <a:ext cx="2494540" cy="2402987"/>
          </a:xfrm>
          <a:prstGeom prst="ellipse">
            <a:avLst/>
          </a:prstGeom>
          <a:solidFill>
            <a:srgbClr val="4472C4">
              <a:alpha val="0"/>
            </a:srgbClr>
          </a:solidFill>
          <a:ln>
            <a:noFill/>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pic>
        <p:nvPicPr>
          <p:cNvPr id="721" name="Google Shape;721;p25">
            <a:hlinkClick r:id="rId5" action="ppaction://hlinksldjump"/>
          </p:cNvPr>
          <p:cNvPicPr preferRelativeResize="0"/>
          <p:nvPr/>
        </p:nvPicPr>
        <p:blipFill rotWithShape="1">
          <a:blip r:embed="rId6">
            <a:alphaModFix/>
          </a:blip>
          <a:srcRect/>
          <a:stretch/>
        </p:blipFill>
        <p:spPr>
          <a:xfrm>
            <a:off x="10608281" y="5085079"/>
            <a:ext cx="1250631" cy="1376315"/>
          </a:xfrm>
          <a:prstGeom prst="rect">
            <a:avLst/>
          </a:prstGeom>
          <a:noFill/>
          <a:ln>
            <a:noFill/>
          </a:ln>
        </p:spPr>
      </p:pic>
      <p:sp>
        <p:nvSpPr>
          <p:cNvPr id="722" name="Google Shape;722;p25"/>
          <p:cNvSpPr/>
          <p:nvPr/>
        </p:nvSpPr>
        <p:spPr>
          <a:xfrm>
            <a:off x="2827530" y="300871"/>
            <a:ext cx="8146516" cy="2172392"/>
          </a:xfrm>
          <a:prstGeom prst="cloudCallout">
            <a:avLst>
              <a:gd name="adj1" fmla="val -58796"/>
              <a:gd name="adj2" fmla="val 45834"/>
            </a:avLst>
          </a:prstGeom>
          <a:solidFill>
            <a:schemeClr val="lt1"/>
          </a:solidFill>
          <a:ln w="25400" cap="flat" cmpd="sng">
            <a:solidFill>
              <a:srgbClr val="FFC000"/>
            </a:solidFill>
            <a:prstDash val="solid"/>
            <a:round/>
            <a:headEnd type="none" w="sm" len="sm"/>
            <a:tailEnd type="none" w="sm" len="sm"/>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301" b="0" i="0" u="none" strike="noStrike" cap="none">
                <a:solidFill>
                  <a:srgbClr val="000000"/>
                </a:solidFill>
                <a:latin typeface="Arial"/>
                <a:ea typeface="Arial"/>
                <a:cs typeface="Arial"/>
                <a:sym typeface="Arial"/>
              </a:rPr>
              <a:t>Em trai của bố được gọi là gì?</a:t>
            </a:r>
            <a:endParaRPr sz="4301" b="0" i="0" u="none" strike="noStrike" cap="none">
              <a:solidFill>
                <a:srgbClr val="000000"/>
              </a:solidFill>
              <a:latin typeface="Arial"/>
              <a:ea typeface="Arial"/>
              <a:cs typeface="Arial"/>
              <a:sym typeface="Arial"/>
            </a:endParaRPr>
          </a:p>
        </p:txBody>
      </p:sp>
      <p:pic>
        <p:nvPicPr>
          <p:cNvPr id="723" name="Google Shape;723;p25"/>
          <p:cNvPicPr preferRelativeResize="0"/>
          <p:nvPr/>
        </p:nvPicPr>
        <p:blipFill rotWithShape="1">
          <a:blip r:embed="rId7">
            <a:alphaModFix/>
          </a:blip>
          <a:srcRect/>
          <a:stretch/>
        </p:blipFill>
        <p:spPr>
          <a:xfrm>
            <a:off x="602782" y="919101"/>
            <a:ext cx="1328259" cy="2675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690"/>
                                        </p:tgtEl>
                                        <p:attrNameLst>
                                          <p:attrName>r</p:attrName>
                                        </p:attrNameLst>
                                      </p:cBhvr>
                                    </p:animRot>
                                  </p:childTnLst>
                                </p:cTn>
                              </p:par>
                              <p:par>
                                <p:cTn id="7" presetID="1" presetClass="exit" presetSubtype="0" fill="hold" nodeType="withEffect">
                                  <p:stCondLst>
                                    <p:cond delay="0"/>
                                  </p:stCondLst>
                                  <p:childTnLst>
                                    <p:set>
                                      <p:cBhvr>
                                        <p:cTn id="8" dur="1" fill="hold">
                                          <p:stCondLst>
                                            <p:cond delay="1"/>
                                          </p:stCondLst>
                                        </p:cTn>
                                        <p:tgtEl>
                                          <p:spTgt spid="720"/>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689"/>
                                        </p:tgtEl>
                                        <p:attrNameLst>
                                          <p:attrName>style.visibility</p:attrName>
                                        </p:attrNameLst>
                                      </p:cBhvr>
                                      <p:to>
                                        <p:strVal val="visible"/>
                                      </p:to>
                                    </p:set>
                                    <p:animEffect transition="in" filter="fade">
                                      <p:cBhvr>
                                        <p:cTn id="11" dur="1000"/>
                                        <p:tgtEl>
                                          <p:spTgt spid="689"/>
                                        </p:tgtEl>
                                      </p:cBhvr>
                                    </p:animEffect>
                                  </p:childTnLst>
                                </p:cTn>
                              </p:par>
                              <p:par>
                                <p:cTn id="12" presetID="1" presetClass="exit" presetSubtype="0" fill="hold" nodeType="withEffect">
                                  <p:stCondLst>
                                    <p:cond delay="0"/>
                                  </p:stCondLst>
                                  <p:childTnLst>
                                    <p:set>
                                      <p:cBhvr>
                                        <p:cTn id="13" dur="1" fill="hold">
                                          <p:stCondLst>
                                            <p:cond delay="1"/>
                                          </p:stCondLst>
                                        </p:cTn>
                                        <p:tgtEl>
                                          <p:spTgt spid="72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689"/>
                                        </p:tgtEl>
                                      </p:cBhvr>
                                    </p:animEffect>
                                    <p:set>
                                      <p:cBhvr>
                                        <p:cTn id="16" dur="1" fill="hold">
                                          <p:stCondLst>
                                            <p:cond delay="1000"/>
                                          </p:stCondLst>
                                        </p:cTn>
                                        <p:tgtEl>
                                          <p:spTgt spid="68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pic>
        <p:nvPicPr>
          <p:cNvPr id="729" name="Google Shape;729;p26"/>
          <p:cNvPicPr preferRelativeResize="0"/>
          <p:nvPr/>
        </p:nvPicPr>
        <p:blipFill rotWithShape="1">
          <a:blip r:embed="rId3">
            <a:alphaModFix/>
          </a:blip>
          <a:srcRect/>
          <a:stretch/>
        </p:blipFill>
        <p:spPr>
          <a:xfrm>
            <a:off x="5963994" y="4628149"/>
            <a:ext cx="1789715" cy="1665463"/>
          </a:xfrm>
          <a:prstGeom prst="rect">
            <a:avLst/>
          </a:prstGeom>
          <a:noFill/>
          <a:ln>
            <a:noFill/>
          </a:ln>
          <a:effectLst>
            <a:outerShdw blurRad="177800" dist="101600" dir="5400000" algn="t" rotWithShape="0">
              <a:srgbClr val="000000">
                <a:alpha val="51764"/>
              </a:srgbClr>
            </a:outerShdw>
          </a:effectLst>
        </p:spPr>
      </p:pic>
      <p:sp>
        <p:nvSpPr>
          <p:cNvPr id="730" name="Google Shape;730;p26"/>
          <p:cNvSpPr/>
          <p:nvPr/>
        </p:nvSpPr>
        <p:spPr>
          <a:xfrm>
            <a:off x="602782" y="3776116"/>
            <a:ext cx="2797696" cy="2617926"/>
          </a:xfrm>
          <a:prstGeom prst="cube">
            <a:avLst>
              <a:gd name="adj" fmla="val 25000"/>
            </a:avLst>
          </a:prstGeom>
          <a:solidFill>
            <a:srgbClr val="FF0000"/>
          </a:solidFill>
          <a:ln w="25400" cap="flat" cmpd="sng">
            <a:solidFill>
              <a:srgbClr val="1C6E80"/>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692" b="0" i="0" u="none" strike="noStrike" cap="none">
                <a:solidFill>
                  <a:srgbClr val="000000"/>
                </a:solidFill>
                <a:latin typeface="Arial"/>
                <a:ea typeface="Arial"/>
                <a:cs typeface="Arial"/>
                <a:sym typeface="Arial"/>
              </a:rPr>
              <a:t>Dì </a:t>
            </a:r>
            <a:endParaRPr sz="4692" b="0" i="0" u="none" strike="noStrike" cap="none">
              <a:solidFill>
                <a:srgbClr val="000000"/>
              </a:solidFill>
              <a:latin typeface="Arial"/>
              <a:ea typeface="Arial"/>
              <a:cs typeface="Arial"/>
              <a:sym typeface="Arial"/>
            </a:endParaRPr>
          </a:p>
        </p:txBody>
      </p:sp>
      <p:sp>
        <p:nvSpPr>
          <p:cNvPr id="731" name="Google Shape;731;p26"/>
          <p:cNvSpPr/>
          <p:nvPr/>
        </p:nvSpPr>
        <p:spPr>
          <a:xfrm>
            <a:off x="3036218" y="3776116"/>
            <a:ext cx="2797696" cy="2617926"/>
          </a:xfrm>
          <a:prstGeom prst="cube">
            <a:avLst>
              <a:gd name="adj" fmla="val 25000"/>
            </a:avLst>
          </a:prstGeom>
          <a:solidFill>
            <a:schemeClr val="accent1"/>
          </a:solidFill>
          <a:ln w="25400" cap="flat" cmpd="sng">
            <a:solidFill>
              <a:srgbClr val="81952D"/>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692" b="0" i="0" u="none" strike="noStrike" cap="none">
                <a:solidFill>
                  <a:srgbClr val="000000"/>
                </a:solidFill>
                <a:latin typeface="Arial"/>
                <a:ea typeface="Arial"/>
                <a:cs typeface="Arial"/>
                <a:sym typeface="Arial"/>
              </a:rPr>
              <a:t>Bác gái</a:t>
            </a:r>
            <a:endParaRPr sz="4692" b="0" i="0" u="none" strike="noStrike" cap="none">
              <a:solidFill>
                <a:srgbClr val="000000"/>
              </a:solidFill>
              <a:latin typeface="Arial"/>
              <a:ea typeface="Arial"/>
              <a:cs typeface="Arial"/>
              <a:sym typeface="Arial"/>
            </a:endParaRPr>
          </a:p>
        </p:txBody>
      </p:sp>
      <p:sp>
        <p:nvSpPr>
          <p:cNvPr id="732" name="Google Shape;732;p26"/>
          <p:cNvSpPr/>
          <p:nvPr/>
        </p:nvSpPr>
        <p:spPr>
          <a:xfrm>
            <a:off x="5469652" y="3776116"/>
            <a:ext cx="2797696" cy="2617926"/>
          </a:xfrm>
          <a:prstGeom prst="cube">
            <a:avLst>
              <a:gd name="adj" fmla="val 25000"/>
            </a:avLst>
          </a:prstGeom>
          <a:solidFill>
            <a:srgbClr val="FFFF00"/>
          </a:solidFill>
          <a:ln w="25400" cap="flat" cmpd="sng">
            <a:solidFill>
              <a:srgbClr val="BFBFB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692" b="0" i="0" u="none" strike="noStrike" cap="none">
                <a:solidFill>
                  <a:srgbClr val="000000"/>
                </a:solidFill>
                <a:latin typeface="Arial"/>
                <a:ea typeface="Arial"/>
                <a:cs typeface="Arial"/>
                <a:sym typeface="Arial"/>
              </a:rPr>
              <a:t>Mự/mợ</a:t>
            </a:r>
            <a:endParaRPr sz="4692" b="0" i="0" u="none" strike="noStrike" cap="none">
              <a:solidFill>
                <a:srgbClr val="000000"/>
              </a:solidFill>
              <a:latin typeface="Arial"/>
              <a:ea typeface="Arial"/>
              <a:cs typeface="Arial"/>
              <a:sym typeface="Arial"/>
            </a:endParaRPr>
          </a:p>
        </p:txBody>
      </p:sp>
      <p:sp>
        <p:nvSpPr>
          <p:cNvPr id="733" name="Google Shape;733;p26"/>
          <p:cNvSpPr/>
          <p:nvPr/>
        </p:nvSpPr>
        <p:spPr>
          <a:xfrm>
            <a:off x="7903089" y="3776116"/>
            <a:ext cx="2797696" cy="2617926"/>
          </a:xfrm>
          <a:prstGeom prst="cube">
            <a:avLst>
              <a:gd name="adj" fmla="val 25000"/>
            </a:avLst>
          </a:prstGeom>
          <a:solidFill>
            <a:srgbClr val="BFBFBF"/>
          </a:solidFill>
          <a:ln w="25400" cap="flat" cmpd="sng">
            <a:solidFill>
              <a:srgbClr val="7F7F7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692" b="0" i="0" u="none" strike="noStrike" cap="none">
                <a:solidFill>
                  <a:srgbClr val="000000"/>
                </a:solidFill>
                <a:latin typeface="Arial"/>
                <a:ea typeface="Arial"/>
                <a:cs typeface="Arial"/>
                <a:sym typeface="Arial"/>
              </a:rPr>
              <a:t>Chị gái</a:t>
            </a:r>
            <a:endParaRPr sz="4692" b="0" i="0" u="none" strike="noStrike" cap="none">
              <a:solidFill>
                <a:srgbClr val="000000"/>
              </a:solidFill>
              <a:latin typeface="Arial"/>
              <a:ea typeface="Arial"/>
              <a:cs typeface="Arial"/>
              <a:sym typeface="Arial"/>
            </a:endParaRPr>
          </a:p>
        </p:txBody>
      </p:sp>
      <p:pic>
        <p:nvPicPr>
          <p:cNvPr id="734" name="Google Shape;734;p26"/>
          <p:cNvPicPr preferRelativeResize="0"/>
          <p:nvPr/>
        </p:nvPicPr>
        <p:blipFill rotWithShape="1">
          <a:blip r:embed="rId4">
            <a:alphaModFix/>
          </a:blip>
          <a:srcRect/>
          <a:stretch/>
        </p:blipFill>
        <p:spPr>
          <a:xfrm>
            <a:off x="4466858" y="2306196"/>
            <a:ext cx="2037384" cy="1895936"/>
          </a:xfrm>
          <a:prstGeom prst="rect">
            <a:avLst/>
          </a:prstGeom>
          <a:noFill/>
          <a:ln>
            <a:noFill/>
          </a:ln>
          <a:effectLst>
            <a:outerShdw blurRad="177800" dist="101600" dir="5400000" algn="t" rotWithShape="0">
              <a:srgbClr val="000000">
                <a:alpha val="51764"/>
              </a:srgbClr>
            </a:outerShdw>
          </a:effectLst>
        </p:spPr>
      </p:pic>
      <p:grpSp>
        <p:nvGrpSpPr>
          <p:cNvPr id="735" name="Google Shape;735;p26"/>
          <p:cNvGrpSpPr/>
          <p:nvPr/>
        </p:nvGrpSpPr>
        <p:grpSpPr>
          <a:xfrm rot="2160000">
            <a:off x="4984077" y="2606847"/>
            <a:ext cx="1026181" cy="1759353"/>
            <a:chOff x="4320049" y="132321"/>
            <a:chExt cx="3786400" cy="6491678"/>
          </a:xfrm>
        </p:grpSpPr>
        <p:sp>
          <p:nvSpPr>
            <p:cNvPr id="736" name="Google Shape;736;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37" name="Google Shape;737;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38" name="Google Shape;738;p26"/>
          <p:cNvGrpSpPr/>
          <p:nvPr/>
        </p:nvGrpSpPr>
        <p:grpSpPr>
          <a:xfrm rot="6480000">
            <a:off x="4984077" y="2606847"/>
            <a:ext cx="1026181" cy="1759353"/>
            <a:chOff x="4320049" y="132321"/>
            <a:chExt cx="3786400" cy="6491678"/>
          </a:xfrm>
        </p:grpSpPr>
        <p:sp>
          <p:nvSpPr>
            <p:cNvPr id="739" name="Google Shape;739;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40" name="Google Shape;740;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41" name="Google Shape;741;p26"/>
          <p:cNvGrpSpPr/>
          <p:nvPr/>
        </p:nvGrpSpPr>
        <p:grpSpPr>
          <a:xfrm rot="4320000">
            <a:off x="4984077" y="2606847"/>
            <a:ext cx="1026181" cy="1759353"/>
            <a:chOff x="4320049" y="132321"/>
            <a:chExt cx="3786400" cy="6491678"/>
          </a:xfrm>
        </p:grpSpPr>
        <p:sp>
          <p:nvSpPr>
            <p:cNvPr id="742" name="Google Shape;742;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43" name="Google Shape;743;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44" name="Google Shape;744;p26"/>
          <p:cNvGrpSpPr/>
          <p:nvPr/>
        </p:nvGrpSpPr>
        <p:grpSpPr>
          <a:xfrm rot="8640000">
            <a:off x="4984077" y="2606847"/>
            <a:ext cx="1026181" cy="1759353"/>
            <a:chOff x="4320049" y="132321"/>
            <a:chExt cx="3786400" cy="6491678"/>
          </a:xfrm>
        </p:grpSpPr>
        <p:sp>
          <p:nvSpPr>
            <p:cNvPr id="745" name="Google Shape;745;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46" name="Google Shape;746;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47" name="Google Shape;747;p26"/>
          <p:cNvGrpSpPr/>
          <p:nvPr/>
        </p:nvGrpSpPr>
        <p:grpSpPr>
          <a:xfrm>
            <a:off x="4984077" y="2606847"/>
            <a:ext cx="1026181" cy="1759353"/>
            <a:chOff x="4320049" y="132321"/>
            <a:chExt cx="3786400" cy="6491678"/>
          </a:xfrm>
        </p:grpSpPr>
        <p:sp>
          <p:nvSpPr>
            <p:cNvPr id="748" name="Google Shape;748;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49" name="Google Shape;749;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50" name="Google Shape;750;p26"/>
          <p:cNvGrpSpPr/>
          <p:nvPr/>
        </p:nvGrpSpPr>
        <p:grpSpPr>
          <a:xfrm rot="-8640000">
            <a:off x="4984077" y="2606847"/>
            <a:ext cx="1026181" cy="1759353"/>
            <a:chOff x="4320049" y="132321"/>
            <a:chExt cx="3786400" cy="6491678"/>
          </a:xfrm>
        </p:grpSpPr>
        <p:sp>
          <p:nvSpPr>
            <p:cNvPr id="751" name="Google Shape;751;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52" name="Google Shape;752;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53" name="Google Shape;753;p26"/>
          <p:cNvGrpSpPr/>
          <p:nvPr/>
        </p:nvGrpSpPr>
        <p:grpSpPr>
          <a:xfrm rot="-6480000">
            <a:off x="4984077" y="2606847"/>
            <a:ext cx="1026181" cy="1759353"/>
            <a:chOff x="4320049" y="132321"/>
            <a:chExt cx="3786400" cy="6491678"/>
          </a:xfrm>
        </p:grpSpPr>
        <p:sp>
          <p:nvSpPr>
            <p:cNvPr id="754" name="Google Shape;754;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55" name="Google Shape;755;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56" name="Google Shape;756;p26"/>
          <p:cNvGrpSpPr/>
          <p:nvPr/>
        </p:nvGrpSpPr>
        <p:grpSpPr>
          <a:xfrm rot="-4320000">
            <a:off x="4984077" y="2606847"/>
            <a:ext cx="1026181" cy="1759353"/>
            <a:chOff x="4320049" y="132321"/>
            <a:chExt cx="3786400" cy="6491678"/>
          </a:xfrm>
        </p:grpSpPr>
        <p:sp>
          <p:nvSpPr>
            <p:cNvPr id="757" name="Google Shape;757;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58" name="Google Shape;758;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59" name="Google Shape;759;p26"/>
          <p:cNvGrpSpPr/>
          <p:nvPr/>
        </p:nvGrpSpPr>
        <p:grpSpPr>
          <a:xfrm rot="-2160000">
            <a:off x="4984077" y="2606847"/>
            <a:ext cx="1026181" cy="1759353"/>
            <a:chOff x="4320049" y="132321"/>
            <a:chExt cx="3786400" cy="6491678"/>
          </a:xfrm>
        </p:grpSpPr>
        <p:sp>
          <p:nvSpPr>
            <p:cNvPr id="760" name="Google Shape;760;p26"/>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61" name="Google Shape;761;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grpSp>
        <p:nvGrpSpPr>
          <p:cNvPr id="762" name="Google Shape;762;p26"/>
          <p:cNvGrpSpPr/>
          <p:nvPr/>
        </p:nvGrpSpPr>
        <p:grpSpPr>
          <a:xfrm rot="10800000">
            <a:off x="4984078" y="2606847"/>
            <a:ext cx="1026181" cy="1759353"/>
            <a:chOff x="4320049" y="132321"/>
            <a:chExt cx="3786400" cy="6491678"/>
          </a:xfrm>
        </p:grpSpPr>
        <p:sp>
          <p:nvSpPr>
            <p:cNvPr id="763" name="Google Shape;763;p26"/>
            <p:cNvSpPr/>
            <p:nvPr/>
          </p:nvSpPr>
          <p:spPr>
            <a:xfrm>
              <a:off x="6213249" y="132321"/>
              <a:ext cx="1893200" cy="3239999"/>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sp>
          <p:nvSpPr>
            <p:cNvPr id="764" name="Google Shape;764;p26"/>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CC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grpSp>
      <p:sp>
        <p:nvSpPr>
          <p:cNvPr id="765" name="Google Shape;765;p26"/>
          <p:cNvSpPr/>
          <p:nvPr/>
        </p:nvSpPr>
        <p:spPr>
          <a:xfrm>
            <a:off x="4241644" y="2225160"/>
            <a:ext cx="2494540" cy="2402987"/>
          </a:xfrm>
          <a:prstGeom prst="ellipse">
            <a:avLst/>
          </a:prstGeom>
          <a:solidFill>
            <a:srgbClr val="4472C4">
              <a:alpha val="0"/>
            </a:srgbClr>
          </a:solidFill>
          <a:ln>
            <a:noFill/>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endParaRPr sz="1759" b="0" i="0" u="none" strike="noStrike" cap="none">
              <a:solidFill>
                <a:srgbClr val="FFFFFF"/>
              </a:solidFill>
              <a:latin typeface="Arial"/>
              <a:ea typeface="Arial"/>
              <a:cs typeface="Arial"/>
              <a:sym typeface="Arial"/>
            </a:endParaRPr>
          </a:p>
        </p:txBody>
      </p:sp>
      <p:pic>
        <p:nvPicPr>
          <p:cNvPr id="766" name="Google Shape;766;p26">
            <a:hlinkClick r:id="rId5" action="ppaction://hlinksldjump"/>
          </p:cNvPr>
          <p:cNvPicPr preferRelativeResize="0"/>
          <p:nvPr/>
        </p:nvPicPr>
        <p:blipFill rotWithShape="1">
          <a:blip r:embed="rId6">
            <a:alphaModFix/>
          </a:blip>
          <a:srcRect/>
          <a:stretch/>
        </p:blipFill>
        <p:spPr>
          <a:xfrm>
            <a:off x="10608281" y="5085079"/>
            <a:ext cx="1250631" cy="1376315"/>
          </a:xfrm>
          <a:prstGeom prst="rect">
            <a:avLst/>
          </a:prstGeom>
          <a:noFill/>
          <a:ln>
            <a:noFill/>
          </a:ln>
        </p:spPr>
      </p:pic>
      <p:sp>
        <p:nvSpPr>
          <p:cNvPr id="767" name="Google Shape;767;p26"/>
          <p:cNvSpPr/>
          <p:nvPr/>
        </p:nvSpPr>
        <p:spPr>
          <a:xfrm>
            <a:off x="2827530" y="300871"/>
            <a:ext cx="8146516" cy="2172392"/>
          </a:xfrm>
          <a:prstGeom prst="cloudCallout">
            <a:avLst>
              <a:gd name="adj1" fmla="val -58796"/>
              <a:gd name="adj2" fmla="val 45834"/>
            </a:avLst>
          </a:prstGeom>
          <a:solidFill>
            <a:schemeClr val="lt1"/>
          </a:solidFill>
          <a:ln w="25400" cap="flat" cmpd="sng">
            <a:solidFill>
              <a:srgbClr val="FFC000"/>
            </a:solidFill>
            <a:prstDash val="solid"/>
            <a:round/>
            <a:headEnd type="none" w="sm" len="sm"/>
            <a:tailEnd type="none" w="sm" len="sm"/>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Vợ của chú được gọi là gì?</a:t>
            </a:r>
            <a:endParaRPr sz="4400" b="0" i="0" u="none" strike="noStrike" cap="none">
              <a:solidFill>
                <a:srgbClr val="000000"/>
              </a:solidFill>
              <a:latin typeface="Arial"/>
              <a:ea typeface="Arial"/>
              <a:cs typeface="Arial"/>
              <a:sym typeface="Arial"/>
            </a:endParaRPr>
          </a:p>
        </p:txBody>
      </p:sp>
      <p:pic>
        <p:nvPicPr>
          <p:cNvPr id="768" name="Google Shape;768;p26"/>
          <p:cNvPicPr preferRelativeResize="0"/>
          <p:nvPr/>
        </p:nvPicPr>
        <p:blipFill rotWithShape="1">
          <a:blip r:embed="rId7">
            <a:alphaModFix/>
          </a:blip>
          <a:srcRect/>
          <a:stretch/>
        </p:blipFill>
        <p:spPr>
          <a:xfrm>
            <a:off x="602782" y="919101"/>
            <a:ext cx="1328259" cy="2675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735"/>
                                        </p:tgtEl>
                                        <p:attrNameLst>
                                          <p:attrName>r</p:attrName>
                                        </p:attrNameLst>
                                      </p:cBhvr>
                                    </p:animRot>
                                  </p:childTnLst>
                                </p:cTn>
                              </p:par>
                              <p:par>
                                <p:cTn id="7" presetID="1" presetClass="exit" presetSubtype="0" fill="hold" nodeType="withEffect">
                                  <p:stCondLst>
                                    <p:cond delay="0"/>
                                  </p:stCondLst>
                                  <p:childTnLst>
                                    <p:set>
                                      <p:cBhvr>
                                        <p:cTn id="8" dur="1" fill="hold">
                                          <p:stCondLst>
                                            <p:cond delay="1"/>
                                          </p:stCondLst>
                                        </p:cTn>
                                        <p:tgtEl>
                                          <p:spTgt spid="765"/>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734"/>
                                        </p:tgtEl>
                                        <p:attrNameLst>
                                          <p:attrName>style.visibility</p:attrName>
                                        </p:attrNameLst>
                                      </p:cBhvr>
                                      <p:to>
                                        <p:strVal val="visible"/>
                                      </p:to>
                                    </p:set>
                                    <p:animEffect transition="in" filter="fade">
                                      <p:cBhvr>
                                        <p:cTn id="11" dur="1000"/>
                                        <p:tgtEl>
                                          <p:spTgt spid="734"/>
                                        </p:tgtEl>
                                      </p:cBhvr>
                                    </p:animEffect>
                                  </p:childTnLst>
                                </p:cTn>
                              </p:par>
                              <p:par>
                                <p:cTn id="12" presetID="1" presetClass="exit" presetSubtype="0" fill="hold" nodeType="withEffect">
                                  <p:stCondLst>
                                    <p:cond delay="0"/>
                                  </p:stCondLst>
                                  <p:childTnLst>
                                    <p:set>
                                      <p:cBhvr>
                                        <p:cTn id="13" dur="1" fill="hold">
                                          <p:stCondLst>
                                            <p:cond delay="1"/>
                                          </p:stCondLst>
                                        </p:cTn>
                                        <p:tgtEl>
                                          <p:spTgt spid="76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734"/>
                                        </p:tgtEl>
                                      </p:cBhvr>
                                    </p:animEffect>
                                    <p:set>
                                      <p:cBhvr>
                                        <p:cTn id="16" dur="1" fill="hold">
                                          <p:stCondLst>
                                            <p:cond delay="1000"/>
                                          </p:stCondLst>
                                        </p:cTn>
                                        <p:tgtEl>
                                          <p:spTgt spid="73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27"/>
          <p:cNvPicPr preferRelativeResize="0"/>
          <p:nvPr/>
        </p:nvPicPr>
        <p:blipFill rotWithShape="1">
          <a:blip r:embed="rId3">
            <a:alphaModFix/>
          </a:blip>
          <a:srcRect/>
          <a:stretch/>
        </p:blipFill>
        <p:spPr>
          <a:xfrm>
            <a:off x="8619033" y="4655852"/>
            <a:ext cx="1831064" cy="1703941"/>
          </a:xfrm>
          <a:prstGeom prst="rect">
            <a:avLst/>
          </a:prstGeom>
          <a:noFill/>
          <a:ln>
            <a:noFill/>
          </a:ln>
          <a:effectLst>
            <a:outerShdw blurRad="177800" dist="101600" dir="5400000" algn="t" rotWithShape="0">
              <a:srgbClr val="000000">
                <a:alpha val="51764"/>
              </a:srgbClr>
            </a:outerShdw>
          </a:effectLst>
        </p:spPr>
      </p:pic>
      <p:sp>
        <p:nvSpPr>
          <p:cNvPr id="774" name="Google Shape;774;p27"/>
          <p:cNvSpPr/>
          <p:nvPr/>
        </p:nvSpPr>
        <p:spPr>
          <a:xfrm>
            <a:off x="616708" y="3784135"/>
            <a:ext cx="2862333" cy="2678410"/>
          </a:xfrm>
          <a:prstGeom prst="cube">
            <a:avLst>
              <a:gd name="adj" fmla="val 25000"/>
            </a:avLst>
          </a:prstGeom>
          <a:solidFill>
            <a:srgbClr val="FF0000"/>
          </a:solidFill>
          <a:ln w="25400" cap="flat" cmpd="sng">
            <a:solidFill>
              <a:srgbClr val="1C6E80"/>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Chú </a:t>
            </a:r>
            <a:endParaRPr sz="4800" b="0" i="0" u="none" strike="noStrike" cap="none">
              <a:solidFill>
                <a:srgbClr val="000000"/>
              </a:solidFill>
              <a:latin typeface="Arial"/>
              <a:ea typeface="Arial"/>
              <a:cs typeface="Arial"/>
              <a:sym typeface="Arial"/>
            </a:endParaRPr>
          </a:p>
        </p:txBody>
      </p:sp>
      <p:sp>
        <p:nvSpPr>
          <p:cNvPr id="775" name="Google Shape;775;p27"/>
          <p:cNvSpPr/>
          <p:nvPr/>
        </p:nvSpPr>
        <p:spPr>
          <a:xfrm>
            <a:off x="3106365" y="3784135"/>
            <a:ext cx="2862333" cy="2678410"/>
          </a:xfrm>
          <a:prstGeom prst="cube">
            <a:avLst>
              <a:gd name="adj" fmla="val 25000"/>
            </a:avLst>
          </a:prstGeom>
          <a:solidFill>
            <a:schemeClr val="accent1"/>
          </a:solidFill>
          <a:ln w="25400" cap="flat" cmpd="sng">
            <a:solidFill>
              <a:srgbClr val="81952D"/>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Bác </a:t>
            </a:r>
            <a:endParaRPr sz="4800" b="0" i="0" u="none" strike="noStrike" cap="none">
              <a:solidFill>
                <a:srgbClr val="000000"/>
              </a:solidFill>
              <a:latin typeface="Arial"/>
              <a:ea typeface="Arial"/>
              <a:cs typeface="Arial"/>
              <a:sym typeface="Arial"/>
            </a:endParaRPr>
          </a:p>
        </p:txBody>
      </p:sp>
      <p:sp>
        <p:nvSpPr>
          <p:cNvPr id="776" name="Google Shape;776;p27"/>
          <p:cNvSpPr/>
          <p:nvPr/>
        </p:nvSpPr>
        <p:spPr>
          <a:xfrm>
            <a:off x="5596021" y="3784135"/>
            <a:ext cx="2862333" cy="2678410"/>
          </a:xfrm>
          <a:prstGeom prst="cube">
            <a:avLst>
              <a:gd name="adj" fmla="val 25000"/>
            </a:avLst>
          </a:prstGeom>
          <a:solidFill>
            <a:srgbClr val="FFFF00"/>
          </a:solidFill>
          <a:ln w="25400" cap="flat" cmpd="sng">
            <a:solidFill>
              <a:srgbClr val="BFBFB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Cậu </a:t>
            </a:r>
            <a:endParaRPr sz="4800" b="0" i="0" u="none" strike="noStrike" cap="none">
              <a:solidFill>
                <a:srgbClr val="000000"/>
              </a:solidFill>
              <a:latin typeface="Arial"/>
              <a:ea typeface="Arial"/>
              <a:cs typeface="Arial"/>
              <a:sym typeface="Arial"/>
            </a:endParaRPr>
          </a:p>
        </p:txBody>
      </p:sp>
      <p:sp>
        <p:nvSpPr>
          <p:cNvPr id="777" name="Google Shape;777;p27"/>
          <p:cNvSpPr/>
          <p:nvPr/>
        </p:nvSpPr>
        <p:spPr>
          <a:xfrm>
            <a:off x="8085679" y="3784135"/>
            <a:ext cx="2862333" cy="2678410"/>
          </a:xfrm>
          <a:prstGeom prst="cube">
            <a:avLst>
              <a:gd name="adj" fmla="val 25000"/>
            </a:avLst>
          </a:prstGeom>
          <a:solidFill>
            <a:srgbClr val="BFBFBF"/>
          </a:solidFill>
          <a:ln w="25400" cap="flat" cmpd="sng">
            <a:solidFill>
              <a:srgbClr val="7F7F7F"/>
            </a:solidFill>
            <a:prstDash val="solid"/>
            <a:round/>
            <a:headEnd type="none" w="sm" len="sm"/>
            <a:tailEnd type="none" w="sm" len="sm"/>
          </a:ln>
          <a:effectLst>
            <a:outerShdw blurRad="177800" dist="101600" dir="5400000" algn="t" rotWithShape="0">
              <a:srgbClr val="000000">
                <a:alpha val="5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800" b="0" i="0" u="none" strike="noStrike" cap="none">
                <a:solidFill>
                  <a:srgbClr val="000000"/>
                </a:solidFill>
                <a:latin typeface="Arial"/>
                <a:ea typeface="Arial"/>
                <a:cs typeface="Arial"/>
                <a:sym typeface="Arial"/>
              </a:rPr>
              <a:t>Anh em họ</a:t>
            </a:r>
            <a:endParaRPr sz="4800" b="0" i="0" u="none" strike="noStrike" cap="none">
              <a:solidFill>
                <a:srgbClr val="000000"/>
              </a:solidFill>
              <a:latin typeface="Arial"/>
              <a:ea typeface="Arial"/>
              <a:cs typeface="Arial"/>
              <a:sym typeface="Arial"/>
            </a:endParaRPr>
          </a:p>
        </p:txBody>
      </p:sp>
      <p:pic>
        <p:nvPicPr>
          <p:cNvPr id="778" name="Google Shape;778;p27"/>
          <p:cNvPicPr preferRelativeResize="0"/>
          <p:nvPr/>
        </p:nvPicPr>
        <p:blipFill rotWithShape="1">
          <a:blip r:embed="rId4">
            <a:alphaModFix/>
          </a:blip>
          <a:srcRect/>
          <a:stretch/>
        </p:blipFill>
        <p:spPr>
          <a:xfrm>
            <a:off x="4570058" y="2280255"/>
            <a:ext cx="2084455" cy="1939739"/>
          </a:xfrm>
          <a:prstGeom prst="rect">
            <a:avLst/>
          </a:prstGeom>
          <a:noFill/>
          <a:ln>
            <a:noFill/>
          </a:ln>
          <a:effectLst>
            <a:outerShdw blurRad="177800" dist="101600" dir="5400000" algn="t" rotWithShape="0">
              <a:srgbClr val="000000">
                <a:alpha val="51764"/>
              </a:srgbClr>
            </a:outerShdw>
          </a:effectLst>
        </p:spPr>
      </p:pic>
      <p:grpSp>
        <p:nvGrpSpPr>
          <p:cNvPr id="779" name="Google Shape;779;p27"/>
          <p:cNvGrpSpPr/>
          <p:nvPr/>
        </p:nvGrpSpPr>
        <p:grpSpPr>
          <a:xfrm rot="2160000">
            <a:off x="5099227" y="2587853"/>
            <a:ext cx="1049890" cy="1800000"/>
            <a:chOff x="4320049" y="132321"/>
            <a:chExt cx="3786400" cy="6491678"/>
          </a:xfrm>
        </p:grpSpPr>
        <p:sp>
          <p:nvSpPr>
            <p:cNvPr id="780" name="Google Shape;780;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81" name="Google Shape;781;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782" name="Google Shape;782;p27"/>
          <p:cNvGrpSpPr/>
          <p:nvPr/>
        </p:nvGrpSpPr>
        <p:grpSpPr>
          <a:xfrm rot="6480000">
            <a:off x="5099227" y="2587853"/>
            <a:ext cx="1049890" cy="1800000"/>
            <a:chOff x="4320049" y="132321"/>
            <a:chExt cx="3786400" cy="6491678"/>
          </a:xfrm>
        </p:grpSpPr>
        <p:sp>
          <p:nvSpPr>
            <p:cNvPr id="783" name="Google Shape;783;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84" name="Google Shape;784;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785" name="Google Shape;785;p27"/>
          <p:cNvGrpSpPr/>
          <p:nvPr/>
        </p:nvGrpSpPr>
        <p:grpSpPr>
          <a:xfrm rot="4320000">
            <a:off x="5099227" y="2587853"/>
            <a:ext cx="1049890" cy="1800000"/>
            <a:chOff x="4320049" y="132321"/>
            <a:chExt cx="3786400" cy="6491678"/>
          </a:xfrm>
        </p:grpSpPr>
        <p:sp>
          <p:nvSpPr>
            <p:cNvPr id="786" name="Google Shape;786;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87" name="Google Shape;787;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788" name="Google Shape;788;p27"/>
          <p:cNvGrpSpPr/>
          <p:nvPr/>
        </p:nvGrpSpPr>
        <p:grpSpPr>
          <a:xfrm rot="8640000">
            <a:off x="5099227" y="2587853"/>
            <a:ext cx="1049890" cy="1800000"/>
            <a:chOff x="4320049" y="132321"/>
            <a:chExt cx="3786400" cy="6491678"/>
          </a:xfrm>
        </p:grpSpPr>
        <p:sp>
          <p:nvSpPr>
            <p:cNvPr id="789" name="Google Shape;789;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0" name="Google Shape;790;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791" name="Google Shape;791;p27"/>
          <p:cNvGrpSpPr/>
          <p:nvPr/>
        </p:nvGrpSpPr>
        <p:grpSpPr>
          <a:xfrm>
            <a:off x="5099227" y="2587853"/>
            <a:ext cx="1049890" cy="1800000"/>
            <a:chOff x="4320049" y="132321"/>
            <a:chExt cx="3786400" cy="6491678"/>
          </a:xfrm>
        </p:grpSpPr>
        <p:sp>
          <p:nvSpPr>
            <p:cNvPr id="792" name="Google Shape;792;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3" name="Google Shape;793;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794" name="Google Shape;794;p27"/>
          <p:cNvGrpSpPr/>
          <p:nvPr/>
        </p:nvGrpSpPr>
        <p:grpSpPr>
          <a:xfrm rot="-8640000">
            <a:off x="5099227" y="2587853"/>
            <a:ext cx="1049890" cy="1800000"/>
            <a:chOff x="4320049" y="132321"/>
            <a:chExt cx="3786400" cy="6491678"/>
          </a:xfrm>
        </p:grpSpPr>
        <p:sp>
          <p:nvSpPr>
            <p:cNvPr id="795" name="Google Shape;795;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6" name="Google Shape;796;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797" name="Google Shape;797;p27"/>
          <p:cNvGrpSpPr/>
          <p:nvPr/>
        </p:nvGrpSpPr>
        <p:grpSpPr>
          <a:xfrm rot="-6480000">
            <a:off x="5099227" y="2587853"/>
            <a:ext cx="1049890" cy="1800000"/>
            <a:chOff x="4320049" y="132321"/>
            <a:chExt cx="3786400" cy="6491678"/>
          </a:xfrm>
        </p:grpSpPr>
        <p:sp>
          <p:nvSpPr>
            <p:cNvPr id="798" name="Google Shape;798;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799" name="Google Shape;799;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800" name="Google Shape;800;p27"/>
          <p:cNvGrpSpPr/>
          <p:nvPr/>
        </p:nvGrpSpPr>
        <p:grpSpPr>
          <a:xfrm rot="-4320000">
            <a:off x="5099227" y="2587853"/>
            <a:ext cx="1049890" cy="1800000"/>
            <a:chOff x="4320049" y="132321"/>
            <a:chExt cx="3786400" cy="6491678"/>
          </a:xfrm>
        </p:grpSpPr>
        <p:sp>
          <p:nvSpPr>
            <p:cNvPr id="801" name="Google Shape;801;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2" name="Google Shape;802;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803" name="Google Shape;803;p27"/>
          <p:cNvGrpSpPr/>
          <p:nvPr/>
        </p:nvGrpSpPr>
        <p:grpSpPr>
          <a:xfrm rot="-2160000">
            <a:off x="5099227" y="2587853"/>
            <a:ext cx="1049890" cy="1800000"/>
            <a:chOff x="4320049" y="132321"/>
            <a:chExt cx="3786400" cy="6491678"/>
          </a:xfrm>
        </p:grpSpPr>
        <p:sp>
          <p:nvSpPr>
            <p:cNvPr id="804" name="Google Shape;804;p27"/>
            <p:cNvSpPr/>
            <p:nvPr/>
          </p:nvSpPr>
          <p:spPr>
            <a:xfrm>
              <a:off x="6213249" y="132321"/>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5" name="Google Shape;805;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grpSp>
        <p:nvGrpSpPr>
          <p:cNvPr id="806" name="Google Shape;806;p27"/>
          <p:cNvGrpSpPr/>
          <p:nvPr/>
        </p:nvGrpSpPr>
        <p:grpSpPr>
          <a:xfrm rot="10800000">
            <a:off x="5099228" y="2587853"/>
            <a:ext cx="1049890" cy="1800000"/>
            <a:chOff x="4320049" y="132321"/>
            <a:chExt cx="3786400" cy="6491678"/>
          </a:xfrm>
        </p:grpSpPr>
        <p:sp>
          <p:nvSpPr>
            <p:cNvPr id="807" name="Google Shape;807;p27"/>
            <p:cNvSpPr/>
            <p:nvPr/>
          </p:nvSpPr>
          <p:spPr>
            <a:xfrm>
              <a:off x="6213249" y="132321"/>
              <a:ext cx="1893200" cy="3239999"/>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08" name="Google Shape;808;p27"/>
            <p:cNvSpPr/>
            <p:nvPr/>
          </p:nvSpPr>
          <p:spPr>
            <a:xfrm rot="10800000">
              <a:off x="4320049" y="3383999"/>
              <a:ext cx="1893200" cy="3240000"/>
            </a:xfrm>
            <a:custGeom>
              <a:avLst/>
              <a:gdLst/>
              <a:ahLst/>
              <a:cxnLst/>
              <a:rect l="l" t="t" r="r" b="b"/>
              <a:pathLst>
                <a:path w="1893200" h="3240000" extrusionOk="0">
                  <a:moveTo>
                    <a:pt x="6119" y="0"/>
                  </a:moveTo>
                  <a:cubicBezTo>
                    <a:pt x="677145" y="0"/>
                    <a:pt x="1300527" y="203990"/>
                    <a:pt x="1817634" y="553341"/>
                  </a:cubicBezTo>
                  <a:lnTo>
                    <a:pt x="1893200" y="609848"/>
                  </a:lnTo>
                  <a:lnTo>
                    <a:pt x="6119" y="3240000"/>
                  </a:lnTo>
                  <a:lnTo>
                    <a:pt x="0" y="155"/>
                  </a:lnTo>
                  <a:close/>
                </a:path>
              </a:pathLst>
            </a:custGeom>
            <a:solidFill>
              <a:srgbClr val="FFCC00">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sp>
        <p:nvSpPr>
          <p:cNvPr id="809" name="Google Shape;809;p27"/>
          <p:cNvSpPr/>
          <p:nvPr/>
        </p:nvSpPr>
        <p:spPr>
          <a:xfrm>
            <a:off x="4339641" y="2197346"/>
            <a:ext cx="2552173" cy="2458505"/>
          </a:xfrm>
          <a:prstGeom prst="ellipse">
            <a:avLst/>
          </a:prstGeom>
          <a:solidFill>
            <a:srgbClr val="4472C4">
              <a:alpha val="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810" name="Google Shape;810;p27">
            <a:hlinkClick r:id="rId5" action="ppaction://hlinksldjump"/>
          </p:cNvPr>
          <p:cNvPicPr preferRelativeResize="0"/>
          <p:nvPr/>
        </p:nvPicPr>
        <p:blipFill rotWithShape="1">
          <a:blip r:embed="rId6">
            <a:alphaModFix/>
          </a:blip>
          <a:srcRect/>
          <a:stretch/>
        </p:blipFill>
        <p:spPr>
          <a:xfrm>
            <a:off x="10853371" y="5143184"/>
            <a:ext cx="1279525" cy="1408113"/>
          </a:xfrm>
          <a:prstGeom prst="rect">
            <a:avLst/>
          </a:prstGeom>
          <a:noFill/>
          <a:ln>
            <a:noFill/>
          </a:ln>
        </p:spPr>
      </p:pic>
      <p:sp>
        <p:nvSpPr>
          <p:cNvPr id="811" name="Google Shape;811;p27"/>
          <p:cNvSpPr/>
          <p:nvPr/>
        </p:nvSpPr>
        <p:spPr>
          <a:xfrm>
            <a:off x="2892857" y="228600"/>
            <a:ext cx="8334730" cy="2222582"/>
          </a:xfrm>
          <a:prstGeom prst="cloudCallout">
            <a:avLst>
              <a:gd name="adj1" fmla="val -58796"/>
              <a:gd name="adj2" fmla="val 45834"/>
            </a:avLst>
          </a:prstGeom>
          <a:solidFill>
            <a:schemeClr val="lt1"/>
          </a:soli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Con của dì được gọi là gì?</a:t>
            </a:r>
            <a:endParaRPr sz="4400" b="0" i="0" u="none" strike="noStrike" cap="none">
              <a:solidFill>
                <a:srgbClr val="000000"/>
              </a:solidFill>
              <a:latin typeface="Arial"/>
              <a:ea typeface="Arial"/>
              <a:cs typeface="Arial"/>
              <a:sym typeface="Arial"/>
            </a:endParaRPr>
          </a:p>
        </p:txBody>
      </p:sp>
      <p:pic>
        <p:nvPicPr>
          <p:cNvPr id="812" name="Google Shape;812;p27"/>
          <p:cNvPicPr preferRelativeResize="0"/>
          <p:nvPr/>
        </p:nvPicPr>
        <p:blipFill rotWithShape="1">
          <a:blip r:embed="rId7">
            <a:alphaModFix/>
          </a:blip>
          <a:srcRect/>
          <a:stretch/>
        </p:blipFill>
        <p:spPr>
          <a:xfrm>
            <a:off x="616708" y="861113"/>
            <a:ext cx="1358947" cy="27370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779"/>
                                        </p:tgtEl>
                                        <p:attrNameLst>
                                          <p:attrName>r</p:attrName>
                                        </p:attrNameLst>
                                      </p:cBhvr>
                                    </p:animRot>
                                  </p:childTnLst>
                                </p:cTn>
                              </p:par>
                              <p:par>
                                <p:cTn id="7" presetID="1" presetClass="exit" presetSubtype="0" fill="hold" nodeType="withEffect">
                                  <p:stCondLst>
                                    <p:cond delay="0"/>
                                  </p:stCondLst>
                                  <p:childTnLst>
                                    <p:set>
                                      <p:cBhvr>
                                        <p:cTn id="8" dur="1" fill="hold">
                                          <p:stCondLst>
                                            <p:cond delay="1"/>
                                          </p:stCondLst>
                                        </p:cTn>
                                        <p:tgtEl>
                                          <p:spTgt spid="809"/>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778"/>
                                        </p:tgtEl>
                                        <p:attrNameLst>
                                          <p:attrName>style.visibility</p:attrName>
                                        </p:attrNameLst>
                                      </p:cBhvr>
                                      <p:to>
                                        <p:strVal val="visible"/>
                                      </p:to>
                                    </p:set>
                                    <p:animEffect transition="in" filter="fade">
                                      <p:cBhvr>
                                        <p:cTn id="11" dur="1000"/>
                                        <p:tgtEl>
                                          <p:spTgt spid="778"/>
                                        </p:tgtEl>
                                      </p:cBhvr>
                                    </p:animEffect>
                                  </p:childTnLst>
                                </p:cTn>
                              </p:par>
                              <p:par>
                                <p:cTn id="12" presetID="1" presetClass="exit" presetSubtype="0" fill="hold" nodeType="withEffect">
                                  <p:stCondLst>
                                    <p:cond delay="0"/>
                                  </p:stCondLst>
                                  <p:childTnLst>
                                    <p:set>
                                      <p:cBhvr>
                                        <p:cTn id="13" dur="1" fill="hold">
                                          <p:stCondLst>
                                            <p:cond delay="1"/>
                                          </p:stCondLst>
                                        </p:cTn>
                                        <p:tgtEl>
                                          <p:spTgt spid="80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778"/>
                                        </p:tgtEl>
                                      </p:cBhvr>
                                    </p:animEffect>
                                    <p:set>
                                      <p:cBhvr>
                                        <p:cTn id="16" dur="1" fill="hold">
                                          <p:stCondLst>
                                            <p:cond delay="1000"/>
                                          </p:stCondLst>
                                        </p:cTn>
                                        <p:tgtEl>
                                          <p:spTgt spid="77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28"/>
          <p:cNvSpPr/>
          <p:nvPr/>
        </p:nvSpPr>
        <p:spPr>
          <a:xfrm>
            <a:off x="2827530" y="300871"/>
            <a:ext cx="8896384" cy="1787502"/>
          </a:xfrm>
          <a:prstGeom prst="cloudCallout">
            <a:avLst>
              <a:gd name="adj1" fmla="val -58796"/>
              <a:gd name="adj2" fmla="val 45834"/>
            </a:avLst>
          </a:prstGeom>
          <a:solidFill>
            <a:schemeClr val="lt1"/>
          </a:solidFill>
          <a:ln w="25400" cap="flat" cmpd="sng">
            <a:solidFill>
              <a:srgbClr val="FFC000"/>
            </a:solidFill>
            <a:prstDash val="solid"/>
            <a:round/>
            <a:headEnd type="none" w="sm" len="sm"/>
            <a:tailEnd type="none" w="sm" len="sm"/>
          </a:ln>
        </p:spPr>
        <p:txBody>
          <a:bodyPr spcFirstLastPara="1" wrap="square" lIns="89350" tIns="44675" rIns="89350" bIns="44675" anchor="ctr" anchorCtr="0">
            <a:noAutofit/>
          </a:bodyPr>
          <a:lstStyle/>
          <a:p>
            <a:pPr marL="0" marR="0" lvl="0" indent="0" algn="ctr" rtl="0">
              <a:lnSpc>
                <a:spcPct val="100000"/>
              </a:lnSpc>
              <a:spcBef>
                <a:spcPts val="0"/>
              </a:spcBef>
              <a:spcAft>
                <a:spcPts val="0"/>
              </a:spcAft>
              <a:buNone/>
            </a:pPr>
            <a:r>
              <a:rPr lang="en-US" sz="2737" b="1" i="0" u="none" strike="noStrike" cap="none">
                <a:solidFill>
                  <a:srgbClr val="000000"/>
                </a:solidFill>
                <a:latin typeface="Arial"/>
                <a:ea typeface="Arial"/>
                <a:cs typeface="Arial"/>
                <a:sym typeface="Arial"/>
              </a:rPr>
              <a:t>Mình tìm được bạn micky rồi nhé!</a:t>
            </a:r>
            <a:endParaRPr/>
          </a:p>
          <a:p>
            <a:pPr marL="0" marR="0" lvl="0" indent="0" algn="ctr" rtl="0">
              <a:lnSpc>
                <a:spcPct val="100000"/>
              </a:lnSpc>
              <a:spcBef>
                <a:spcPts val="0"/>
              </a:spcBef>
              <a:spcAft>
                <a:spcPts val="0"/>
              </a:spcAft>
              <a:buNone/>
            </a:pPr>
            <a:r>
              <a:rPr lang="en-US" sz="2737" b="1" i="0" u="none" strike="noStrike" cap="none">
                <a:solidFill>
                  <a:srgbClr val="000000"/>
                </a:solidFill>
                <a:latin typeface="Arial"/>
                <a:ea typeface="Arial"/>
                <a:cs typeface="Arial"/>
                <a:sym typeface="Arial"/>
              </a:rPr>
              <a:t>Cảm ơn các bạn!</a:t>
            </a:r>
            <a:endParaRPr/>
          </a:p>
        </p:txBody>
      </p:sp>
      <p:pic>
        <p:nvPicPr>
          <p:cNvPr id="819" name="Google Shape;819;p28"/>
          <p:cNvPicPr preferRelativeResize="0"/>
          <p:nvPr/>
        </p:nvPicPr>
        <p:blipFill rotWithShape="1">
          <a:blip r:embed="rId3">
            <a:alphaModFix/>
          </a:blip>
          <a:srcRect/>
          <a:stretch/>
        </p:blipFill>
        <p:spPr>
          <a:xfrm>
            <a:off x="283176" y="1027416"/>
            <a:ext cx="2171958" cy="4374547"/>
          </a:xfrm>
          <a:prstGeom prst="rect">
            <a:avLst/>
          </a:prstGeom>
          <a:noFill/>
          <a:ln>
            <a:noFill/>
          </a:ln>
        </p:spPr>
      </p:pic>
      <p:pic>
        <p:nvPicPr>
          <p:cNvPr id="820" name="Google Shape;820;p28"/>
          <p:cNvPicPr preferRelativeResize="0"/>
          <p:nvPr/>
        </p:nvPicPr>
        <p:blipFill rotWithShape="1">
          <a:blip r:embed="rId4">
            <a:alphaModFix/>
          </a:blip>
          <a:srcRect/>
          <a:stretch/>
        </p:blipFill>
        <p:spPr>
          <a:xfrm>
            <a:off x="5475368" y="2775857"/>
            <a:ext cx="3233833" cy="3110345"/>
          </a:xfrm>
          <a:prstGeom prst="rect">
            <a:avLst/>
          </a:prstGeom>
          <a:noFill/>
          <a:ln>
            <a:noFill/>
          </a:ln>
        </p:spPr>
      </p:pic>
    </p:spTree>
  </p:cSld>
  <p:clrMapOvr>
    <a:masterClrMapping/>
  </p:clrMapOvr>
</p:sld>
</file>

<file path=ppt/theme/theme1.xml><?xml version="1.0" encoding="utf-8"?>
<a:theme xmlns:a="http://schemas.openxmlformats.org/drawingml/2006/main" name="Difference between Four Seasons for Pre-K by Slidesgo">
  <a:themeElements>
    <a:clrScheme name="Simple Light">
      <a:dk1>
        <a:srgbClr val="002112"/>
      </a:dk1>
      <a:lt1>
        <a:srgbClr val="F8F1E8"/>
      </a:lt1>
      <a:dk2>
        <a:srgbClr val="E9B432"/>
      </a:dk2>
      <a:lt2>
        <a:srgbClr val="E46D30"/>
      </a:lt2>
      <a:accent1>
        <a:srgbClr val="B2CD3E"/>
      </a:accent1>
      <a:accent2>
        <a:srgbClr val="5EC5DC"/>
      </a:accent2>
      <a:accent3>
        <a:srgbClr val="FFFFFF"/>
      </a:accent3>
      <a:accent4>
        <a:srgbClr val="FFFFFF"/>
      </a:accent4>
      <a:accent5>
        <a:srgbClr val="FFFFFF"/>
      </a:accent5>
      <a:accent6>
        <a:srgbClr val="FFFFFF"/>
      </a:accent6>
      <a:hlink>
        <a:srgbClr val="00211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466</Words>
  <Application>Microsoft Office PowerPoint</Application>
  <PresentationFormat>Custom</PresentationFormat>
  <Paragraphs>52</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Albert Sans</vt:lpstr>
      <vt:lpstr>Arial Rounded</vt:lpstr>
      <vt:lpstr>Bebas Neue</vt:lpstr>
      <vt:lpstr>Londrina Solid</vt:lpstr>
      <vt:lpstr>Arial</vt:lpstr>
      <vt:lpstr>Calibri</vt:lpstr>
      <vt:lpstr>Difference between Four Seasons for Pre-K by Slidesgo</vt:lpstr>
      <vt:lpstr>TỰ NHIÊN VÀ XÃ HỘI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lpstr>PowerPoint Presentation</vt:lpstr>
      <vt:lpstr>Trong quá trình thiết kế, mặc dù đã rất cố gắng nhưng vẫn khó tránh khỏi sai sót. Em Linh mong quý thầy cô dò bài cẩn thận trước khi lên lớp và gửi phản hồi kịp thời để em điều chỉnh sớm nhất có thể nhé! Yêu thương!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TỰ NHIÊN VÀ XÃ HỘI 3</dc:title>
  <cp:lastModifiedBy>CQC</cp:lastModifiedBy>
  <cp:revision>1</cp:revision>
  <dcterms:modified xsi:type="dcterms:W3CDTF">2024-04-07T13:18:31Z</dcterms:modified>
</cp:coreProperties>
</file>