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1887200" cy="6858000"/>
  <p:notesSz cx="6858000" cy="9144000"/>
  <p:embeddedFontLst>
    <p:embeddedFont>
      <p:font typeface="Albert Sans" panose="020B0604020202020204" charset="0"/>
      <p:regular r:id="rId17"/>
      <p:bold r:id="rId18"/>
      <p:italic r:id="rId19"/>
      <p:boldItalic r:id="rId20"/>
    </p:embeddedFont>
    <p:embeddedFont>
      <p:font typeface="Bebas Neue" panose="020B0606020202050201" pitchFamily="34" charset="0"/>
      <p:regular r:id="rId21"/>
    </p:embeddedFont>
    <p:embeddedFont>
      <p:font typeface="Londrina Solid" panose="020B060402020202020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9AA0A6"/>
          </p15:clr>
        </p15:guide>
        <p15:guide id="2" pos="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014" y="72"/>
      </p:cViewPr>
      <p:guideLst>
        <p:guide orient="horz" pos="4320"/>
        <p:guide pos="3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1: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8" name="Google Shape;47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10: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4" name="Google Shape;5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11: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1" name="Google Shape;54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3" name="Google Shape;553;p12: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13: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8" name="Google Shape;55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Kho ppt Phan Linh_0916.604.268</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3" name="Google Shape;563;p14: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2" name="Google Shape;49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5: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3" name="Google Shape;50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6: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1" name="Google Shape;51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7: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7" name="Google Shape;51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8: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2" name="Google Shape;52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9: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8" name="Google Shape;52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14828" y="345200"/>
            <a:ext cx="11257740" cy="6167600"/>
            <a:chOff x="242175" y="258900"/>
            <a:chExt cx="8659800" cy="4625700"/>
          </a:xfrm>
        </p:grpSpPr>
        <p:sp>
          <p:nvSpPr>
            <p:cNvPr id="10" name="Google Shape;10;p2"/>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11" name="Google Shape;11;p2"/>
            <p:cNvGrpSpPr/>
            <p:nvPr/>
          </p:nvGrpSpPr>
          <p:grpSpPr>
            <a:xfrm>
              <a:off x="242175" y="700280"/>
              <a:ext cx="8659800" cy="3820876"/>
              <a:chOff x="242175" y="665399"/>
              <a:chExt cx="8659800" cy="3820876"/>
            </a:xfrm>
          </p:grpSpPr>
          <p:cxnSp>
            <p:nvCxnSpPr>
              <p:cNvPr id="12" name="Google Shape;12;p2"/>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13" name="Google Shape;13;p2"/>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14" name="Google Shape;14;p2"/>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15" name="Google Shape;15;p2"/>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16" name="Google Shape;16;p2"/>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17" name="Google Shape;17;p2"/>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18" name="Google Shape;18;p2"/>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19" name="Google Shape;19;p2"/>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20" name="Google Shape;20;p2"/>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21" name="Google Shape;21;p2"/>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22" name="Google Shape;22;p2"/>
            <p:cNvGrpSpPr/>
            <p:nvPr/>
          </p:nvGrpSpPr>
          <p:grpSpPr>
            <a:xfrm>
              <a:off x="711200" y="258900"/>
              <a:ext cx="7721725" cy="4625700"/>
              <a:chOff x="711200" y="258900"/>
              <a:chExt cx="7721725" cy="4625700"/>
            </a:xfrm>
          </p:grpSpPr>
          <p:cxnSp>
            <p:nvCxnSpPr>
              <p:cNvPr id="23" name="Google Shape;23;p2"/>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4" name="Google Shape;24;p2"/>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5" name="Google Shape;25;p2"/>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6" name="Google Shape;26;p2"/>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7" name="Google Shape;27;p2"/>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8" name="Google Shape;28;p2"/>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9" name="Google Shape;29;p2"/>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0" name="Google Shape;30;p2"/>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1" name="Google Shape;31;p2"/>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2" name="Google Shape;32;p2"/>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3" name="Google Shape;33;p2"/>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4" name="Google Shape;34;p2"/>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5" name="Google Shape;35;p2"/>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6" name="Google Shape;36;p2"/>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7" name="Google Shape;37;p2"/>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8" name="Google Shape;38;p2"/>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39" name="Google Shape;39;p2"/>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40" name="Google Shape;40;p2"/>
          <p:cNvSpPr txBox="1">
            <a:spLocks noGrp="1"/>
          </p:cNvSpPr>
          <p:nvPr>
            <p:ph type="ctrTitle"/>
          </p:nvPr>
        </p:nvSpPr>
        <p:spPr>
          <a:xfrm>
            <a:off x="1648335" y="2279000"/>
            <a:ext cx="8590530" cy="3266000"/>
          </a:xfrm>
          <a:prstGeom prst="rect">
            <a:avLst/>
          </a:prstGeom>
          <a:noFill/>
          <a:ln>
            <a:noFill/>
          </a:ln>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7800"/>
            </a:lvl1pPr>
            <a:lvl2pPr lvl="1" algn="ctr">
              <a:lnSpc>
                <a:spcPct val="100000"/>
              </a:lnSpc>
              <a:spcBef>
                <a:spcPts val="0"/>
              </a:spcBef>
              <a:spcAft>
                <a:spcPts val="0"/>
              </a:spcAft>
              <a:buSzPts val="5200"/>
              <a:buNone/>
              <a:defRPr sz="6760"/>
            </a:lvl2pPr>
            <a:lvl3pPr lvl="2" algn="ctr">
              <a:lnSpc>
                <a:spcPct val="100000"/>
              </a:lnSpc>
              <a:spcBef>
                <a:spcPts val="0"/>
              </a:spcBef>
              <a:spcAft>
                <a:spcPts val="0"/>
              </a:spcAft>
              <a:buSzPts val="5200"/>
              <a:buNone/>
              <a:defRPr sz="6760"/>
            </a:lvl3pPr>
            <a:lvl4pPr lvl="3" algn="ctr">
              <a:lnSpc>
                <a:spcPct val="100000"/>
              </a:lnSpc>
              <a:spcBef>
                <a:spcPts val="0"/>
              </a:spcBef>
              <a:spcAft>
                <a:spcPts val="0"/>
              </a:spcAft>
              <a:buSzPts val="5200"/>
              <a:buNone/>
              <a:defRPr sz="6760"/>
            </a:lvl4pPr>
            <a:lvl5pPr lvl="4" algn="ctr">
              <a:lnSpc>
                <a:spcPct val="100000"/>
              </a:lnSpc>
              <a:spcBef>
                <a:spcPts val="0"/>
              </a:spcBef>
              <a:spcAft>
                <a:spcPts val="0"/>
              </a:spcAft>
              <a:buSzPts val="5200"/>
              <a:buNone/>
              <a:defRPr sz="6760"/>
            </a:lvl5pPr>
            <a:lvl6pPr lvl="5" algn="ctr">
              <a:lnSpc>
                <a:spcPct val="100000"/>
              </a:lnSpc>
              <a:spcBef>
                <a:spcPts val="0"/>
              </a:spcBef>
              <a:spcAft>
                <a:spcPts val="0"/>
              </a:spcAft>
              <a:buSzPts val="5200"/>
              <a:buNone/>
              <a:defRPr sz="6760"/>
            </a:lvl6pPr>
            <a:lvl7pPr lvl="6" algn="ctr">
              <a:lnSpc>
                <a:spcPct val="100000"/>
              </a:lnSpc>
              <a:spcBef>
                <a:spcPts val="0"/>
              </a:spcBef>
              <a:spcAft>
                <a:spcPts val="0"/>
              </a:spcAft>
              <a:buSzPts val="5200"/>
              <a:buNone/>
              <a:defRPr sz="6760"/>
            </a:lvl7pPr>
            <a:lvl8pPr lvl="7" algn="ctr">
              <a:lnSpc>
                <a:spcPct val="100000"/>
              </a:lnSpc>
              <a:spcBef>
                <a:spcPts val="0"/>
              </a:spcBef>
              <a:spcAft>
                <a:spcPts val="0"/>
              </a:spcAft>
              <a:buSzPts val="5200"/>
              <a:buNone/>
              <a:defRPr sz="6760"/>
            </a:lvl8pPr>
            <a:lvl9pPr lvl="8" algn="ctr">
              <a:lnSpc>
                <a:spcPct val="100000"/>
              </a:lnSpc>
              <a:spcBef>
                <a:spcPts val="0"/>
              </a:spcBef>
              <a:spcAft>
                <a:spcPts val="0"/>
              </a:spcAft>
              <a:buSzPts val="5200"/>
              <a:buNone/>
              <a:defRPr sz="6760"/>
            </a:lvl9pPr>
          </a:lstStyle>
          <a:p>
            <a:endParaRPr/>
          </a:p>
        </p:txBody>
      </p:sp>
      <p:sp>
        <p:nvSpPr>
          <p:cNvPr id="41" name="Google Shape;41;p2"/>
          <p:cNvSpPr txBox="1">
            <a:spLocks noGrp="1"/>
          </p:cNvSpPr>
          <p:nvPr>
            <p:ph type="subTitle" idx="1"/>
          </p:nvPr>
        </p:nvSpPr>
        <p:spPr>
          <a:xfrm>
            <a:off x="2999880" y="5504400"/>
            <a:ext cx="5887440" cy="634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sz="2080">
                <a:solidFill>
                  <a:schemeClr val="dk1"/>
                </a:solidFill>
              </a:defRPr>
            </a:lvl1pPr>
            <a:lvl2pPr lvl="1" algn="ctr">
              <a:lnSpc>
                <a:spcPct val="100000"/>
              </a:lnSpc>
              <a:spcBef>
                <a:spcPts val="0"/>
              </a:spcBef>
              <a:spcAft>
                <a:spcPts val="0"/>
              </a:spcAft>
              <a:buClr>
                <a:schemeClr val="dk1"/>
              </a:buClr>
              <a:buSzPts val="1800"/>
              <a:buNone/>
              <a:defRPr sz="2340">
                <a:solidFill>
                  <a:schemeClr val="dk1"/>
                </a:solidFill>
              </a:defRPr>
            </a:lvl2pPr>
            <a:lvl3pPr lvl="2" algn="ctr">
              <a:lnSpc>
                <a:spcPct val="100000"/>
              </a:lnSpc>
              <a:spcBef>
                <a:spcPts val="0"/>
              </a:spcBef>
              <a:spcAft>
                <a:spcPts val="0"/>
              </a:spcAft>
              <a:buClr>
                <a:schemeClr val="dk1"/>
              </a:buClr>
              <a:buSzPts val="1800"/>
              <a:buNone/>
              <a:defRPr sz="2340">
                <a:solidFill>
                  <a:schemeClr val="dk1"/>
                </a:solidFill>
              </a:defRPr>
            </a:lvl3pPr>
            <a:lvl4pPr lvl="3" algn="ctr">
              <a:lnSpc>
                <a:spcPct val="100000"/>
              </a:lnSpc>
              <a:spcBef>
                <a:spcPts val="0"/>
              </a:spcBef>
              <a:spcAft>
                <a:spcPts val="0"/>
              </a:spcAft>
              <a:buClr>
                <a:schemeClr val="dk1"/>
              </a:buClr>
              <a:buSzPts val="1800"/>
              <a:buNone/>
              <a:defRPr sz="2340">
                <a:solidFill>
                  <a:schemeClr val="dk1"/>
                </a:solidFill>
              </a:defRPr>
            </a:lvl4pPr>
            <a:lvl5pPr lvl="4" algn="ctr">
              <a:lnSpc>
                <a:spcPct val="100000"/>
              </a:lnSpc>
              <a:spcBef>
                <a:spcPts val="0"/>
              </a:spcBef>
              <a:spcAft>
                <a:spcPts val="0"/>
              </a:spcAft>
              <a:buClr>
                <a:schemeClr val="dk1"/>
              </a:buClr>
              <a:buSzPts val="1800"/>
              <a:buNone/>
              <a:defRPr sz="2340">
                <a:solidFill>
                  <a:schemeClr val="dk1"/>
                </a:solidFill>
              </a:defRPr>
            </a:lvl5pPr>
            <a:lvl6pPr lvl="5" algn="ctr">
              <a:lnSpc>
                <a:spcPct val="100000"/>
              </a:lnSpc>
              <a:spcBef>
                <a:spcPts val="0"/>
              </a:spcBef>
              <a:spcAft>
                <a:spcPts val="0"/>
              </a:spcAft>
              <a:buClr>
                <a:schemeClr val="dk1"/>
              </a:buClr>
              <a:buSzPts val="1800"/>
              <a:buNone/>
              <a:defRPr sz="2340">
                <a:solidFill>
                  <a:schemeClr val="dk1"/>
                </a:solidFill>
              </a:defRPr>
            </a:lvl6pPr>
            <a:lvl7pPr lvl="6" algn="ctr">
              <a:lnSpc>
                <a:spcPct val="100000"/>
              </a:lnSpc>
              <a:spcBef>
                <a:spcPts val="0"/>
              </a:spcBef>
              <a:spcAft>
                <a:spcPts val="0"/>
              </a:spcAft>
              <a:buClr>
                <a:schemeClr val="dk1"/>
              </a:buClr>
              <a:buSzPts val="1800"/>
              <a:buNone/>
              <a:defRPr sz="2340">
                <a:solidFill>
                  <a:schemeClr val="dk1"/>
                </a:solidFill>
              </a:defRPr>
            </a:lvl7pPr>
            <a:lvl8pPr lvl="7" algn="ctr">
              <a:lnSpc>
                <a:spcPct val="100000"/>
              </a:lnSpc>
              <a:spcBef>
                <a:spcPts val="0"/>
              </a:spcBef>
              <a:spcAft>
                <a:spcPts val="0"/>
              </a:spcAft>
              <a:buClr>
                <a:schemeClr val="dk1"/>
              </a:buClr>
              <a:buSzPts val="1800"/>
              <a:buNone/>
              <a:defRPr sz="2340">
                <a:solidFill>
                  <a:schemeClr val="dk1"/>
                </a:solidFill>
              </a:defRPr>
            </a:lvl8pPr>
            <a:lvl9pPr lvl="8" algn="ctr">
              <a:lnSpc>
                <a:spcPct val="100000"/>
              </a:lnSpc>
              <a:spcBef>
                <a:spcPts val="0"/>
              </a:spcBef>
              <a:spcAft>
                <a:spcPts val="0"/>
              </a:spcAft>
              <a:buClr>
                <a:schemeClr val="dk1"/>
              </a:buClr>
              <a:buSzPts val="1800"/>
              <a:buNone/>
              <a:defRPr sz="2340">
                <a:solidFill>
                  <a:schemeClr val="dk1"/>
                </a:solidFill>
              </a:defRPr>
            </a:lvl9pPr>
          </a:lstStyle>
          <a:p>
            <a:endParaRPr/>
          </a:p>
        </p:txBody>
      </p:sp>
      <p:pic>
        <p:nvPicPr>
          <p:cNvPr id="42" name="Google Shape;42;p2"/>
          <p:cNvPicPr preferRelativeResize="0"/>
          <p:nvPr/>
        </p:nvPicPr>
        <p:blipFill rotWithShape="1">
          <a:blip r:embed="rId3">
            <a:alphaModFix/>
          </a:blip>
          <a:srcRect t="5539" b="5539"/>
          <a:stretch/>
        </p:blipFill>
        <p:spPr>
          <a:xfrm rot="-1333971">
            <a:off x="5362" y="446282"/>
            <a:ext cx="1964074" cy="424900"/>
          </a:xfrm>
          <a:prstGeom prst="rect">
            <a:avLst/>
          </a:prstGeom>
          <a:noFill/>
          <a:ln>
            <a:noFill/>
          </a:ln>
          <a:effectLst>
            <a:outerShdw blurRad="57150" dist="19050" dir="5400000" algn="bl" rotWithShape="0">
              <a:schemeClr val="dk1">
                <a:alpha val="49803"/>
              </a:schemeClr>
            </a:outerShdw>
          </a:effectLst>
        </p:spPr>
      </p:pic>
      <p:pic>
        <p:nvPicPr>
          <p:cNvPr id="43" name="Google Shape;43;p2"/>
          <p:cNvPicPr preferRelativeResize="0"/>
          <p:nvPr/>
        </p:nvPicPr>
        <p:blipFill rotWithShape="1">
          <a:blip r:embed="rId4">
            <a:alphaModFix/>
          </a:blip>
          <a:srcRect t="5539" b="5539"/>
          <a:stretch/>
        </p:blipFill>
        <p:spPr>
          <a:xfrm rot="-5400000">
            <a:off x="10518145" y="4022894"/>
            <a:ext cx="2014432"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1"/>
        <p:cNvGrpSpPr/>
        <p:nvPr/>
      </p:nvGrpSpPr>
      <p:grpSpPr>
        <a:xfrm>
          <a:off x="0" y="0"/>
          <a:ext cx="0" cy="0"/>
          <a:chOff x="0" y="0"/>
          <a:chExt cx="0" cy="0"/>
        </a:xfrm>
      </p:grpSpPr>
      <p:grpSp>
        <p:nvGrpSpPr>
          <p:cNvPr id="332" name="Google Shape;332;p11"/>
          <p:cNvGrpSpPr/>
          <p:nvPr/>
        </p:nvGrpSpPr>
        <p:grpSpPr>
          <a:xfrm>
            <a:off x="314828" y="345200"/>
            <a:ext cx="11257740" cy="6167600"/>
            <a:chOff x="242175" y="258900"/>
            <a:chExt cx="8659800" cy="4625700"/>
          </a:xfrm>
        </p:grpSpPr>
        <p:sp>
          <p:nvSpPr>
            <p:cNvPr id="333" name="Google Shape;333;p11"/>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334" name="Google Shape;334;p11"/>
            <p:cNvGrpSpPr/>
            <p:nvPr/>
          </p:nvGrpSpPr>
          <p:grpSpPr>
            <a:xfrm>
              <a:off x="242175" y="700280"/>
              <a:ext cx="8659800" cy="3820876"/>
              <a:chOff x="242175" y="665399"/>
              <a:chExt cx="8659800" cy="3820876"/>
            </a:xfrm>
          </p:grpSpPr>
          <p:cxnSp>
            <p:nvCxnSpPr>
              <p:cNvPr id="335" name="Google Shape;335;p11"/>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336" name="Google Shape;336;p11"/>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337" name="Google Shape;337;p11"/>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338" name="Google Shape;338;p11"/>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339" name="Google Shape;339;p11"/>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340" name="Google Shape;340;p11"/>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341" name="Google Shape;341;p11"/>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342" name="Google Shape;342;p11"/>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343" name="Google Shape;343;p11"/>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344" name="Google Shape;344;p11"/>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345" name="Google Shape;345;p11"/>
            <p:cNvGrpSpPr/>
            <p:nvPr/>
          </p:nvGrpSpPr>
          <p:grpSpPr>
            <a:xfrm>
              <a:off x="711200" y="258900"/>
              <a:ext cx="7721725" cy="4625700"/>
              <a:chOff x="711200" y="258900"/>
              <a:chExt cx="7721725" cy="4625700"/>
            </a:xfrm>
          </p:grpSpPr>
          <p:cxnSp>
            <p:nvCxnSpPr>
              <p:cNvPr id="346" name="Google Shape;346;p11"/>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47" name="Google Shape;347;p11"/>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48" name="Google Shape;348;p11"/>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49" name="Google Shape;349;p11"/>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50" name="Google Shape;350;p11"/>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51" name="Google Shape;351;p11"/>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52" name="Google Shape;352;p11"/>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53" name="Google Shape;353;p11"/>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54" name="Google Shape;354;p11"/>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55" name="Google Shape;355;p11"/>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56" name="Google Shape;356;p11"/>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57" name="Google Shape;357;p11"/>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58" name="Google Shape;358;p11"/>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59" name="Google Shape;359;p11"/>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60" name="Google Shape;360;p11"/>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61" name="Google Shape;361;p11"/>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362" name="Google Shape;362;p11"/>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363" name="Google Shape;363;p11"/>
          <p:cNvSpPr txBox="1">
            <a:spLocks noGrp="1"/>
          </p:cNvSpPr>
          <p:nvPr>
            <p:ph type="title"/>
          </p:nvPr>
        </p:nvSpPr>
        <p:spPr>
          <a:xfrm>
            <a:off x="2913885" y="2844717"/>
            <a:ext cx="6059430" cy="1122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600"/>
              <a:buNone/>
              <a:defRPr sz="5850"/>
            </a:lvl1pPr>
            <a:lvl2pPr lvl="1" algn="ctr">
              <a:lnSpc>
                <a:spcPct val="100000"/>
              </a:lnSpc>
              <a:spcBef>
                <a:spcPts val="0"/>
              </a:spcBef>
              <a:spcAft>
                <a:spcPts val="0"/>
              </a:spcAft>
              <a:buSzPts val="3600"/>
              <a:buNone/>
              <a:defRPr sz="4680"/>
            </a:lvl2pPr>
            <a:lvl3pPr lvl="2" algn="ctr">
              <a:lnSpc>
                <a:spcPct val="100000"/>
              </a:lnSpc>
              <a:spcBef>
                <a:spcPts val="0"/>
              </a:spcBef>
              <a:spcAft>
                <a:spcPts val="0"/>
              </a:spcAft>
              <a:buSzPts val="3600"/>
              <a:buNone/>
              <a:defRPr sz="4680"/>
            </a:lvl3pPr>
            <a:lvl4pPr lvl="3" algn="ctr">
              <a:lnSpc>
                <a:spcPct val="100000"/>
              </a:lnSpc>
              <a:spcBef>
                <a:spcPts val="0"/>
              </a:spcBef>
              <a:spcAft>
                <a:spcPts val="0"/>
              </a:spcAft>
              <a:buSzPts val="3600"/>
              <a:buNone/>
              <a:defRPr sz="4680"/>
            </a:lvl4pPr>
            <a:lvl5pPr lvl="4" algn="ctr">
              <a:lnSpc>
                <a:spcPct val="100000"/>
              </a:lnSpc>
              <a:spcBef>
                <a:spcPts val="0"/>
              </a:spcBef>
              <a:spcAft>
                <a:spcPts val="0"/>
              </a:spcAft>
              <a:buSzPts val="3600"/>
              <a:buNone/>
              <a:defRPr sz="4680"/>
            </a:lvl5pPr>
            <a:lvl6pPr lvl="5" algn="ctr">
              <a:lnSpc>
                <a:spcPct val="100000"/>
              </a:lnSpc>
              <a:spcBef>
                <a:spcPts val="0"/>
              </a:spcBef>
              <a:spcAft>
                <a:spcPts val="0"/>
              </a:spcAft>
              <a:buSzPts val="3600"/>
              <a:buNone/>
              <a:defRPr sz="4680"/>
            </a:lvl6pPr>
            <a:lvl7pPr lvl="6" algn="ctr">
              <a:lnSpc>
                <a:spcPct val="100000"/>
              </a:lnSpc>
              <a:spcBef>
                <a:spcPts val="0"/>
              </a:spcBef>
              <a:spcAft>
                <a:spcPts val="0"/>
              </a:spcAft>
              <a:buSzPts val="3600"/>
              <a:buNone/>
              <a:defRPr sz="4680"/>
            </a:lvl7pPr>
            <a:lvl8pPr lvl="7" algn="ctr">
              <a:lnSpc>
                <a:spcPct val="100000"/>
              </a:lnSpc>
              <a:spcBef>
                <a:spcPts val="0"/>
              </a:spcBef>
              <a:spcAft>
                <a:spcPts val="0"/>
              </a:spcAft>
              <a:buSzPts val="3600"/>
              <a:buNone/>
              <a:defRPr sz="4680"/>
            </a:lvl8pPr>
            <a:lvl9pPr lvl="8" algn="ctr">
              <a:lnSpc>
                <a:spcPct val="100000"/>
              </a:lnSpc>
              <a:spcBef>
                <a:spcPts val="0"/>
              </a:spcBef>
              <a:spcAft>
                <a:spcPts val="0"/>
              </a:spcAft>
              <a:buSzPts val="3600"/>
              <a:buNone/>
              <a:defRPr sz="4680"/>
            </a:lvl9pPr>
          </a:lstStyle>
          <a:p>
            <a:endParaRPr/>
          </a:p>
        </p:txBody>
      </p:sp>
      <p:sp>
        <p:nvSpPr>
          <p:cNvPr id="364" name="Google Shape;364;p11"/>
          <p:cNvSpPr txBox="1">
            <a:spLocks noGrp="1"/>
          </p:cNvSpPr>
          <p:nvPr>
            <p:ph type="subTitle" idx="1"/>
          </p:nvPr>
        </p:nvSpPr>
        <p:spPr>
          <a:xfrm>
            <a:off x="2914015" y="3967117"/>
            <a:ext cx="6059430" cy="168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600"/>
              <a:buNone/>
              <a:defRPr sz="2080">
                <a:solidFill>
                  <a:schemeClr val="dk1"/>
                </a:solidFill>
              </a:defRPr>
            </a:lvl1pPr>
            <a:lvl2pPr lvl="1" algn="ctr">
              <a:lnSpc>
                <a:spcPct val="100000"/>
              </a:lnSpc>
              <a:spcBef>
                <a:spcPts val="0"/>
              </a:spcBef>
              <a:spcAft>
                <a:spcPts val="0"/>
              </a:spcAft>
              <a:buClr>
                <a:schemeClr val="dk1"/>
              </a:buClr>
              <a:buSzPts val="1600"/>
              <a:buNone/>
              <a:defRPr sz="2080">
                <a:solidFill>
                  <a:schemeClr val="dk1"/>
                </a:solidFill>
              </a:defRPr>
            </a:lvl2pPr>
            <a:lvl3pPr lvl="2" algn="ctr">
              <a:lnSpc>
                <a:spcPct val="100000"/>
              </a:lnSpc>
              <a:spcBef>
                <a:spcPts val="2080"/>
              </a:spcBef>
              <a:spcAft>
                <a:spcPts val="0"/>
              </a:spcAft>
              <a:buClr>
                <a:schemeClr val="dk1"/>
              </a:buClr>
              <a:buSzPts val="1600"/>
              <a:buNone/>
              <a:defRPr sz="2080">
                <a:solidFill>
                  <a:schemeClr val="dk1"/>
                </a:solidFill>
              </a:defRPr>
            </a:lvl3pPr>
            <a:lvl4pPr lvl="3" algn="ctr">
              <a:lnSpc>
                <a:spcPct val="100000"/>
              </a:lnSpc>
              <a:spcBef>
                <a:spcPts val="2080"/>
              </a:spcBef>
              <a:spcAft>
                <a:spcPts val="0"/>
              </a:spcAft>
              <a:buClr>
                <a:schemeClr val="dk1"/>
              </a:buClr>
              <a:buSzPts val="1600"/>
              <a:buNone/>
              <a:defRPr sz="2080">
                <a:solidFill>
                  <a:schemeClr val="dk1"/>
                </a:solidFill>
              </a:defRPr>
            </a:lvl4pPr>
            <a:lvl5pPr lvl="4" algn="ctr">
              <a:lnSpc>
                <a:spcPct val="100000"/>
              </a:lnSpc>
              <a:spcBef>
                <a:spcPts val="2080"/>
              </a:spcBef>
              <a:spcAft>
                <a:spcPts val="0"/>
              </a:spcAft>
              <a:buClr>
                <a:schemeClr val="dk1"/>
              </a:buClr>
              <a:buSzPts val="1600"/>
              <a:buNone/>
              <a:defRPr sz="2080">
                <a:solidFill>
                  <a:schemeClr val="dk1"/>
                </a:solidFill>
              </a:defRPr>
            </a:lvl5pPr>
            <a:lvl6pPr lvl="5" algn="ctr">
              <a:lnSpc>
                <a:spcPct val="100000"/>
              </a:lnSpc>
              <a:spcBef>
                <a:spcPts val="2080"/>
              </a:spcBef>
              <a:spcAft>
                <a:spcPts val="0"/>
              </a:spcAft>
              <a:buClr>
                <a:schemeClr val="dk1"/>
              </a:buClr>
              <a:buSzPts val="1600"/>
              <a:buNone/>
              <a:defRPr sz="2080">
                <a:solidFill>
                  <a:schemeClr val="dk1"/>
                </a:solidFill>
              </a:defRPr>
            </a:lvl6pPr>
            <a:lvl7pPr lvl="6" algn="ctr">
              <a:lnSpc>
                <a:spcPct val="100000"/>
              </a:lnSpc>
              <a:spcBef>
                <a:spcPts val="2080"/>
              </a:spcBef>
              <a:spcAft>
                <a:spcPts val="0"/>
              </a:spcAft>
              <a:buClr>
                <a:schemeClr val="dk1"/>
              </a:buClr>
              <a:buSzPts val="1600"/>
              <a:buNone/>
              <a:defRPr sz="2080">
                <a:solidFill>
                  <a:schemeClr val="dk1"/>
                </a:solidFill>
              </a:defRPr>
            </a:lvl7pPr>
            <a:lvl8pPr lvl="7" algn="ctr">
              <a:lnSpc>
                <a:spcPct val="100000"/>
              </a:lnSpc>
              <a:spcBef>
                <a:spcPts val="2080"/>
              </a:spcBef>
              <a:spcAft>
                <a:spcPts val="0"/>
              </a:spcAft>
              <a:buClr>
                <a:schemeClr val="dk1"/>
              </a:buClr>
              <a:buSzPts val="1600"/>
              <a:buNone/>
              <a:defRPr sz="2080">
                <a:solidFill>
                  <a:schemeClr val="dk1"/>
                </a:solidFill>
              </a:defRPr>
            </a:lvl8pPr>
            <a:lvl9pPr lvl="8" algn="ctr">
              <a:lnSpc>
                <a:spcPct val="100000"/>
              </a:lnSpc>
              <a:spcBef>
                <a:spcPts val="2080"/>
              </a:spcBef>
              <a:spcAft>
                <a:spcPts val="2080"/>
              </a:spcAft>
              <a:buClr>
                <a:schemeClr val="dk1"/>
              </a:buClr>
              <a:buSzPts val="1600"/>
              <a:buNone/>
              <a:defRPr sz="2080">
                <a:solidFill>
                  <a:schemeClr val="dk1"/>
                </a:solidFill>
              </a:defRPr>
            </a:lvl9pPr>
          </a:lstStyle>
          <a:p>
            <a:endParaRPr/>
          </a:p>
        </p:txBody>
      </p:sp>
      <p:pic>
        <p:nvPicPr>
          <p:cNvPr id="365" name="Google Shape;365;p11"/>
          <p:cNvPicPr preferRelativeResize="0"/>
          <p:nvPr/>
        </p:nvPicPr>
        <p:blipFill rotWithShape="1">
          <a:blip r:embed="rId3">
            <a:alphaModFix/>
          </a:blip>
          <a:srcRect t="5539" b="5539"/>
          <a:stretch/>
        </p:blipFill>
        <p:spPr>
          <a:xfrm rot="-6593133">
            <a:off x="9789072" y="5166194"/>
            <a:ext cx="2014432"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6"/>
        <p:cNvGrpSpPr/>
        <p:nvPr/>
      </p:nvGrpSpPr>
      <p:grpSpPr>
        <a:xfrm>
          <a:off x="0" y="0"/>
          <a:ext cx="0" cy="0"/>
          <a:chOff x="0" y="0"/>
          <a:chExt cx="0" cy="0"/>
        </a:xfrm>
      </p:grpSpPr>
      <p:grpSp>
        <p:nvGrpSpPr>
          <p:cNvPr id="367" name="Google Shape;367;p12"/>
          <p:cNvGrpSpPr/>
          <p:nvPr/>
        </p:nvGrpSpPr>
        <p:grpSpPr>
          <a:xfrm>
            <a:off x="314828" y="345200"/>
            <a:ext cx="11257740" cy="6167600"/>
            <a:chOff x="242175" y="258900"/>
            <a:chExt cx="8659800" cy="4625700"/>
          </a:xfrm>
        </p:grpSpPr>
        <p:sp>
          <p:nvSpPr>
            <p:cNvPr id="368" name="Google Shape;368;p12"/>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369" name="Google Shape;369;p12"/>
            <p:cNvGrpSpPr/>
            <p:nvPr/>
          </p:nvGrpSpPr>
          <p:grpSpPr>
            <a:xfrm>
              <a:off x="242175" y="700280"/>
              <a:ext cx="8659800" cy="3820876"/>
              <a:chOff x="242175" y="665399"/>
              <a:chExt cx="8659800" cy="3820876"/>
            </a:xfrm>
          </p:grpSpPr>
          <p:cxnSp>
            <p:nvCxnSpPr>
              <p:cNvPr id="370" name="Google Shape;370;p12"/>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371" name="Google Shape;371;p12"/>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372" name="Google Shape;372;p12"/>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373" name="Google Shape;373;p12"/>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374" name="Google Shape;374;p12"/>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375" name="Google Shape;375;p12"/>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376" name="Google Shape;376;p12"/>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377" name="Google Shape;377;p12"/>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378" name="Google Shape;378;p12"/>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379" name="Google Shape;379;p12"/>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380" name="Google Shape;380;p12"/>
            <p:cNvGrpSpPr/>
            <p:nvPr/>
          </p:nvGrpSpPr>
          <p:grpSpPr>
            <a:xfrm>
              <a:off x="711200" y="258900"/>
              <a:ext cx="7721725" cy="4625700"/>
              <a:chOff x="711200" y="258900"/>
              <a:chExt cx="7721725" cy="4625700"/>
            </a:xfrm>
          </p:grpSpPr>
          <p:cxnSp>
            <p:nvCxnSpPr>
              <p:cNvPr id="381" name="Google Shape;381;p12"/>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82" name="Google Shape;382;p12"/>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83" name="Google Shape;383;p12"/>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84" name="Google Shape;384;p12"/>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85" name="Google Shape;385;p12"/>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86" name="Google Shape;386;p12"/>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87" name="Google Shape;387;p12"/>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88" name="Google Shape;388;p12"/>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89" name="Google Shape;389;p12"/>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90" name="Google Shape;390;p12"/>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91" name="Google Shape;391;p12"/>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92" name="Google Shape;392;p12"/>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93" name="Google Shape;393;p12"/>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94" name="Google Shape;394;p12"/>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95" name="Google Shape;395;p12"/>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96" name="Google Shape;396;p12"/>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397" name="Google Shape;397;p12"/>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398" name="Google Shape;398;p12"/>
          <p:cNvSpPr txBox="1">
            <a:spLocks noGrp="1"/>
          </p:cNvSpPr>
          <p:nvPr>
            <p:ph type="title" hasCustomPrompt="1"/>
          </p:nvPr>
        </p:nvSpPr>
        <p:spPr>
          <a:xfrm>
            <a:off x="2806343" y="3261900"/>
            <a:ext cx="6274320" cy="174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9600"/>
              <a:buNone/>
              <a:defRPr sz="9360"/>
            </a:lvl1pPr>
            <a:lvl2pPr lvl="1" algn="ctr">
              <a:lnSpc>
                <a:spcPct val="100000"/>
              </a:lnSpc>
              <a:spcBef>
                <a:spcPts val="0"/>
              </a:spcBef>
              <a:spcAft>
                <a:spcPts val="0"/>
              </a:spcAft>
              <a:buSzPts val="9600"/>
              <a:buNone/>
              <a:defRPr sz="12480"/>
            </a:lvl2pPr>
            <a:lvl3pPr lvl="2" algn="ctr">
              <a:lnSpc>
                <a:spcPct val="100000"/>
              </a:lnSpc>
              <a:spcBef>
                <a:spcPts val="0"/>
              </a:spcBef>
              <a:spcAft>
                <a:spcPts val="0"/>
              </a:spcAft>
              <a:buSzPts val="9600"/>
              <a:buNone/>
              <a:defRPr sz="12480"/>
            </a:lvl3pPr>
            <a:lvl4pPr lvl="3" algn="ctr">
              <a:lnSpc>
                <a:spcPct val="100000"/>
              </a:lnSpc>
              <a:spcBef>
                <a:spcPts val="0"/>
              </a:spcBef>
              <a:spcAft>
                <a:spcPts val="0"/>
              </a:spcAft>
              <a:buSzPts val="9600"/>
              <a:buNone/>
              <a:defRPr sz="12480"/>
            </a:lvl4pPr>
            <a:lvl5pPr lvl="4" algn="ctr">
              <a:lnSpc>
                <a:spcPct val="100000"/>
              </a:lnSpc>
              <a:spcBef>
                <a:spcPts val="0"/>
              </a:spcBef>
              <a:spcAft>
                <a:spcPts val="0"/>
              </a:spcAft>
              <a:buSzPts val="9600"/>
              <a:buNone/>
              <a:defRPr sz="12480"/>
            </a:lvl5pPr>
            <a:lvl6pPr lvl="5" algn="ctr">
              <a:lnSpc>
                <a:spcPct val="100000"/>
              </a:lnSpc>
              <a:spcBef>
                <a:spcPts val="0"/>
              </a:spcBef>
              <a:spcAft>
                <a:spcPts val="0"/>
              </a:spcAft>
              <a:buSzPts val="9600"/>
              <a:buNone/>
              <a:defRPr sz="12480"/>
            </a:lvl6pPr>
            <a:lvl7pPr lvl="6" algn="ctr">
              <a:lnSpc>
                <a:spcPct val="100000"/>
              </a:lnSpc>
              <a:spcBef>
                <a:spcPts val="0"/>
              </a:spcBef>
              <a:spcAft>
                <a:spcPts val="0"/>
              </a:spcAft>
              <a:buSzPts val="9600"/>
              <a:buNone/>
              <a:defRPr sz="12480"/>
            </a:lvl7pPr>
            <a:lvl8pPr lvl="7" algn="ctr">
              <a:lnSpc>
                <a:spcPct val="100000"/>
              </a:lnSpc>
              <a:spcBef>
                <a:spcPts val="0"/>
              </a:spcBef>
              <a:spcAft>
                <a:spcPts val="0"/>
              </a:spcAft>
              <a:buSzPts val="9600"/>
              <a:buNone/>
              <a:defRPr sz="12480"/>
            </a:lvl8pPr>
            <a:lvl9pPr lvl="8" algn="ctr">
              <a:lnSpc>
                <a:spcPct val="100000"/>
              </a:lnSpc>
              <a:spcBef>
                <a:spcPts val="0"/>
              </a:spcBef>
              <a:spcAft>
                <a:spcPts val="0"/>
              </a:spcAft>
              <a:buSzPts val="9600"/>
              <a:buNone/>
              <a:defRPr sz="12480"/>
            </a:lvl9pPr>
          </a:lstStyle>
          <a:p>
            <a:r>
              <a:t>xx%</a:t>
            </a:r>
          </a:p>
        </p:txBody>
      </p:sp>
      <p:sp>
        <p:nvSpPr>
          <p:cNvPr id="399" name="Google Shape;399;p12"/>
          <p:cNvSpPr txBox="1">
            <a:spLocks noGrp="1"/>
          </p:cNvSpPr>
          <p:nvPr>
            <p:ph type="subTitle" idx="1"/>
          </p:nvPr>
        </p:nvSpPr>
        <p:spPr>
          <a:xfrm>
            <a:off x="2806343" y="5009733"/>
            <a:ext cx="6274320" cy="662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600"/>
              <a:buNone/>
              <a:defRPr sz="2080">
                <a:solidFill>
                  <a:schemeClr val="dk1"/>
                </a:solidFill>
              </a:defRPr>
            </a:lvl1pPr>
            <a:lvl2pPr lvl="1" algn="ctr">
              <a:lnSpc>
                <a:spcPct val="100000"/>
              </a:lnSpc>
              <a:spcBef>
                <a:spcPts val="0"/>
              </a:spcBef>
              <a:spcAft>
                <a:spcPts val="0"/>
              </a:spcAft>
              <a:buClr>
                <a:schemeClr val="dk1"/>
              </a:buClr>
              <a:buSzPts val="1600"/>
              <a:buNone/>
              <a:defRPr sz="2080">
                <a:solidFill>
                  <a:schemeClr val="dk1"/>
                </a:solidFill>
              </a:defRPr>
            </a:lvl2pPr>
            <a:lvl3pPr lvl="2" algn="ctr">
              <a:lnSpc>
                <a:spcPct val="100000"/>
              </a:lnSpc>
              <a:spcBef>
                <a:spcPts val="2080"/>
              </a:spcBef>
              <a:spcAft>
                <a:spcPts val="0"/>
              </a:spcAft>
              <a:buClr>
                <a:schemeClr val="dk1"/>
              </a:buClr>
              <a:buSzPts val="1600"/>
              <a:buNone/>
              <a:defRPr sz="2080">
                <a:solidFill>
                  <a:schemeClr val="dk1"/>
                </a:solidFill>
              </a:defRPr>
            </a:lvl3pPr>
            <a:lvl4pPr lvl="3" algn="ctr">
              <a:lnSpc>
                <a:spcPct val="100000"/>
              </a:lnSpc>
              <a:spcBef>
                <a:spcPts val="2080"/>
              </a:spcBef>
              <a:spcAft>
                <a:spcPts val="0"/>
              </a:spcAft>
              <a:buClr>
                <a:schemeClr val="dk1"/>
              </a:buClr>
              <a:buSzPts val="1600"/>
              <a:buNone/>
              <a:defRPr sz="2080">
                <a:solidFill>
                  <a:schemeClr val="dk1"/>
                </a:solidFill>
              </a:defRPr>
            </a:lvl4pPr>
            <a:lvl5pPr lvl="4" algn="ctr">
              <a:lnSpc>
                <a:spcPct val="100000"/>
              </a:lnSpc>
              <a:spcBef>
                <a:spcPts val="2080"/>
              </a:spcBef>
              <a:spcAft>
                <a:spcPts val="0"/>
              </a:spcAft>
              <a:buClr>
                <a:schemeClr val="dk1"/>
              </a:buClr>
              <a:buSzPts val="1600"/>
              <a:buNone/>
              <a:defRPr sz="2080">
                <a:solidFill>
                  <a:schemeClr val="dk1"/>
                </a:solidFill>
              </a:defRPr>
            </a:lvl5pPr>
            <a:lvl6pPr lvl="5" algn="ctr">
              <a:lnSpc>
                <a:spcPct val="100000"/>
              </a:lnSpc>
              <a:spcBef>
                <a:spcPts val="2080"/>
              </a:spcBef>
              <a:spcAft>
                <a:spcPts val="0"/>
              </a:spcAft>
              <a:buClr>
                <a:schemeClr val="dk1"/>
              </a:buClr>
              <a:buSzPts val="1600"/>
              <a:buNone/>
              <a:defRPr sz="2080">
                <a:solidFill>
                  <a:schemeClr val="dk1"/>
                </a:solidFill>
              </a:defRPr>
            </a:lvl6pPr>
            <a:lvl7pPr lvl="6" algn="ctr">
              <a:lnSpc>
                <a:spcPct val="100000"/>
              </a:lnSpc>
              <a:spcBef>
                <a:spcPts val="2080"/>
              </a:spcBef>
              <a:spcAft>
                <a:spcPts val="0"/>
              </a:spcAft>
              <a:buClr>
                <a:schemeClr val="dk1"/>
              </a:buClr>
              <a:buSzPts val="1600"/>
              <a:buNone/>
              <a:defRPr sz="2080">
                <a:solidFill>
                  <a:schemeClr val="dk1"/>
                </a:solidFill>
              </a:defRPr>
            </a:lvl7pPr>
            <a:lvl8pPr lvl="7" algn="ctr">
              <a:lnSpc>
                <a:spcPct val="100000"/>
              </a:lnSpc>
              <a:spcBef>
                <a:spcPts val="2080"/>
              </a:spcBef>
              <a:spcAft>
                <a:spcPts val="0"/>
              </a:spcAft>
              <a:buClr>
                <a:schemeClr val="dk1"/>
              </a:buClr>
              <a:buSzPts val="1600"/>
              <a:buNone/>
              <a:defRPr sz="2080">
                <a:solidFill>
                  <a:schemeClr val="dk1"/>
                </a:solidFill>
              </a:defRPr>
            </a:lvl8pPr>
            <a:lvl9pPr lvl="8" algn="ctr">
              <a:lnSpc>
                <a:spcPct val="100000"/>
              </a:lnSpc>
              <a:spcBef>
                <a:spcPts val="2080"/>
              </a:spcBef>
              <a:spcAft>
                <a:spcPts val="2080"/>
              </a:spcAft>
              <a:buClr>
                <a:schemeClr val="dk1"/>
              </a:buClr>
              <a:buSzPts val="1600"/>
              <a:buNone/>
              <a:defRPr sz="2080">
                <a:solidFill>
                  <a:schemeClr val="dk1"/>
                </a:solidFill>
              </a:defRPr>
            </a:lvl9pPr>
          </a:lstStyle>
          <a:p>
            <a:endParaRPr/>
          </a:p>
        </p:txBody>
      </p:sp>
      <p:pic>
        <p:nvPicPr>
          <p:cNvPr id="400" name="Google Shape;400;p12"/>
          <p:cNvPicPr preferRelativeResize="0"/>
          <p:nvPr/>
        </p:nvPicPr>
        <p:blipFill rotWithShape="1">
          <a:blip r:embed="rId3">
            <a:alphaModFix/>
          </a:blip>
          <a:srcRect t="5539" b="5539"/>
          <a:stretch/>
        </p:blipFill>
        <p:spPr>
          <a:xfrm rot="5">
            <a:off x="376707" y="5926366"/>
            <a:ext cx="1964074" cy="424900"/>
          </a:xfrm>
          <a:prstGeom prst="rect">
            <a:avLst/>
          </a:prstGeom>
          <a:noFill/>
          <a:ln>
            <a:noFill/>
          </a:ln>
          <a:effectLst>
            <a:outerShdw blurRad="57150" dist="19050" dir="5400000" algn="bl" rotWithShape="0">
              <a:schemeClr val="dk1">
                <a:alpha val="49803"/>
              </a:schemeClr>
            </a:outerShdw>
          </a:effectLst>
        </p:spPr>
      </p:pic>
      <p:pic>
        <p:nvPicPr>
          <p:cNvPr id="401" name="Google Shape;401;p12"/>
          <p:cNvPicPr preferRelativeResize="0"/>
          <p:nvPr/>
        </p:nvPicPr>
        <p:blipFill rotWithShape="1">
          <a:blip r:embed="rId4">
            <a:alphaModFix/>
          </a:blip>
          <a:srcRect t="5539" b="5539"/>
          <a:stretch/>
        </p:blipFill>
        <p:spPr>
          <a:xfrm rot="5400000">
            <a:off x="10518145" y="2054761"/>
            <a:ext cx="2014432"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3"/>
        </a:solidFill>
        <a:effectLst/>
      </p:bgPr>
    </p:bg>
    <p:spTree>
      <p:nvGrpSpPr>
        <p:cNvPr id="1" name="Shape 40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03"/>
        <p:cNvGrpSpPr/>
        <p:nvPr/>
      </p:nvGrpSpPr>
      <p:grpSpPr>
        <a:xfrm>
          <a:off x="0" y="0"/>
          <a:ext cx="0" cy="0"/>
          <a:chOff x="0" y="0"/>
          <a:chExt cx="0" cy="0"/>
        </a:xfrm>
      </p:grpSpPr>
      <p:grpSp>
        <p:nvGrpSpPr>
          <p:cNvPr id="404" name="Google Shape;404;p14"/>
          <p:cNvGrpSpPr/>
          <p:nvPr/>
        </p:nvGrpSpPr>
        <p:grpSpPr>
          <a:xfrm>
            <a:off x="314828" y="345200"/>
            <a:ext cx="11257740" cy="6167600"/>
            <a:chOff x="242175" y="258900"/>
            <a:chExt cx="8659800" cy="4625700"/>
          </a:xfrm>
        </p:grpSpPr>
        <p:sp>
          <p:nvSpPr>
            <p:cNvPr id="405" name="Google Shape;405;p14"/>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406" name="Google Shape;406;p14"/>
            <p:cNvGrpSpPr/>
            <p:nvPr/>
          </p:nvGrpSpPr>
          <p:grpSpPr>
            <a:xfrm>
              <a:off x="242175" y="700280"/>
              <a:ext cx="8659800" cy="3820876"/>
              <a:chOff x="242175" y="665399"/>
              <a:chExt cx="8659800" cy="3820876"/>
            </a:xfrm>
          </p:grpSpPr>
          <p:cxnSp>
            <p:nvCxnSpPr>
              <p:cNvPr id="407" name="Google Shape;407;p14"/>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408" name="Google Shape;408;p14"/>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409" name="Google Shape;409;p14"/>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410" name="Google Shape;410;p14"/>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411" name="Google Shape;411;p14"/>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412" name="Google Shape;412;p14"/>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413" name="Google Shape;413;p14"/>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414" name="Google Shape;414;p14"/>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415" name="Google Shape;415;p14"/>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416" name="Google Shape;416;p14"/>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417" name="Google Shape;417;p14"/>
            <p:cNvGrpSpPr/>
            <p:nvPr/>
          </p:nvGrpSpPr>
          <p:grpSpPr>
            <a:xfrm>
              <a:off x="711200" y="258900"/>
              <a:ext cx="7721725" cy="4625700"/>
              <a:chOff x="711200" y="258900"/>
              <a:chExt cx="7721725" cy="4625700"/>
            </a:xfrm>
          </p:grpSpPr>
          <p:cxnSp>
            <p:nvCxnSpPr>
              <p:cNvPr id="418" name="Google Shape;418;p14"/>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19" name="Google Shape;419;p14"/>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20" name="Google Shape;420;p14"/>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21" name="Google Shape;421;p14"/>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22" name="Google Shape;422;p14"/>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23" name="Google Shape;423;p14"/>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24" name="Google Shape;424;p14"/>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25" name="Google Shape;425;p14"/>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26" name="Google Shape;426;p14"/>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27" name="Google Shape;427;p14"/>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28" name="Google Shape;428;p14"/>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29" name="Google Shape;429;p14"/>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30" name="Google Shape;430;p14"/>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31" name="Google Shape;431;p14"/>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32" name="Google Shape;432;p14"/>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33" name="Google Shape;433;p14"/>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434" name="Google Shape;434;p14"/>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pic>
        <p:nvPicPr>
          <p:cNvPr id="435" name="Google Shape;435;p14"/>
          <p:cNvPicPr preferRelativeResize="0"/>
          <p:nvPr/>
        </p:nvPicPr>
        <p:blipFill rotWithShape="1">
          <a:blip r:embed="rId3">
            <a:alphaModFix/>
          </a:blip>
          <a:srcRect t="5539" b="5539"/>
          <a:stretch/>
        </p:blipFill>
        <p:spPr>
          <a:xfrm rot="-1333971">
            <a:off x="5362" y="446282"/>
            <a:ext cx="1964074" cy="424900"/>
          </a:xfrm>
          <a:prstGeom prst="rect">
            <a:avLst/>
          </a:prstGeom>
          <a:noFill/>
          <a:ln>
            <a:noFill/>
          </a:ln>
          <a:effectLst>
            <a:outerShdw blurRad="57150" dist="19050" dir="5400000" algn="bl" rotWithShape="0">
              <a:schemeClr val="dk1">
                <a:alpha val="49803"/>
              </a:schemeClr>
            </a:outerShdw>
          </a:effectLst>
        </p:spPr>
      </p:pic>
      <p:pic>
        <p:nvPicPr>
          <p:cNvPr id="436" name="Google Shape;436;p14"/>
          <p:cNvPicPr preferRelativeResize="0"/>
          <p:nvPr/>
        </p:nvPicPr>
        <p:blipFill rotWithShape="1">
          <a:blip r:embed="rId4">
            <a:alphaModFix/>
          </a:blip>
          <a:srcRect t="5539" b="5539"/>
          <a:stretch/>
        </p:blipFill>
        <p:spPr>
          <a:xfrm rot="-5400000">
            <a:off x="10518145" y="4022894"/>
            <a:ext cx="2014432"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37"/>
        <p:cNvGrpSpPr/>
        <p:nvPr/>
      </p:nvGrpSpPr>
      <p:grpSpPr>
        <a:xfrm>
          <a:off x="0" y="0"/>
          <a:ext cx="0" cy="0"/>
          <a:chOff x="0" y="0"/>
          <a:chExt cx="0" cy="0"/>
        </a:xfrm>
      </p:grpSpPr>
      <p:grpSp>
        <p:nvGrpSpPr>
          <p:cNvPr id="438" name="Google Shape;438;p15"/>
          <p:cNvGrpSpPr/>
          <p:nvPr/>
        </p:nvGrpSpPr>
        <p:grpSpPr>
          <a:xfrm>
            <a:off x="317948" y="345200"/>
            <a:ext cx="11251500" cy="6167600"/>
            <a:chOff x="244575" y="258900"/>
            <a:chExt cx="8655000" cy="4625700"/>
          </a:xfrm>
        </p:grpSpPr>
        <p:sp>
          <p:nvSpPr>
            <p:cNvPr id="439" name="Google Shape;439;p15"/>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440" name="Google Shape;440;p15"/>
            <p:cNvGrpSpPr/>
            <p:nvPr/>
          </p:nvGrpSpPr>
          <p:grpSpPr>
            <a:xfrm>
              <a:off x="711225" y="258900"/>
              <a:ext cx="7721725" cy="4625700"/>
              <a:chOff x="711225" y="258900"/>
              <a:chExt cx="7721725" cy="4625700"/>
            </a:xfrm>
          </p:grpSpPr>
          <p:cxnSp>
            <p:nvCxnSpPr>
              <p:cNvPr id="441" name="Google Shape;441;p15"/>
              <p:cNvCxnSpPr/>
              <p:nvPr/>
            </p:nvCxnSpPr>
            <p:spPr>
              <a:xfrm>
                <a:off x="7112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42" name="Google Shape;442;p15"/>
              <p:cNvCxnSpPr/>
              <p:nvPr/>
            </p:nvCxnSpPr>
            <p:spPr>
              <a:xfrm>
                <a:off x="843295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43" name="Google Shape;443;p15"/>
              <p:cNvCxnSpPr/>
              <p:nvPr/>
            </p:nvCxnSpPr>
            <p:spPr>
              <a:xfrm>
                <a:off x="791816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44" name="Google Shape;444;p15"/>
              <p:cNvCxnSpPr/>
              <p:nvPr/>
            </p:nvCxnSpPr>
            <p:spPr>
              <a:xfrm>
                <a:off x="740338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45" name="Google Shape;445;p15"/>
              <p:cNvCxnSpPr/>
              <p:nvPr/>
            </p:nvCxnSpPr>
            <p:spPr>
              <a:xfrm>
                <a:off x="688860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46" name="Google Shape;446;p15"/>
              <p:cNvCxnSpPr/>
              <p:nvPr/>
            </p:nvCxnSpPr>
            <p:spPr>
              <a:xfrm>
                <a:off x="637382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47" name="Google Shape;447;p15"/>
              <p:cNvCxnSpPr/>
              <p:nvPr/>
            </p:nvCxnSpPr>
            <p:spPr>
              <a:xfrm>
                <a:off x="585904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48" name="Google Shape;448;p15"/>
              <p:cNvCxnSpPr/>
              <p:nvPr/>
            </p:nvCxnSpPr>
            <p:spPr>
              <a:xfrm>
                <a:off x="534426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49" name="Google Shape;449;p15"/>
              <p:cNvCxnSpPr/>
              <p:nvPr/>
            </p:nvCxnSpPr>
            <p:spPr>
              <a:xfrm>
                <a:off x="482947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50" name="Google Shape;450;p15"/>
              <p:cNvCxnSpPr/>
              <p:nvPr/>
            </p:nvCxnSpPr>
            <p:spPr>
              <a:xfrm>
                <a:off x="431469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51" name="Google Shape;451;p15"/>
              <p:cNvCxnSpPr/>
              <p:nvPr/>
            </p:nvCxnSpPr>
            <p:spPr>
              <a:xfrm>
                <a:off x="379991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52" name="Google Shape;452;p15"/>
              <p:cNvCxnSpPr/>
              <p:nvPr/>
            </p:nvCxnSpPr>
            <p:spPr>
              <a:xfrm>
                <a:off x="328513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53" name="Google Shape;453;p15"/>
              <p:cNvCxnSpPr/>
              <p:nvPr/>
            </p:nvCxnSpPr>
            <p:spPr>
              <a:xfrm>
                <a:off x="277035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54" name="Google Shape;454;p15"/>
              <p:cNvCxnSpPr/>
              <p:nvPr/>
            </p:nvCxnSpPr>
            <p:spPr>
              <a:xfrm>
                <a:off x="225557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55" name="Google Shape;455;p15"/>
              <p:cNvCxnSpPr/>
              <p:nvPr/>
            </p:nvCxnSpPr>
            <p:spPr>
              <a:xfrm>
                <a:off x="174078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56" name="Google Shape;456;p15"/>
              <p:cNvCxnSpPr/>
              <p:nvPr/>
            </p:nvCxnSpPr>
            <p:spPr>
              <a:xfrm>
                <a:off x="1226007"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457" name="Google Shape;457;p15"/>
          <p:cNvPicPr preferRelativeResize="0"/>
          <p:nvPr/>
        </p:nvPicPr>
        <p:blipFill rotWithShape="1">
          <a:blip r:embed="rId2">
            <a:alphaModFix amt="25000"/>
          </a:blip>
          <a:srcRect l="25582" t="327" r="735" b="277"/>
          <a:stretch/>
        </p:blipFill>
        <p:spPr>
          <a:xfrm rot="-5400000">
            <a:off x="2860948" y="-2202133"/>
            <a:ext cx="6192800" cy="11278800"/>
          </a:xfrm>
          <a:prstGeom prst="roundRect">
            <a:avLst>
              <a:gd name="adj" fmla="val 1774"/>
            </a:avLst>
          </a:prstGeom>
          <a:noFill/>
          <a:ln>
            <a:noFill/>
          </a:ln>
        </p:spPr>
      </p:pic>
      <p:pic>
        <p:nvPicPr>
          <p:cNvPr id="458" name="Google Shape;458;p15"/>
          <p:cNvPicPr preferRelativeResize="0"/>
          <p:nvPr/>
        </p:nvPicPr>
        <p:blipFill rotWithShape="1">
          <a:blip r:embed="rId3">
            <a:alphaModFix/>
          </a:blip>
          <a:srcRect t="5539" b="5539"/>
          <a:stretch/>
        </p:blipFill>
        <p:spPr>
          <a:xfrm rot="-435154">
            <a:off x="8437907" y="6264259"/>
            <a:ext cx="1964075" cy="424900"/>
          </a:xfrm>
          <a:prstGeom prst="rect">
            <a:avLst/>
          </a:prstGeom>
          <a:noFill/>
          <a:ln>
            <a:noFill/>
          </a:ln>
          <a:effectLst>
            <a:outerShdw blurRad="57150" dist="19050" dir="5400000" algn="bl" rotWithShape="0">
              <a:schemeClr val="dk1">
                <a:alpha val="49803"/>
              </a:schemeClr>
            </a:outerShdw>
          </a:effectLst>
        </p:spPr>
      </p:pic>
      <p:pic>
        <p:nvPicPr>
          <p:cNvPr id="459" name="Google Shape;459;p15"/>
          <p:cNvPicPr preferRelativeResize="0"/>
          <p:nvPr/>
        </p:nvPicPr>
        <p:blipFill rotWithShape="1">
          <a:blip r:embed="rId4">
            <a:alphaModFix/>
          </a:blip>
          <a:srcRect t="5539" b="5539"/>
          <a:stretch/>
        </p:blipFill>
        <p:spPr>
          <a:xfrm rot="5400000">
            <a:off x="-657308" y="1711636"/>
            <a:ext cx="2014432"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9_2">
    <p:spTree>
      <p:nvGrpSpPr>
        <p:cNvPr id="1" name="Shape 460"/>
        <p:cNvGrpSpPr/>
        <p:nvPr/>
      </p:nvGrpSpPr>
      <p:grpSpPr>
        <a:xfrm>
          <a:off x="0" y="0"/>
          <a:ext cx="0" cy="0"/>
          <a:chOff x="0" y="0"/>
          <a:chExt cx="0" cy="0"/>
        </a:xfrm>
      </p:grpSpPr>
      <p:grpSp>
        <p:nvGrpSpPr>
          <p:cNvPr id="461" name="Google Shape;461;p16"/>
          <p:cNvGrpSpPr/>
          <p:nvPr/>
        </p:nvGrpSpPr>
        <p:grpSpPr>
          <a:xfrm>
            <a:off x="317948" y="345200"/>
            <a:ext cx="11251500" cy="6167600"/>
            <a:chOff x="244575" y="258900"/>
            <a:chExt cx="8655000" cy="4625700"/>
          </a:xfrm>
        </p:grpSpPr>
        <p:sp>
          <p:nvSpPr>
            <p:cNvPr id="462" name="Google Shape;462;p16"/>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cxnSp>
          <p:nvCxnSpPr>
            <p:cNvPr id="463" name="Google Shape;463;p16"/>
            <p:cNvCxnSpPr/>
            <p:nvPr/>
          </p:nvCxnSpPr>
          <p:spPr>
            <a:xfrm>
              <a:off x="244575" y="700275"/>
              <a:ext cx="8655000" cy="0"/>
            </a:xfrm>
            <a:prstGeom prst="straightConnector1">
              <a:avLst/>
            </a:prstGeom>
            <a:noFill/>
            <a:ln w="9525" cap="flat" cmpd="sng">
              <a:solidFill>
                <a:schemeClr val="lt1"/>
              </a:solidFill>
              <a:prstDash val="solid"/>
              <a:round/>
              <a:headEnd type="none" w="sm" len="sm"/>
              <a:tailEnd type="none" w="sm" len="sm"/>
            </a:ln>
          </p:spPr>
        </p:cxnSp>
        <p:cxnSp>
          <p:nvCxnSpPr>
            <p:cNvPr id="464" name="Google Shape;464;p16"/>
            <p:cNvCxnSpPr/>
            <p:nvPr/>
          </p:nvCxnSpPr>
          <p:spPr>
            <a:xfrm>
              <a:off x="244575" y="4521150"/>
              <a:ext cx="8655000" cy="0"/>
            </a:xfrm>
            <a:prstGeom prst="straightConnector1">
              <a:avLst/>
            </a:prstGeom>
            <a:noFill/>
            <a:ln w="9525" cap="flat" cmpd="sng">
              <a:solidFill>
                <a:schemeClr val="lt1"/>
              </a:solidFill>
              <a:prstDash val="solid"/>
              <a:round/>
              <a:headEnd type="none" w="sm" len="sm"/>
              <a:tailEnd type="none" w="sm" len="sm"/>
            </a:ln>
          </p:spPr>
        </p:cxnSp>
        <p:cxnSp>
          <p:nvCxnSpPr>
            <p:cNvPr id="465" name="Google Shape;465;p16"/>
            <p:cNvCxnSpPr/>
            <p:nvPr/>
          </p:nvCxnSpPr>
          <p:spPr>
            <a:xfrm>
              <a:off x="244575" y="4096608"/>
              <a:ext cx="8655000" cy="0"/>
            </a:xfrm>
            <a:prstGeom prst="straightConnector1">
              <a:avLst/>
            </a:prstGeom>
            <a:noFill/>
            <a:ln w="9525" cap="flat" cmpd="sng">
              <a:solidFill>
                <a:schemeClr val="lt1"/>
              </a:solidFill>
              <a:prstDash val="solid"/>
              <a:round/>
              <a:headEnd type="none" w="sm" len="sm"/>
              <a:tailEnd type="none" w="sm" len="sm"/>
            </a:ln>
          </p:spPr>
        </p:cxnSp>
        <p:cxnSp>
          <p:nvCxnSpPr>
            <p:cNvPr id="466" name="Google Shape;466;p16"/>
            <p:cNvCxnSpPr/>
            <p:nvPr/>
          </p:nvCxnSpPr>
          <p:spPr>
            <a:xfrm>
              <a:off x="244575" y="3672067"/>
              <a:ext cx="8655000" cy="0"/>
            </a:xfrm>
            <a:prstGeom prst="straightConnector1">
              <a:avLst/>
            </a:prstGeom>
            <a:noFill/>
            <a:ln w="9525" cap="flat" cmpd="sng">
              <a:solidFill>
                <a:schemeClr val="lt1"/>
              </a:solidFill>
              <a:prstDash val="solid"/>
              <a:round/>
              <a:headEnd type="none" w="sm" len="sm"/>
              <a:tailEnd type="none" w="sm" len="sm"/>
            </a:ln>
          </p:spPr>
        </p:cxnSp>
        <p:cxnSp>
          <p:nvCxnSpPr>
            <p:cNvPr id="467" name="Google Shape;467;p16"/>
            <p:cNvCxnSpPr/>
            <p:nvPr/>
          </p:nvCxnSpPr>
          <p:spPr>
            <a:xfrm>
              <a:off x="244575" y="3247525"/>
              <a:ext cx="8655000" cy="0"/>
            </a:xfrm>
            <a:prstGeom prst="straightConnector1">
              <a:avLst/>
            </a:prstGeom>
            <a:noFill/>
            <a:ln w="9525" cap="flat" cmpd="sng">
              <a:solidFill>
                <a:schemeClr val="lt1"/>
              </a:solidFill>
              <a:prstDash val="solid"/>
              <a:round/>
              <a:headEnd type="none" w="sm" len="sm"/>
              <a:tailEnd type="none" w="sm" len="sm"/>
            </a:ln>
          </p:spPr>
        </p:cxnSp>
        <p:cxnSp>
          <p:nvCxnSpPr>
            <p:cNvPr id="468" name="Google Shape;468;p16"/>
            <p:cNvCxnSpPr/>
            <p:nvPr/>
          </p:nvCxnSpPr>
          <p:spPr>
            <a:xfrm>
              <a:off x="244575" y="2822983"/>
              <a:ext cx="8655000" cy="0"/>
            </a:xfrm>
            <a:prstGeom prst="straightConnector1">
              <a:avLst/>
            </a:prstGeom>
            <a:noFill/>
            <a:ln w="9525" cap="flat" cmpd="sng">
              <a:solidFill>
                <a:schemeClr val="lt1"/>
              </a:solidFill>
              <a:prstDash val="solid"/>
              <a:round/>
              <a:headEnd type="none" w="sm" len="sm"/>
              <a:tailEnd type="none" w="sm" len="sm"/>
            </a:ln>
          </p:spPr>
        </p:cxnSp>
        <p:cxnSp>
          <p:nvCxnSpPr>
            <p:cNvPr id="469" name="Google Shape;469;p16"/>
            <p:cNvCxnSpPr/>
            <p:nvPr/>
          </p:nvCxnSpPr>
          <p:spPr>
            <a:xfrm>
              <a:off x="244575" y="2398442"/>
              <a:ext cx="8655000" cy="0"/>
            </a:xfrm>
            <a:prstGeom prst="straightConnector1">
              <a:avLst/>
            </a:prstGeom>
            <a:noFill/>
            <a:ln w="9525" cap="flat" cmpd="sng">
              <a:solidFill>
                <a:schemeClr val="lt1"/>
              </a:solidFill>
              <a:prstDash val="solid"/>
              <a:round/>
              <a:headEnd type="none" w="sm" len="sm"/>
              <a:tailEnd type="none" w="sm" len="sm"/>
            </a:ln>
          </p:spPr>
        </p:cxnSp>
        <p:cxnSp>
          <p:nvCxnSpPr>
            <p:cNvPr id="470" name="Google Shape;470;p16"/>
            <p:cNvCxnSpPr/>
            <p:nvPr/>
          </p:nvCxnSpPr>
          <p:spPr>
            <a:xfrm>
              <a:off x="244575" y="1973900"/>
              <a:ext cx="8655000" cy="0"/>
            </a:xfrm>
            <a:prstGeom prst="straightConnector1">
              <a:avLst/>
            </a:prstGeom>
            <a:noFill/>
            <a:ln w="9525" cap="flat" cmpd="sng">
              <a:solidFill>
                <a:schemeClr val="lt1"/>
              </a:solidFill>
              <a:prstDash val="solid"/>
              <a:round/>
              <a:headEnd type="none" w="sm" len="sm"/>
              <a:tailEnd type="none" w="sm" len="sm"/>
            </a:ln>
          </p:spPr>
        </p:cxnSp>
        <p:cxnSp>
          <p:nvCxnSpPr>
            <p:cNvPr id="471" name="Google Shape;471;p16"/>
            <p:cNvCxnSpPr/>
            <p:nvPr/>
          </p:nvCxnSpPr>
          <p:spPr>
            <a:xfrm>
              <a:off x="244575" y="1549358"/>
              <a:ext cx="8655000" cy="0"/>
            </a:xfrm>
            <a:prstGeom prst="straightConnector1">
              <a:avLst/>
            </a:prstGeom>
            <a:noFill/>
            <a:ln w="9525" cap="flat" cmpd="sng">
              <a:solidFill>
                <a:schemeClr val="lt1"/>
              </a:solidFill>
              <a:prstDash val="solid"/>
              <a:round/>
              <a:headEnd type="none" w="sm" len="sm"/>
              <a:tailEnd type="none" w="sm" len="sm"/>
            </a:ln>
          </p:spPr>
        </p:cxnSp>
        <p:cxnSp>
          <p:nvCxnSpPr>
            <p:cNvPr id="472" name="Google Shape;472;p16"/>
            <p:cNvCxnSpPr/>
            <p:nvPr/>
          </p:nvCxnSpPr>
          <p:spPr>
            <a:xfrm>
              <a:off x="244575" y="1124817"/>
              <a:ext cx="8655000" cy="0"/>
            </a:xfrm>
            <a:prstGeom prst="straightConnector1">
              <a:avLst/>
            </a:prstGeom>
            <a:noFill/>
            <a:ln w="9525" cap="flat" cmpd="sng">
              <a:solidFill>
                <a:schemeClr val="lt1"/>
              </a:solidFill>
              <a:prstDash val="solid"/>
              <a:round/>
              <a:headEnd type="none" w="sm" len="sm"/>
              <a:tailEnd type="none" w="sm" len="sm"/>
            </a:ln>
          </p:spPr>
        </p:cxnSp>
      </p:grpSp>
      <p:pic>
        <p:nvPicPr>
          <p:cNvPr id="473" name="Google Shape;473;p16"/>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pic>
        <p:nvPicPr>
          <p:cNvPr id="474" name="Google Shape;474;p16"/>
          <p:cNvPicPr preferRelativeResize="0"/>
          <p:nvPr/>
        </p:nvPicPr>
        <p:blipFill rotWithShape="1">
          <a:blip r:embed="rId3">
            <a:alphaModFix/>
          </a:blip>
          <a:srcRect t="5539" b="5539"/>
          <a:stretch/>
        </p:blipFill>
        <p:spPr>
          <a:xfrm rot="10445903">
            <a:off x="9043121" y="245159"/>
            <a:ext cx="1964074" cy="424900"/>
          </a:xfrm>
          <a:prstGeom prst="rect">
            <a:avLst/>
          </a:prstGeom>
          <a:noFill/>
          <a:ln>
            <a:noFill/>
          </a:ln>
          <a:effectLst>
            <a:outerShdw blurRad="57150" dist="19050" dir="5400000" algn="bl" rotWithShape="0">
              <a:schemeClr val="dk1">
                <a:alpha val="49803"/>
              </a:schemeClr>
            </a:outerShdw>
          </a:effectLst>
        </p:spPr>
      </p:pic>
      <p:pic>
        <p:nvPicPr>
          <p:cNvPr id="475" name="Google Shape;475;p16"/>
          <p:cNvPicPr preferRelativeResize="0"/>
          <p:nvPr/>
        </p:nvPicPr>
        <p:blipFill rotWithShape="1">
          <a:blip r:embed="rId4">
            <a:alphaModFix/>
          </a:blip>
          <a:srcRect t="5539" b="5539"/>
          <a:stretch/>
        </p:blipFill>
        <p:spPr>
          <a:xfrm rot="887859">
            <a:off x="234129" y="5993009"/>
            <a:ext cx="1964071" cy="424900"/>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grpSp>
        <p:nvGrpSpPr>
          <p:cNvPr id="46" name="Google Shape;46;p3"/>
          <p:cNvGrpSpPr/>
          <p:nvPr/>
        </p:nvGrpSpPr>
        <p:grpSpPr>
          <a:xfrm>
            <a:off x="314828" y="345200"/>
            <a:ext cx="11257740" cy="6167600"/>
            <a:chOff x="242175" y="258900"/>
            <a:chExt cx="8659800" cy="4625700"/>
          </a:xfrm>
        </p:grpSpPr>
        <p:sp>
          <p:nvSpPr>
            <p:cNvPr id="47" name="Google Shape;47;p3"/>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48" name="Google Shape;48;p3"/>
            <p:cNvGrpSpPr/>
            <p:nvPr/>
          </p:nvGrpSpPr>
          <p:grpSpPr>
            <a:xfrm>
              <a:off x="242175" y="700280"/>
              <a:ext cx="8659800" cy="3820876"/>
              <a:chOff x="242175" y="665399"/>
              <a:chExt cx="8659800" cy="3820876"/>
            </a:xfrm>
          </p:grpSpPr>
          <p:cxnSp>
            <p:nvCxnSpPr>
              <p:cNvPr id="49" name="Google Shape;49;p3"/>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50" name="Google Shape;50;p3"/>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51" name="Google Shape;51;p3"/>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52" name="Google Shape;52;p3"/>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53" name="Google Shape;53;p3"/>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54" name="Google Shape;54;p3"/>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55" name="Google Shape;55;p3"/>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56" name="Google Shape;56;p3"/>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57" name="Google Shape;57;p3"/>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58" name="Google Shape;58;p3"/>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59" name="Google Shape;59;p3"/>
            <p:cNvGrpSpPr/>
            <p:nvPr/>
          </p:nvGrpSpPr>
          <p:grpSpPr>
            <a:xfrm>
              <a:off x="711200" y="258900"/>
              <a:ext cx="7721725" cy="4625700"/>
              <a:chOff x="711200" y="258900"/>
              <a:chExt cx="7721725" cy="4625700"/>
            </a:xfrm>
          </p:grpSpPr>
          <p:cxnSp>
            <p:nvCxnSpPr>
              <p:cNvPr id="60" name="Google Shape;60;p3"/>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1" name="Google Shape;61;p3"/>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2" name="Google Shape;62;p3"/>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3" name="Google Shape;63;p3"/>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4" name="Google Shape;64;p3"/>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5" name="Google Shape;65;p3"/>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6" name="Google Shape;66;p3"/>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7" name="Google Shape;67;p3"/>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8" name="Google Shape;68;p3"/>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9" name="Google Shape;69;p3"/>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0" name="Google Shape;70;p3"/>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1" name="Google Shape;71;p3"/>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2" name="Google Shape;72;p3"/>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3" name="Google Shape;73;p3"/>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4" name="Google Shape;74;p3"/>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5" name="Google Shape;75;p3"/>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76" name="Google Shape;76;p3"/>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77" name="Google Shape;77;p3"/>
          <p:cNvSpPr txBox="1">
            <a:spLocks noGrp="1"/>
          </p:cNvSpPr>
          <p:nvPr>
            <p:ph type="title"/>
          </p:nvPr>
        </p:nvSpPr>
        <p:spPr>
          <a:xfrm>
            <a:off x="936000" y="719200"/>
            <a:ext cx="10015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pic>
        <p:nvPicPr>
          <p:cNvPr id="78" name="Google Shape;78;p3"/>
          <p:cNvPicPr preferRelativeResize="0"/>
          <p:nvPr/>
        </p:nvPicPr>
        <p:blipFill rotWithShape="1">
          <a:blip r:embed="rId3">
            <a:alphaModFix/>
          </a:blip>
          <a:srcRect t="5539" b="5539"/>
          <a:stretch/>
        </p:blipFill>
        <p:spPr>
          <a:xfrm rot="-10799995">
            <a:off x="7590306" y="245159"/>
            <a:ext cx="1964074" cy="424900"/>
          </a:xfrm>
          <a:prstGeom prst="rect">
            <a:avLst/>
          </a:prstGeom>
          <a:noFill/>
          <a:ln>
            <a:noFill/>
          </a:ln>
          <a:effectLst>
            <a:outerShdw blurRad="57150" dist="19050" dir="5400000" algn="bl" rotWithShape="0">
              <a:schemeClr val="dk1">
                <a:alpha val="49803"/>
              </a:schemeClr>
            </a:outerShdw>
          </a:effectLst>
        </p:spPr>
      </p:pic>
      <p:pic>
        <p:nvPicPr>
          <p:cNvPr id="79" name="Google Shape;79;p3"/>
          <p:cNvPicPr preferRelativeResize="0"/>
          <p:nvPr/>
        </p:nvPicPr>
        <p:blipFill rotWithShape="1">
          <a:blip r:embed="rId4">
            <a:alphaModFix/>
          </a:blip>
          <a:srcRect t="5539" b="5539"/>
          <a:stretch/>
        </p:blipFill>
        <p:spPr>
          <a:xfrm rot="-5400000">
            <a:off x="-657308" y="4630169"/>
            <a:ext cx="2014432"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0"/>
        <p:cNvGrpSpPr/>
        <p:nvPr/>
      </p:nvGrpSpPr>
      <p:grpSpPr>
        <a:xfrm>
          <a:off x="0" y="0"/>
          <a:ext cx="0" cy="0"/>
          <a:chOff x="0" y="0"/>
          <a:chExt cx="0" cy="0"/>
        </a:xfrm>
      </p:grpSpPr>
      <p:grpSp>
        <p:nvGrpSpPr>
          <p:cNvPr id="81" name="Google Shape;81;p4"/>
          <p:cNvGrpSpPr/>
          <p:nvPr/>
        </p:nvGrpSpPr>
        <p:grpSpPr>
          <a:xfrm>
            <a:off x="314828" y="345200"/>
            <a:ext cx="11257740" cy="6167600"/>
            <a:chOff x="242175" y="258900"/>
            <a:chExt cx="8659800" cy="4625700"/>
          </a:xfrm>
        </p:grpSpPr>
        <p:sp>
          <p:nvSpPr>
            <p:cNvPr id="82" name="Google Shape;82;p4"/>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83" name="Google Shape;83;p4"/>
            <p:cNvGrpSpPr/>
            <p:nvPr/>
          </p:nvGrpSpPr>
          <p:grpSpPr>
            <a:xfrm>
              <a:off x="242175" y="700280"/>
              <a:ext cx="8659800" cy="3820876"/>
              <a:chOff x="242175" y="665399"/>
              <a:chExt cx="8659800" cy="3820876"/>
            </a:xfrm>
          </p:grpSpPr>
          <p:cxnSp>
            <p:nvCxnSpPr>
              <p:cNvPr id="84" name="Google Shape;84;p4"/>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85" name="Google Shape;85;p4"/>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86" name="Google Shape;86;p4"/>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87" name="Google Shape;87;p4"/>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88" name="Google Shape;88;p4"/>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89" name="Google Shape;89;p4"/>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90" name="Google Shape;90;p4"/>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91" name="Google Shape;91;p4"/>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92" name="Google Shape;92;p4"/>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93" name="Google Shape;93;p4"/>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94" name="Google Shape;94;p4"/>
            <p:cNvGrpSpPr/>
            <p:nvPr/>
          </p:nvGrpSpPr>
          <p:grpSpPr>
            <a:xfrm>
              <a:off x="711200" y="258900"/>
              <a:ext cx="7721725" cy="4625700"/>
              <a:chOff x="711200" y="258900"/>
              <a:chExt cx="7721725" cy="4625700"/>
            </a:xfrm>
          </p:grpSpPr>
          <p:cxnSp>
            <p:nvCxnSpPr>
              <p:cNvPr id="95" name="Google Shape;95;p4"/>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96" name="Google Shape;96;p4"/>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97" name="Google Shape;97;p4"/>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98" name="Google Shape;98;p4"/>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99" name="Google Shape;99;p4"/>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00" name="Google Shape;100;p4"/>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01" name="Google Shape;101;p4"/>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02" name="Google Shape;102;p4"/>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03" name="Google Shape;103;p4"/>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04" name="Google Shape;104;p4"/>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05" name="Google Shape;105;p4"/>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06" name="Google Shape;106;p4"/>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07" name="Google Shape;107;p4"/>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08" name="Google Shape;108;p4"/>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09" name="Google Shape;109;p4"/>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10" name="Google Shape;110;p4"/>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111" name="Google Shape;111;p4"/>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112" name="Google Shape;112;p4"/>
          <p:cNvSpPr txBox="1">
            <a:spLocks noGrp="1"/>
          </p:cNvSpPr>
          <p:nvPr>
            <p:ph type="title"/>
          </p:nvPr>
        </p:nvSpPr>
        <p:spPr>
          <a:xfrm>
            <a:off x="936000" y="719200"/>
            <a:ext cx="10015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113" name="Google Shape;113;p4"/>
          <p:cNvSpPr txBox="1">
            <a:spLocks noGrp="1"/>
          </p:cNvSpPr>
          <p:nvPr>
            <p:ph type="subTitle" idx="1"/>
          </p:nvPr>
        </p:nvSpPr>
        <p:spPr>
          <a:xfrm>
            <a:off x="1937975" y="2925985"/>
            <a:ext cx="302523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114" name="Google Shape;114;p4"/>
          <p:cNvSpPr txBox="1">
            <a:spLocks noGrp="1"/>
          </p:cNvSpPr>
          <p:nvPr>
            <p:ph type="subTitle" idx="2"/>
          </p:nvPr>
        </p:nvSpPr>
        <p:spPr>
          <a:xfrm>
            <a:off x="6923995" y="2928649"/>
            <a:ext cx="3025230" cy="763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115" name="Google Shape;115;p4"/>
          <p:cNvSpPr txBox="1">
            <a:spLocks noGrp="1"/>
          </p:cNvSpPr>
          <p:nvPr>
            <p:ph type="subTitle" idx="3"/>
          </p:nvPr>
        </p:nvSpPr>
        <p:spPr>
          <a:xfrm>
            <a:off x="1937975" y="5051367"/>
            <a:ext cx="302523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116" name="Google Shape;116;p4"/>
          <p:cNvSpPr txBox="1">
            <a:spLocks noGrp="1"/>
          </p:cNvSpPr>
          <p:nvPr>
            <p:ph type="subTitle" idx="4"/>
          </p:nvPr>
        </p:nvSpPr>
        <p:spPr>
          <a:xfrm>
            <a:off x="6923995" y="5051367"/>
            <a:ext cx="3025230" cy="763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117" name="Google Shape;117;p4"/>
          <p:cNvSpPr txBox="1">
            <a:spLocks noGrp="1"/>
          </p:cNvSpPr>
          <p:nvPr>
            <p:ph type="title" idx="5"/>
          </p:nvPr>
        </p:nvSpPr>
        <p:spPr>
          <a:xfrm>
            <a:off x="1937975" y="1772920"/>
            <a:ext cx="1178580" cy="70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a:lvl1pPr>
            <a:lvl2pPr lvl="1" algn="ctr">
              <a:lnSpc>
                <a:spcPct val="100000"/>
              </a:lnSpc>
              <a:spcBef>
                <a:spcPts val="0"/>
              </a:spcBef>
              <a:spcAft>
                <a:spcPts val="0"/>
              </a:spcAft>
              <a:buSzPts val="2400"/>
              <a:buNone/>
              <a:defRPr sz="3120"/>
            </a:lvl2pPr>
            <a:lvl3pPr lvl="2" algn="ctr">
              <a:lnSpc>
                <a:spcPct val="100000"/>
              </a:lnSpc>
              <a:spcBef>
                <a:spcPts val="0"/>
              </a:spcBef>
              <a:spcAft>
                <a:spcPts val="0"/>
              </a:spcAft>
              <a:buSzPts val="2400"/>
              <a:buNone/>
              <a:defRPr sz="3120"/>
            </a:lvl3pPr>
            <a:lvl4pPr lvl="3" algn="ctr">
              <a:lnSpc>
                <a:spcPct val="100000"/>
              </a:lnSpc>
              <a:spcBef>
                <a:spcPts val="0"/>
              </a:spcBef>
              <a:spcAft>
                <a:spcPts val="0"/>
              </a:spcAft>
              <a:buSzPts val="2400"/>
              <a:buNone/>
              <a:defRPr sz="3120"/>
            </a:lvl4pPr>
            <a:lvl5pPr lvl="4" algn="ctr">
              <a:lnSpc>
                <a:spcPct val="100000"/>
              </a:lnSpc>
              <a:spcBef>
                <a:spcPts val="0"/>
              </a:spcBef>
              <a:spcAft>
                <a:spcPts val="0"/>
              </a:spcAft>
              <a:buSzPts val="2400"/>
              <a:buNone/>
              <a:defRPr sz="3120"/>
            </a:lvl5pPr>
            <a:lvl6pPr lvl="5" algn="ctr">
              <a:lnSpc>
                <a:spcPct val="100000"/>
              </a:lnSpc>
              <a:spcBef>
                <a:spcPts val="0"/>
              </a:spcBef>
              <a:spcAft>
                <a:spcPts val="0"/>
              </a:spcAft>
              <a:buSzPts val="2400"/>
              <a:buNone/>
              <a:defRPr sz="3120"/>
            </a:lvl6pPr>
            <a:lvl7pPr lvl="6" algn="ctr">
              <a:lnSpc>
                <a:spcPct val="100000"/>
              </a:lnSpc>
              <a:spcBef>
                <a:spcPts val="0"/>
              </a:spcBef>
              <a:spcAft>
                <a:spcPts val="0"/>
              </a:spcAft>
              <a:buSzPts val="2400"/>
              <a:buNone/>
              <a:defRPr sz="3120"/>
            </a:lvl7pPr>
            <a:lvl8pPr lvl="7" algn="ctr">
              <a:lnSpc>
                <a:spcPct val="100000"/>
              </a:lnSpc>
              <a:spcBef>
                <a:spcPts val="0"/>
              </a:spcBef>
              <a:spcAft>
                <a:spcPts val="0"/>
              </a:spcAft>
              <a:buSzPts val="2400"/>
              <a:buNone/>
              <a:defRPr sz="3120"/>
            </a:lvl8pPr>
            <a:lvl9pPr lvl="8" algn="ctr">
              <a:lnSpc>
                <a:spcPct val="100000"/>
              </a:lnSpc>
              <a:spcBef>
                <a:spcPts val="0"/>
              </a:spcBef>
              <a:spcAft>
                <a:spcPts val="0"/>
              </a:spcAft>
              <a:buSzPts val="2400"/>
              <a:buNone/>
              <a:defRPr sz="3120"/>
            </a:lvl9pPr>
          </a:lstStyle>
          <a:p>
            <a:endParaRPr/>
          </a:p>
        </p:txBody>
      </p:sp>
      <p:sp>
        <p:nvSpPr>
          <p:cNvPr id="118" name="Google Shape;118;p4"/>
          <p:cNvSpPr txBox="1">
            <a:spLocks noGrp="1"/>
          </p:cNvSpPr>
          <p:nvPr>
            <p:ph type="title" idx="6"/>
          </p:nvPr>
        </p:nvSpPr>
        <p:spPr>
          <a:xfrm>
            <a:off x="1937975" y="3900333"/>
            <a:ext cx="1178580" cy="70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a:solidFill>
                  <a:schemeClr val="accent2"/>
                </a:solidFill>
              </a:defRPr>
            </a:lvl1pPr>
            <a:lvl2pPr lvl="1" algn="ctr">
              <a:lnSpc>
                <a:spcPct val="100000"/>
              </a:lnSpc>
              <a:spcBef>
                <a:spcPts val="0"/>
              </a:spcBef>
              <a:spcAft>
                <a:spcPts val="0"/>
              </a:spcAft>
              <a:buSzPts val="2400"/>
              <a:buNone/>
              <a:defRPr sz="3120"/>
            </a:lvl2pPr>
            <a:lvl3pPr lvl="2" algn="ctr">
              <a:lnSpc>
                <a:spcPct val="100000"/>
              </a:lnSpc>
              <a:spcBef>
                <a:spcPts val="0"/>
              </a:spcBef>
              <a:spcAft>
                <a:spcPts val="0"/>
              </a:spcAft>
              <a:buSzPts val="2400"/>
              <a:buNone/>
              <a:defRPr sz="3120"/>
            </a:lvl3pPr>
            <a:lvl4pPr lvl="3" algn="ctr">
              <a:lnSpc>
                <a:spcPct val="100000"/>
              </a:lnSpc>
              <a:spcBef>
                <a:spcPts val="0"/>
              </a:spcBef>
              <a:spcAft>
                <a:spcPts val="0"/>
              </a:spcAft>
              <a:buSzPts val="2400"/>
              <a:buNone/>
              <a:defRPr sz="3120"/>
            </a:lvl4pPr>
            <a:lvl5pPr lvl="4" algn="ctr">
              <a:lnSpc>
                <a:spcPct val="100000"/>
              </a:lnSpc>
              <a:spcBef>
                <a:spcPts val="0"/>
              </a:spcBef>
              <a:spcAft>
                <a:spcPts val="0"/>
              </a:spcAft>
              <a:buSzPts val="2400"/>
              <a:buNone/>
              <a:defRPr sz="3120"/>
            </a:lvl5pPr>
            <a:lvl6pPr lvl="5" algn="ctr">
              <a:lnSpc>
                <a:spcPct val="100000"/>
              </a:lnSpc>
              <a:spcBef>
                <a:spcPts val="0"/>
              </a:spcBef>
              <a:spcAft>
                <a:spcPts val="0"/>
              </a:spcAft>
              <a:buSzPts val="2400"/>
              <a:buNone/>
              <a:defRPr sz="3120"/>
            </a:lvl6pPr>
            <a:lvl7pPr lvl="6" algn="ctr">
              <a:lnSpc>
                <a:spcPct val="100000"/>
              </a:lnSpc>
              <a:spcBef>
                <a:spcPts val="0"/>
              </a:spcBef>
              <a:spcAft>
                <a:spcPts val="0"/>
              </a:spcAft>
              <a:buSzPts val="2400"/>
              <a:buNone/>
              <a:defRPr sz="3120"/>
            </a:lvl7pPr>
            <a:lvl8pPr lvl="7" algn="ctr">
              <a:lnSpc>
                <a:spcPct val="100000"/>
              </a:lnSpc>
              <a:spcBef>
                <a:spcPts val="0"/>
              </a:spcBef>
              <a:spcAft>
                <a:spcPts val="0"/>
              </a:spcAft>
              <a:buSzPts val="2400"/>
              <a:buNone/>
              <a:defRPr sz="3120"/>
            </a:lvl8pPr>
            <a:lvl9pPr lvl="8" algn="ctr">
              <a:lnSpc>
                <a:spcPct val="100000"/>
              </a:lnSpc>
              <a:spcBef>
                <a:spcPts val="0"/>
              </a:spcBef>
              <a:spcAft>
                <a:spcPts val="0"/>
              </a:spcAft>
              <a:buSzPts val="2400"/>
              <a:buNone/>
              <a:defRPr sz="3120"/>
            </a:lvl9pPr>
          </a:lstStyle>
          <a:p>
            <a:endParaRPr/>
          </a:p>
        </p:txBody>
      </p:sp>
      <p:sp>
        <p:nvSpPr>
          <p:cNvPr id="119" name="Google Shape;119;p4"/>
          <p:cNvSpPr txBox="1">
            <a:spLocks noGrp="1"/>
          </p:cNvSpPr>
          <p:nvPr>
            <p:ph type="title" idx="7"/>
          </p:nvPr>
        </p:nvSpPr>
        <p:spPr>
          <a:xfrm>
            <a:off x="8770645" y="1773087"/>
            <a:ext cx="117858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a:solidFill>
                  <a:schemeClr val="accent1"/>
                </a:solidFill>
              </a:defRPr>
            </a:lvl1pPr>
            <a:lvl2pPr lvl="1" algn="ctr">
              <a:lnSpc>
                <a:spcPct val="100000"/>
              </a:lnSpc>
              <a:spcBef>
                <a:spcPts val="0"/>
              </a:spcBef>
              <a:spcAft>
                <a:spcPts val="0"/>
              </a:spcAft>
              <a:buSzPts val="2400"/>
              <a:buNone/>
              <a:defRPr sz="3120"/>
            </a:lvl2pPr>
            <a:lvl3pPr lvl="2" algn="ctr">
              <a:lnSpc>
                <a:spcPct val="100000"/>
              </a:lnSpc>
              <a:spcBef>
                <a:spcPts val="0"/>
              </a:spcBef>
              <a:spcAft>
                <a:spcPts val="0"/>
              </a:spcAft>
              <a:buSzPts val="2400"/>
              <a:buNone/>
              <a:defRPr sz="3120"/>
            </a:lvl3pPr>
            <a:lvl4pPr lvl="3" algn="ctr">
              <a:lnSpc>
                <a:spcPct val="100000"/>
              </a:lnSpc>
              <a:spcBef>
                <a:spcPts val="0"/>
              </a:spcBef>
              <a:spcAft>
                <a:spcPts val="0"/>
              </a:spcAft>
              <a:buSzPts val="2400"/>
              <a:buNone/>
              <a:defRPr sz="3120"/>
            </a:lvl4pPr>
            <a:lvl5pPr lvl="4" algn="ctr">
              <a:lnSpc>
                <a:spcPct val="100000"/>
              </a:lnSpc>
              <a:spcBef>
                <a:spcPts val="0"/>
              </a:spcBef>
              <a:spcAft>
                <a:spcPts val="0"/>
              </a:spcAft>
              <a:buSzPts val="2400"/>
              <a:buNone/>
              <a:defRPr sz="3120"/>
            </a:lvl5pPr>
            <a:lvl6pPr lvl="5" algn="ctr">
              <a:lnSpc>
                <a:spcPct val="100000"/>
              </a:lnSpc>
              <a:spcBef>
                <a:spcPts val="0"/>
              </a:spcBef>
              <a:spcAft>
                <a:spcPts val="0"/>
              </a:spcAft>
              <a:buSzPts val="2400"/>
              <a:buNone/>
              <a:defRPr sz="3120"/>
            </a:lvl6pPr>
            <a:lvl7pPr lvl="6" algn="ctr">
              <a:lnSpc>
                <a:spcPct val="100000"/>
              </a:lnSpc>
              <a:spcBef>
                <a:spcPts val="0"/>
              </a:spcBef>
              <a:spcAft>
                <a:spcPts val="0"/>
              </a:spcAft>
              <a:buSzPts val="2400"/>
              <a:buNone/>
              <a:defRPr sz="3120"/>
            </a:lvl7pPr>
            <a:lvl8pPr lvl="7" algn="ctr">
              <a:lnSpc>
                <a:spcPct val="100000"/>
              </a:lnSpc>
              <a:spcBef>
                <a:spcPts val="0"/>
              </a:spcBef>
              <a:spcAft>
                <a:spcPts val="0"/>
              </a:spcAft>
              <a:buSzPts val="2400"/>
              <a:buNone/>
              <a:defRPr sz="3120"/>
            </a:lvl8pPr>
            <a:lvl9pPr lvl="8" algn="ctr">
              <a:lnSpc>
                <a:spcPct val="100000"/>
              </a:lnSpc>
              <a:spcBef>
                <a:spcPts val="0"/>
              </a:spcBef>
              <a:spcAft>
                <a:spcPts val="0"/>
              </a:spcAft>
              <a:buSzPts val="2400"/>
              <a:buNone/>
              <a:defRPr sz="3120"/>
            </a:lvl9pPr>
          </a:lstStyle>
          <a:p>
            <a:endParaRPr/>
          </a:p>
        </p:txBody>
      </p:sp>
      <p:sp>
        <p:nvSpPr>
          <p:cNvPr id="120" name="Google Shape;120;p4"/>
          <p:cNvSpPr txBox="1">
            <a:spLocks noGrp="1"/>
          </p:cNvSpPr>
          <p:nvPr>
            <p:ph type="title" idx="8"/>
          </p:nvPr>
        </p:nvSpPr>
        <p:spPr>
          <a:xfrm>
            <a:off x="8770645" y="3900333"/>
            <a:ext cx="117858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a:solidFill>
                  <a:schemeClr val="dk2"/>
                </a:solidFill>
              </a:defRPr>
            </a:lvl1pPr>
            <a:lvl2pPr lvl="1" algn="ctr">
              <a:lnSpc>
                <a:spcPct val="100000"/>
              </a:lnSpc>
              <a:spcBef>
                <a:spcPts val="0"/>
              </a:spcBef>
              <a:spcAft>
                <a:spcPts val="0"/>
              </a:spcAft>
              <a:buSzPts val="2400"/>
              <a:buNone/>
              <a:defRPr sz="3120"/>
            </a:lvl2pPr>
            <a:lvl3pPr lvl="2" algn="ctr">
              <a:lnSpc>
                <a:spcPct val="100000"/>
              </a:lnSpc>
              <a:spcBef>
                <a:spcPts val="0"/>
              </a:spcBef>
              <a:spcAft>
                <a:spcPts val="0"/>
              </a:spcAft>
              <a:buSzPts val="2400"/>
              <a:buNone/>
              <a:defRPr sz="3120"/>
            </a:lvl3pPr>
            <a:lvl4pPr lvl="3" algn="ctr">
              <a:lnSpc>
                <a:spcPct val="100000"/>
              </a:lnSpc>
              <a:spcBef>
                <a:spcPts val="0"/>
              </a:spcBef>
              <a:spcAft>
                <a:spcPts val="0"/>
              </a:spcAft>
              <a:buSzPts val="2400"/>
              <a:buNone/>
              <a:defRPr sz="3120"/>
            </a:lvl4pPr>
            <a:lvl5pPr lvl="4" algn="ctr">
              <a:lnSpc>
                <a:spcPct val="100000"/>
              </a:lnSpc>
              <a:spcBef>
                <a:spcPts val="0"/>
              </a:spcBef>
              <a:spcAft>
                <a:spcPts val="0"/>
              </a:spcAft>
              <a:buSzPts val="2400"/>
              <a:buNone/>
              <a:defRPr sz="3120"/>
            </a:lvl5pPr>
            <a:lvl6pPr lvl="5" algn="ctr">
              <a:lnSpc>
                <a:spcPct val="100000"/>
              </a:lnSpc>
              <a:spcBef>
                <a:spcPts val="0"/>
              </a:spcBef>
              <a:spcAft>
                <a:spcPts val="0"/>
              </a:spcAft>
              <a:buSzPts val="2400"/>
              <a:buNone/>
              <a:defRPr sz="3120"/>
            </a:lvl6pPr>
            <a:lvl7pPr lvl="6" algn="ctr">
              <a:lnSpc>
                <a:spcPct val="100000"/>
              </a:lnSpc>
              <a:spcBef>
                <a:spcPts val="0"/>
              </a:spcBef>
              <a:spcAft>
                <a:spcPts val="0"/>
              </a:spcAft>
              <a:buSzPts val="2400"/>
              <a:buNone/>
              <a:defRPr sz="3120"/>
            </a:lvl7pPr>
            <a:lvl8pPr lvl="7" algn="ctr">
              <a:lnSpc>
                <a:spcPct val="100000"/>
              </a:lnSpc>
              <a:spcBef>
                <a:spcPts val="0"/>
              </a:spcBef>
              <a:spcAft>
                <a:spcPts val="0"/>
              </a:spcAft>
              <a:buSzPts val="2400"/>
              <a:buNone/>
              <a:defRPr sz="3120"/>
            </a:lvl8pPr>
            <a:lvl9pPr lvl="8" algn="ctr">
              <a:lnSpc>
                <a:spcPct val="100000"/>
              </a:lnSpc>
              <a:spcBef>
                <a:spcPts val="0"/>
              </a:spcBef>
              <a:spcAft>
                <a:spcPts val="0"/>
              </a:spcAft>
              <a:buSzPts val="2400"/>
              <a:buNone/>
              <a:defRPr sz="3120"/>
            </a:lvl9pPr>
          </a:lstStyle>
          <a:p>
            <a:endParaRPr/>
          </a:p>
        </p:txBody>
      </p:sp>
      <p:sp>
        <p:nvSpPr>
          <p:cNvPr id="121" name="Google Shape;121;p4"/>
          <p:cNvSpPr txBox="1">
            <a:spLocks noGrp="1"/>
          </p:cNvSpPr>
          <p:nvPr>
            <p:ph type="subTitle" idx="9"/>
          </p:nvPr>
        </p:nvSpPr>
        <p:spPr>
          <a:xfrm>
            <a:off x="1937975" y="2486151"/>
            <a:ext cx="3025230" cy="541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Font typeface="Bebas Neue"/>
              <a:buNone/>
              <a:defRPr sz="3120">
                <a:solidFill>
                  <a:schemeClr val="lt2"/>
                </a:solidFill>
                <a:latin typeface="Londrina Solid"/>
                <a:ea typeface="Londrina Solid"/>
                <a:cs typeface="Londrina Solid"/>
                <a:sym typeface="Londrina Solid"/>
              </a:defRPr>
            </a:lvl1pPr>
            <a:lvl2pPr lvl="1" algn="l">
              <a:lnSpc>
                <a:spcPct val="100000"/>
              </a:lnSpc>
              <a:spcBef>
                <a:spcPts val="0"/>
              </a:spcBef>
              <a:spcAft>
                <a:spcPts val="0"/>
              </a:spcAft>
              <a:buSzPts val="2000"/>
              <a:buFont typeface="Bebas Neue"/>
              <a:buNone/>
              <a:defRPr sz="2600">
                <a:latin typeface="Bebas Neue"/>
                <a:ea typeface="Bebas Neue"/>
                <a:cs typeface="Bebas Neue"/>
                <a:sym typeface="Bebas Neue"/>
              </a:defRPr>
            </a:lvl2pPr>
            <a:lvl3pPr lvl="2" algn="l">
              <a:lnSpc>
                <a:spcPct val="100000"/>
              </a:lnSpc>
              <a:spcBef>
                <a:spcPts val="0"/>
              </a:spcBef>
              <a:spcAft>
                <a:spcPts val="0"/>
              </a:spcAft>
              <a:buSzPts val="2000"/>
              <a:buFont typeface="Bebas Neue"/>
              <a:buNone/>
              <a:defRPr sz="2600">
                <a:latin typeface="Bebas Neue"/>
                <a:ea typeface="Bebas Neue"/>
                <a:cs typeface="Bebas Neue"/>
                <a:sym typeface="Bebas Neue"/>
              </a:defRPr>
            </a:lvl3pPr>
            <a:lvl4pPr lvl="3" algn="l">
              <a:lnSpc>
                <a:spcPct val="100000"/>
              </a:lnSpc>
              <a:spcBef>
                <a:spcPts val="0"/>
              </a:spcBef>
              <a:spcAft>
                <a:spcPts val="0"/>
              </a:spcAft>
              <a:buSzPts val="2000"/>
              <a:buFont typeface="Bebas Neue"/>
              <a:buNone/>
              <a:defRPr sz="2600">
                <a:latin typeface="Bebas Neue"/>
                <a:ea typeface="Bebas Neue"/>
                <a:cs typeface="Bebas Neue"/>
                <a:sym typeface="Bebas Neue"/>
              </a:defRPr>
            </a:lvl4pPr>
            <a:lvl5pPr lvl="4" algn="l">
              <a:lnSpc>
                <a:spcPct val="100000"/>
              </a:lnSpc>
              <a:spcBef>
                <a:spcPts val="0"/>
              </a:spcBef>
              <a:spcAft>
                <a:spcPts val="0"/>
              </a:spcAft>
              <a:buSzPts val="2000"/>
              <a:buFont typeface="Bebas Neue"/>
              <a:buNone/>
              <a:defRPr sz="2600">
                <a:latin typeface="Bebas Neue"/>
                <a:ea typeface="Bebas Neue"/>
                <a:cs typeface="Bebas Neue"/>
                <a:sym typeface="Bebas Neue"/>
              </a:defRPr>
            </a:lvl5pPr>
            <a:lvl6pPr lvl="5" algn="l">
              <a:lnSpc>
                <a:spcPct val="100000"/>
              </a:lnSpc>
              <a:spcBef>
                <a:spcPts val="0"/>
              </a:spcBef>
              <a:spcAft>
                <a:spcPts val="0"/>
              </a:spcAft>
              <a:buSzPts val="2000"/>
              <a:buFont typeface="Bebas Neue"/>
              <a:buNone/>
              <a:defRPr sz="2600">
                <a:latin typeface="Bebas Neue"/>
                <a:ea typeface="Bebas Neue"/>
                <a:cs typeface="Bebas Neue"/>
                <a:sym typeface="Bebas Neue"/>
              </a:defRPr>
            </a:lvl6pPr>
            <a:lvl7pPr lvl="6" algn="l">
              <a:lnSpc>
                <a:spcPct val="100000"/>
              </a:lnSpc>
              <a:spcBef>
                <a:spcPts val="0"/>
              </a:spcBef>
              <a:spcAft>
                <a:spcPts val="0"/>
              </a:spcAft>
              <a:buSzPts val="2000"/>
              <a:buFont typeface="Bebas Neue"/>
              <a:buNone/>
              <a:defRPr sz="2600">
                <a:latin typeface="Bebas Neue"/>
                <a:ea typeface="Bebas Neue"/>
                <a:cs typeface="Bebas Neue"/>
                <a:sym typeface="Bebas Neue"/>
              </a:defRPr>
            </a:lvl7pPr>
            <a:lvl8pPr lvl="7" algn="l">
              <a:lnSpc>
                <a:spcPct val="100000"/>
              </a:lnSpc>
              <a:spcBef>
                <a:spcPts val="0"/>
              </a:spcBef>
              <a:spcAft>
                <a:spcPts val="0"/>
              </a:spcAft>
              <a:buSzPts val="2000"/>
              <a:buFont typeface="Bebas Neue"/>
              <a:buNone/>
              <a:defRPr sz="2600">
                <a:latin typeface="Bebas Neue"/>
                <a:ea typeface="Bebas Neue"/>
                <a:cs typeface="Bebas Neue"/>
                <a:sym typeface="Bebas Neue"/>
              </a:defRPr>
            </a:lvl8pPr>
            <a:lvl9pPr lvl="8" algn="l">
              <a:lnSpc>
                <a:spcPct val="100000"/>
              </a:lnSpc>
              <a:spcBef>
                <a:spcPts val="0"/>
              </a:spcBef>
              <a:spcAft>
                <a:spcPts val="0"/>
              </a:spcAft>
              <a:buSzPts val="2000"/>
              <a:buFont typeface="Bebas Neue"/>
              <a:buNone/>
              <a:defRPr sz="2600">
                <a:latin typeface="Bebas Neue"/>
                <a:ea typeface="Bebas Neue"/>
                <a:cs typeface="Bebas Neue"/>
                <a:sym typeface="Bebas Neue"/>
              </a:defRPr>
            </a:lvl9pPr>
          </a:lstStyle>
          <a:p>
            <a:endParaRPr/>
          </a:p>
        </p:txBody>
      </p:sp>
      <p:sp>
        <p:nvSpPr>
          <p:cNvPr id="122" name="Google Shape;122;p4"/>
          <p:cNvSpPr txBox="1">
            <a:spLocks noGrp="1"/>
          </p:cNvSpPr>
          <p:nvPr>
            <p:ph type="subTitle" idx="13"/>
          </p:nvPr>
        </p:nvSpPr>
        <p:spPr>
          <a:xfrm>
            <a:off x="6923995" y="2488813"/>
            <a:ext cx="3025230" cy="541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000"/>
              <a:buFont typeface="Bebas Neue"/>
              <a:buNone/>
              <a:defRPr sz="3120">
                <a:solidFill>
                  <a:schemeClr val="accent1"/>
                </a:solidFill>
                <a:latin typeface="Londrina Solid"/>
                <a:ea typeface="Londrina Solid"/>
                <a:cs typeface="Londrina Solid"/>
                <a:sym typeface="Londrina Solid"/>
              </a:defRPr>
            </a:lvl1pPr>
            <a:lvl2pPr lvl="1" algn="l">
              <a:lnSpc>
                <a:spcPct val="100000"/>
              </a:lnSpc>
              <a:spcBef>
                <a:spcPts val="0"/>
              </a:spcBef>
              <a:spcAft>
                <a:spcPts val="0"/>
              </a:spcAft>
              <a:buSzPts val="2000"/>
              <a:buFont typeface="Bebas Neue"/>
              <a:buNone/>
              <a:defRPr sz="2600">
                <a:latin typeface="Bebas Neue"/>
                <a:ea typeface="Bebas Neue"/>
                <a:cs typeface="Bebas Neue"/>
                <a:sym typeface="Bebas Neue"/>
              </a:defRPr>
            </a:lvl2pPr>
            <a:lvl3pPr lvl="2" algn="l">
              <a:lnSpc>
                <a:spcPct val="100000"/>
              </a:lnSpc>
              <a:spcBef>
                <a:spcPts val="0"/>
              </a:spcBef>
              <a:spcAft>
                <a:spcPts val="0"/>
              </a:spcAft>
              <a:buSzPts val="2000"/>
              <a:buFont typeface="Bebas Neue"/>
              <a:buNone/>
              <a:defRPr sz="2600">
                <a:latin typeface="Bebas Neue"/>
                <a:ea typeface="Bebas Neue"/>
                <a:cs typeface="Bebas Neue"/>
                <a:sym typeface="Bebas Neue"/>
              </a:defRPr>
            </a:lvl3pPr>
            <a:lvl4pPr lvl="3" algn="l">
              <a:lnSpc>
                <a:spcPct val="100000"/>
              </a:lnSpc>
              <a:spcBef>
                <a:spcPts val="0"/>
              </a:spcBef>
              <a:spcAft>
                <a:spcPts val="0"/>
              </a:spcAft>
              <a:buSzPts val="2000"/>
              <a:buFont typeface="Bebas Neue"/>
              <a:buNone/>
              <a:defRPr sz="2600">
                <a:latin typeface="Bebas Neue"/>
                <a:ea typeface="Bebas Neue"/>
                <a:cs typeface="Bebas Neue"/>
                <a:sym typeface="Bebas Neue"/>
              </a:defRPr>
            </a:lvl4pPr>
            <a:lvl5pPr lvl="4" algn="l">
              <a:lnSpc>
                <a:spcPct val="100000"/>
              </a:lnSpc>
              <a:spcBef>
                <a:spcPts val="0"/>
              </a:spcBef>
              <a:spcAft>
                <a:spcPts val="0"/>
              </a:spcAft>
              <a:buSzPts val="2000"/>
              <a:buFont typeface="Bebas Neue"/>
              <a:buNone/>
              <a:defRPr sz="2600">
                <a:latin typeface="Bebas Neue"/>
                <a:ea typeface="Bebas Neue"/>
                <a:cs typeface="Bebas Neue"/>
                <a:sym typeface="Bebas Neue"/>
              </a:defRPr>
            </a:lvl5pPr>
            <a:lvl6pPr lvl="5" algn="l">
              <a:lnSpc>
                <a:spcPct val="100000"/>
              </a:lnSpc>
              <a:spcBef>
                <a:spcPts val="0"/>
              </a:spcBef>
              <a:spcAft>
                <a:spcPts val="0"/>
              </a:spcAft>
              <a:buSzPts val="2000"/>
              <a:buFont typeface="Bebas Neue"/>
              <a:buNone/>
              <a:defRPr sz="2600">
                <a:latin typeface="Bebas Neue"/>
                <a:ea typeface="Bebas Neue"/>
                <a:cs typeface="Bebas Neue"/>
                <a:sym typeface="Bebas Neue"/>
              </a:defRPr>
            </a:lvl6pPr>
            <a:lvl7pPr lvl="6" algn="l">
              <a:lnSpc>
                <a:spcPct val="100000"/>
              </a:lnSpc>
              <a:spcBef>
                <a:spcPts val="0"/>
              </a:spcBef>
              <a:spcAft>
                <a:spcPts val="0"/>
              </a:spcAft>
              <a:buSzPts val="2000"/>
              <a:buFont typeface="Bebas Neue"/>
              <a:buNone/>
              <a:defRPr sz="2600">
                <a:latin typeface="Bebas Neue"/>
                <a:ea typeface="Bebas Neue"/>
                <a:cs typeface="Bebas Neue"/>
                <a:sym typeface="Bebas Neue"/>
              </a:defRPr>
            </a:lvl7pPr>
            <a:lvl8pPr lvl="7" algn="l">
              <a:lnSpc>
                <a:spcPct val="100000"/>
              </a:lnSpc>
              <a:spcBef>
                <a:spcPts val="0"/>
              </a:spcBef>
              <a:spcAft>
                <a:spcPts val="0"/>
              </a:spcAft>
              <a:buSzPts val="2000"/>
              <a:buFont typeface="Bebas Neue"/>
              <a:buNone/>
              <a:defRPr sz="2600">
                <a:latin typeface="Bebas Neue"/>
                <a:ea typeface="Bebas Neue"/>
                <a:cs typeface="Bebas Neue"/>
                <a:sym typeface="Bebas Neue"/>
              </a:defRPr>
            </a:lvl8pPr>
            <a:lvl9pPr lvl="8" algn="l">
              <a:lnSpc>
                <a:spcPct val="100000"/>
              </a:lnSpc>
              <a:spcBef>
                <a:spcPts val="0"/>
              </a:spcBef>
              <a:spcAft>
                <a:spcPts val="0"/>
              </a:spcAft>
              <a:buSzPts val="2000"/>
              <a:buFont typeface="Bebas Neue"/>
              <a:buNone/>
              <a:defRPr sz="2600">
                <a:latin typeface="Bebas Neue"/>
                <a:ea typeface="Bebas Neue"/>
                <a:cs typeface="Bebas Neue"/>
                <a:sym typeface="Bebas Neue"/>
              </a:defRPr>
            </a:lvl9pPr>
          </a:lstStyle>
          <a:p>
            <a:endParaRPr/>
          </a:p>
        </p:txBody>
      </p:sp>
      <p:sp>
        <p:nvSpPr>
          <p:cNvPr id="123" name="Google Shape;123;p4"/>
          <p:cNvSpPr txBox="1">
            <a:spLocks noGrp="1"/>
          </p:cNvSpPr>
          <p:nvPr>
            <p:ph type="subTitle" idx="14"/>
          </p:nvPr>
        </p:nvSpPr>
        <p:spPr>
          <a:xfrm>
            <a:off x="1937975" y="4611367"/>
            <a:ext cx="3025230" cy="541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Font typeface="Bebas Neue"/>
              <a:buNone/>
              <a:defRPr sz="3120">
                <a:solidFill>
                  <a:schemeClr val="accent2"/>
                </a:solidFill>
                <a:latin typeface="Londrina Solid"/>
                <a:ea typeface="Londrina Solid"/>
                <a:cs typeface="Londrina Solid"/>
                <a:sym typeface="Londrina Solid"/>
              </a:defRPr>
            </a:lvl1pPr>
            <a:lvl2pPr lvl="1" algn="l">
              <a:lnSpc>
                <a:spcPct val="100000"/>
              </a:lnSpc>
              <a:spcBef>
                <a:spcPts val="0"/>
              </a:spcBef>
              <a:spcAft>
                <a:spcPts val="0"/>
              </a:spcAft>
              <a:buSzPts val="2000"/>
              <a:buFont typeface="Bebas Neue"/>
              <a:buNone/>
              <a:defRPr sz="2600">
                <a:latin typeface="Bebas Neue"/>
                <a:ea typeface="Bebas Neue"/>
                <a:cs typeface="Bebas Neue"/>
                <a:sym typeface="Bebas Neue"/>
              </a:defRPr>
            </a:lvl2pPr>
            <a:lvl3pPr lvl="2" algn="l">
              <a:lnSpc>
                <a:spcPct val="100000"/>
              </a:lnSpc>
              <a:spcBef>
                <a:spcPts val="0"/>
              </a:spcBef>
              <a:spcAft>
                <a:spcPts val="0"/>
              </a:spcAft>
              <a:buSzPts val="2000"/>
              <a:buFont typeface="Bebas Neue"/>
              <a:buNone/>
              <a:defRPr sz="2600">
                <a:latin typeface="Bebas Neue"/>
                <a:ea typeface="Bebas Neue"/>
                <a:cs typeface="Bebas Neue"/>
                <a:sym typeface="Bebas Neue"/>
              </a:defRPr>
            </a:lvl3pPr>
            <a:lvl4pPr lvl="3" algn="l">
              <a:lnSpc>
                <a:spcPct val="100000"/>
              </a:lnSpc>
              <a:spcBef>
                <a:spcPts val="0"/>
              </a:spcBef>
              <a:spcAft>
                <a:spcPts val="0"/>
              </a:spcAft>
              <a:buSzPts val="2000"/>
              <a:buFont typeface="Bebas Neue"/>
              <a:buNone/>
              <a:defRPr sz="2600">
                <a:latin typeface="Bebas Neue"/>
                <a:ea typeface="Bebas Neue"/>
                <a:cs typeface="Bebas Neue"/>
                <a:sym typeface="Bebas Neue"/>
              </a:defRPr>
            </a:lvl4pPr>
            <a:lvl5pPr lvl="4" algn="l">
              <a:lnSpc>
                <a:spcPct val="100000"/>
              </a:lnSpc>
              <a:spcBef>
                <a:spcPts val="0"/>
              </a:spcBef>
              <a:spcAft>
                <a:spcPts val="0"/>
              </a:spcAft>
              <a:buSzPts val="2000"/>
              <a:buFont typeface="Bebas Neue"/>
              <a:buNone/>
              <a:defRPr sz="2600">
                <a:latin typeface="Bebas Neue"/>
                <a:ea typeface="Bebas Neue"/>
                <a:cs typeface="Bebas Neue"/>
                <a:sym typeface="Bebas Neue"/>
              </a:defRPr>
            </a:lvl5pPr>
            <a:lvl6pPr lvl="5" algn="l">
              <a:lnSpc>
                <a:spcPct val="100000"/>
              </a:lnSpc>
              <a:spcBef>
                <a:spcPts val="0"/>
              </a:spcBef>
              <a:spcAft>
                <a:spcPts val="0"/>
              </a:spcAft>
              <a:buSzPts val="2000"/>
              <a:buFont typeface="Bebas Neue"/>
              <a:buNone/>
              <a:defRPr sz="2600">
                <a:latin typeface="Bebas Neue"/>
                <a:ea typeface="Bebas Neue"/>
                <a:cs typeface="Bebas Neue"/>
                <a:sym typeface="Bebas Neue"/>
              </a:defRPr>
            </a:lvl6pPr>
            <a:lvl7pPr lvl="6" algn="l">
              <a:lnSpc>
                <a:spcPct val="100000"/>
              </a:lnSpc>
              <a:spcBef>
                <a:spcPts val="0"/>
              </a:spcBef>
              <a:spcAft>
                <a:spcPts val="0"/>
              </a:spcAft>
              <a:buSzPts val="2000"/>
              <a:buFont typeface="Bebas Neue"/>
              <a:buNone/>
              <a:defRPr sz="2600">
                <a:latin typeface="Bebas Neue"/>
                <a:ea typeface="Bebas Neue"/>
                <a:cs typeface="Bebas Neue"/>
                <a:sym typeface="Bebas Neue"/>
              </a:defRPr>
            </a:lvl7pPr>
            <a:lvl8pPr lvl="7" algn="l">
              <a:lnSpc>
                <a:spcPct val="100000"/>
              </a:lnSpc>
              <a:spcBef>
                <a:spcPts val="0"/>
              </a:spcBef>
              <a:spcAft>
                <a:spcPts val="0"/>
              </a:spcAft>
              <a:buSzPts val="2000"/>
              <a:buFont typeface="Bebas Neue"/>
              <a:buNone/>
              <a:defRPr sz="2600">
                <a:latin typeface="Bebas Neue"/>
                <a:ea typeface="Bebas Neue"/>
                <a:cs typeface="Bebas Neue"/>
                <a:sym typeface="Bebas Neue"/>
              </a:defRPr>
            </a:lvl8pPr>
            <a:lvl9pPr lvl="8" algn="l">
              <a:lnSpc>
                <a:spcPct val="100000"/>
              </a:lnSpc>
              <a:spcBef>
                <a:spcPts val="0"/>
              </a:spcBef>
              <a:spcAft>
                <a:spcPts val="0"/>
              </a:spcAft>
              <a:buSzPts val="2000"/>
              <a:buFont typeface="Bebas Neue"/>
              <a:buNone/>
              <a:defRPr sz="2600">
                <a:latin typeface="Bebas Neue"/>
                <a:ea typeface="Bebas Neue"/>
                <a:cs typeface="Bebas Neue"/>
                <a:sym typeface="Bebas Neue"/>
              </a:defRPr>
            </a:lvl9pPr>
          </a:lstStyle>
          <a:p>
            <a:endParaRPr/>
          </a:p>
        </p:txBody>
      </p:sp>
      <p:sp>
        <p:nvSpPr>
          <p:cNvPr id="124" name="Google Shape;124;p4"/>
          <p:cNvSpPr txBox="1">
            <a:spLocks noGrp="1"/>
          </p:cNvSpPr>
          <p:nvPr>
            <p:ph type="subTitle" idx="15"/>
          </p:nvPr>
        </p:nvSpPr>
        <p:spPr>
          <a:xfrm>
            <a:off x="6923995" y="4611367"/>
            <a:ext cx="3025230" cy="541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000"/>
              <a:buFont typeface="Bebas Neue"/>
              <a:buNone/>
              <a:defRPr sz="3120">
                <a:solidFill>
                  <a:schemeClr val="dk2"/>
                </a:solidFill>
                <a:latin typeface="Londrina Solid"/>
                <a:ea typeface="Londrina Solid"/>
                <a:cs typeface="Londrina Solid"/>
                <a:sym typeface="Londrina Solid"/>
              </a:defRPr>
            </a:lvl1pPr>
            <a:lvl2pPr lvl="1" algn="l">
              <a:lnSpc>
                <a:spcPct val="100000"/>
              </a:lnSpc>
              <a:spcBef>
                <a:spcPts val="0"/>
              </a:spcBef>
              <a:spcAft>
                <a:spcPts val="0"/>
              </a:spcAft>
              <a:buSzPts val="2000"/>
              <a:buFont typeface="Bebas Neue"/>
              <a:buNone/>
              <a:defRPr sz="2600">
                <a:latin typeface="Bebas Neue"/>
                <a:ea typeface="Bebas Neue"/>
                <a:cs typeface="Bebas Neue"/>
                <a:sym typeface="Bebas Neue"/>
              </a:defRPr>
            </a:lvl2pPr>
            <a:lvl3pPr lvl="2" algn="l">
              <a:lnSpc>
                <a:spcPct val="100000"/>
              </a:lnSpc>
              <a:spcBef>
                <a:spcPts val="0"/>
              </a:spcBef>
              <a:spcAft>
                <a:spcPts val="0"/>
              </a:spcAft>
              <a:buSzPts val="2000"/>
              <a:buFont typeface="Bebas Neue"/>
              <a:buNone/>
              <a:defRPr sz="2600">
                <a:latin typeface="Bebas Neue"/>
                <a:ea typeface="Bebas Neue"/>
                <a:cs typeface="Bebas Neue"/>
                <a:sym typeface="Bebas Neue"/>
              </a:defRPr>
            </a:lvl3pPr>
            <a:lvl4pPr lvl="3" algn="l">
              <a:lnSpc>
                <a:spcPct val="100000"/>
              </a:lnSpc>
              <a:spcBef>
                <a:spcPts val="0"/>
              </a:spcBef>
              <a:spcAft>
                <a:spcPts val="0"/>
              </a:spcAft>
              <a:buSzPts val="2000"/>
              <a:buFont typeface="Bebas Neue"/>
              <a:buNone/>
              <a:defRPr sz="2600">
                <a:latin typeface="Bebas Neue"/>
                <a:ea typeface="Bebas Neue"/>
                <a:cs typeface="Bebas Neue"/>
                <a:sym typeface="Bebas Neue"/>
              </a:defRPr>
            </a:lvl4pPr>
            <a:lvl5pPr lvl="4" algn="l">
              <a:lnSpc>
                <a:spcPct val="100000"/>
              </a:lnSpc>
              <a:spcBef>
                <a:spcPts val="0"/>
              </a:spcBef>
              <a:spcAft>
                <a:spcPts val="0"/>
              </a:spcAft>
              <a:buSzPts val="2000"/>
              <a:buFont typeface="Bebas Neue"/>
              <a:buNone/>
              <a:defRPr sz="2600">
                <a:latin typeface="Bebas Neue"/>
                <a:ea typeface="Bebas Neue"/>
                <a:cs typeface="Bebas Neue"/>
                <a:sym typeface="Bebas Neue"/>
              </a:defRPr>
            </a:lvl5pPr>
            <a:lvl6pPr lvl="5" algn="l">
              <a:lnSpc>
                <a:spcPct val="100000"/>
              </a:lnSpc>
              <a:spcBef>
                <a:spcPts val="0"/>
              </a:spcBef>
              <a:spcAft>
                <a:spcPts val="0"/>
              </a:spcAft>
              <a:buSzPts val="2000"/>
              <a:buFont typeface="Bebas Neue"/>
              <a:buNone/>
              <a:defRPr sz="2600">
                <a:latin typeface="Bebas Neue"/>
                <a:ea typeface="Bebas Neue"/>
                <a:cs typeface="Bebas Neue"/>
                <a:sym typeface="Bebas Neue"/>
              </a:defRPr>
            </a:lvl6pPr>
            <a:lvl7pPr lvl="6" algn="l">
              <a:lnSpc>
                <a:spcPct val="100000"/>
              </a:lnSpc>
              <a:spcBef>
                <a:spcPts val="0"/>
              </a:spcBef>
              <a:spcAft>
                <a:spcPts val="0"/>
              </a:spcAft>
              <a:buSzPts val="2000"/>
              <a:buFont typeface="Bebas Neue"/>
              <a:buNone/>
              <a:defRPr sz="2600">
                <a:latin typeface="Bebas Neue"/>
                <a:ea typeface="Bebas Neue"/>
                <a:cs typeface="Bebas Neue"/>
                <a:sym typeface="Bebas Neue"/>
              </a:defRPr>
            </a:lvl7pPr>
            <a:lvl8pPr lvl="7" algn="l">
              <a:lnSpc>
                <a:spcPct val="100000"/>
              </a:lnSpc>
              <a:spcBef>
                <a:spcPts val="0"/>
              </a:spcBef>
              <a:spcAft>
                <a:spcPts val="0"/>
              </a:spcAft>
              <a:buSzPts val="2000"/>
              <a:buFont typeface="Bebas Neue"/>
              <a:buNone/>
              <a:defRPr sz="2600">
                <a:latin typeface="Bebas Neue"/>
                <a:ea typeface="Bebas Neue"/>
                <a:cs typeface="Bebas Neue"/>
                <a:sym typeface="Bebas Neue"/>
              </a:defRPr>
            </a:lvl8pPr>
            <a:lvl9pPr lvl="8" algn="l">
              <a:lnSpc>
                <a:spcPct val="100000"/>
              </a:lnSpc>
              <a:spcBef>
                <a:spcPts val="0"/>
              </a:spcBef>
              <a:spcAft>
                <a:spcPts val="0"/>
              </a:spcAft>
              <a:buSzPts val="2000"/>
              <a:buFont typeface="Bebas Neue"/>
              <a:buNone/>
              <a:defRPr sz="2600">
                <a:latin typeface="Bebas Neue"/>
                <a:ea typeface="Bebas Neue"/>
                <a:cs typeface="Bebas Neue"/>
                <a:sym typeface="Bebas Neue"/>
              </a:defRPr>
            </a:lvl9pPr>
          </a:lstStyle>
          <a:p>
            <a:endParaRPr/>
          </a:p>
        </p:txBody>
      </p:sp>
      <p:pic>
        <p:nvPicPr>
          <p:cNvPr id="125" name="Google Shape;125;p4"/>
          <p:cNvPicPr preferRelativeResize="0"/>
          <p:nvPr/>
        </p:nvPicPr>
        <p:blipFill rotWithShape="1">
          <a:blip r:embed="rId3">
            <a:alphaModFix/>
          </a:blip>
          <a:srcRect t="5539" b="5539"/>
          <a:stretch/>
        </p:blipFill>
        <p:spPr>
          <a:xfrm rot="9466029">
            <a:off x="9917761" y="5841810"/>
            <a:ext cx="1964074" cy="424900"/>
          </a:xfrm>
          <a:prstGeom prst="rect">
            <a:avLst/>
          </a:prstGeom>
          <a:noFill/>
          <a:ln>
            <a:noFill/>
          </a:ln>
          <a:effectLst>
            <a:outerShdw blurRad="57150" dist="19050" dir="5400000" algn="bl" rotWithShape="0">
              <a:schemeClr val="dk1">
                <a:alpha val="49803"/>
              </a:schemeClr>
            </a:outerShdw>
          </a:effectLst>
        </p:spPr>
      </p:pic>
      <p:pic>
        <p:nvPicPr>
          <p:cNvPr id="126" name="Google Shape;126;p4"/>
          <p:cNvPicPr preferRelativeResize="0"/>
          <p:nvPr/>
        </p:nvPicPr>
        <p:blipFill rotWithShape="1">
          <a:blip r:embed="rId4">
            <a:alphaModFix/>
          </a:blip>
          <a:srcRect t="5539" b="5539"/>
          <a:stretch/>
        </p:blipFill>
        <p:spPr>
          <a:xfrm rot="5400000">
            <a:off x="-657308" y="1711636"/>
            <a:ext cx="2014432"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1" name="Shape 127"/>
        <p:cNvGrpSpPr/>
        <p:nvPr/>
      </p:nvGrpSpPr>
      <p:grpSpPr>
        <a:xfrm>
          <a:off x="0" y="0"/>
          <a:ext cx="0" cy="0"/>
          <a:chOff x="0" y="0"/>
          <a:chExt cx="0" cy="0"/>
        </a:xfrm>
      </p:grpSpPr>
      <p:grpSp>
        <p:nvGrpSpPr>
          <p:cNvPr id="128" name="Google Shape;128;p5"/>
          <p:cNvGrpSpPr/>
          <p:nvPr/>
        </p:nvGrpSpPr>
        <p:grpSpPr>
          <a:xfrm>
            <a:off x="314828" y="345200"/>
            <a:ext cx="11257740" cy="6167600"/>
            <a:chOff x="242175" y="258900"/>
            <a:chExt cx="8659800" cy="4625700"/>
          </a:xfrm>
        </p:grpSpPr>
        <p:sp>
          <p:nvSpPr>
            <p:cNvPr id="129" name="Google Shape;129;p5"/>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130" name="Google Shape;130;p5"/>
            <p:cNvGrpSpPr/>
            <p:nvPr/>
          </p:nvGrpSpPr>
          <p:grpSpPr>
            <a:xfrm>
              <a:off x="242175" y="700280"/>
              <a:ext cx="8659800" cy="3820876"/>
              <a:chOff x="242175" y="665399"/>
              <a:chExt cx="8659800" cy="3820876"/>
            </a:xfrm>
          </p:grpSpPr>
          <p:cxnSp>
            <p:nvCxnSpPr>
              <p:cNvPr id="131" name="Google Shape;131;p5"/>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132" name="Google Shape;132;p5"/>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133" name="Google Shape;133;p5"/>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134" name="Google Shape;134;p5"/>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135" name="Google Shape;135;p5"/>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136" name="Google Shape;136;p5"/>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137" name="Google Shape;137;p5"/>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138" name="Google Shape;138;p5"/>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139" name="Google Shape;139;p5"/>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140" name="Google Shape;140;p5"/>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141" name="Google Shape;141;p5"/>
            <p:cNvGrpSpPr/>
            <p:nvPr/>
          </p:nvGrpSpPr>
          <p:grpSpPr>
            <a:xfrm>
              <a:off x="711200" y="258900"/>
              <a:ext cx="7721725" cy="4625700"/>
              <a:chOff x="711200" y="258900"/>
              <a:chExt cx="7721725" cy="4625700"/>
            </a:xfrm>
          </p:grpSpPr>
          <p:cxnSp>
            <p:nvCxnSpPr>
              <p:cNvPr id="142" name="Google Shape;142;p5"/>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43" name="Google Shape;143;p5"/>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44" name="Google Shape;144;p5"/>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45" name="Google Shape;145;p5"/>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46" name="Google Shape;146;p5"/>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47" name="Google Shape;147;p5"/>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48" name="Google Shape;148;p5"/>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49" name="Google Shape;149;p5"/>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50" name="Google Shape;150;p5"/>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51" name="Google Shape;151;p5"/>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52" name="Google Shape;152;p5"/>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53" name="Google Shape;153;p5"/>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54" name="Google Shape;154;p5"/>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55" name="Google Shape;155;p5"/>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56" name="Google Shape;156;p5"/>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57" name="Google Shape;157;p5"/>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158" name="Google Shape;158;p5"/>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159" name="Google Shape;159;p5"/>
          <p:cNvSpPr txBox="1">
            <a:spLocks noGrp="1"/>
          </p:cNvSpPr>
          <p:nvPr>
            <p:ph type="title"/>
          </p:nvPr>
        </p:nvSpPr>
        <p:spPr>
          <a:xfrm>
            <a:off x="6737185" y="2904900"/>
            <a:ext cx="343239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6500">
                <a:solidFill>
                  <a:schemeClr val="accent1"/>
                </a:solidFill>
              </a:defRPr>
            </a:lvl1pPr>
            <a:lvl2pPr lvl="1" algn="r">
              <a:lnSpc>
                <a:spcPct val="100000"/>
              </a:lnSpc>
              <a:spcBef>
                <a:spcPts val="0"/>
              </a:spcBef>
              <a:spcAft>
                <a:spcPts val="0"/>
              </a:spcAft>
              <a:buSzPts val="3600"/>
              <a:buNone/>
              <a:defRPr sz="4680"/>
            </a:lvl2pPr>
            <a:lvl3pPr lvl="2" algn="r">
              <a:lnSpc>
                <a:spcPct val="100000"/>
              </a:lnSpc>
              <a:spcBef>
                <a:spcPts val="0"/>
              </a:spcBef>
              <a:spcAft>
                <a:spcPts val="0"/>
              </a:spcAft>
              <a:buSzPts val="3600"/>
              <a:buNone/>
              <a:defRPr sz="4680"/>
            </a:lvl3pPr>
            <a:lvl4pPr lvl="3" algn="r">
              <a:lnSpc>
                <a:spcPct val="100000"/>
              </a:lnSpc>
              <a:spcBef>
                <a:spcPts val="0"/>
              </a:spcBef>
              <a:spcAft>
                <a:spcPts val="0"/>
              </a:spcAft>
              <a:buSzPts val="3600"/>
              <a:buNone/>
              <a:defRPr sz="4680"/>
            </a:lvl4pPr>
            <a:lvl5pPr lvl="4" algn="r">
              <a:lnSpc>
                <a:spcPct val="100000"/>
              </a:lnSpc>
              <a:spcBef>
                <a:spcPts val="0"/>
              </a:spcBef>
              <a:spcAft>
                <a:spcPts val="0"/>
              </a:spcAft>
              <a:buSzPts val="3600"/>
              <a:buNone/>
              <a:defRPr sz="4680"/>
            </a:lvl5pPr>
            <a:lvl6pPr lvl="5" algn="r">
              <a:lnSpc>
                <a:spcPct val="100000"/>
              </a:lnSpc>
              <a:spcBef>
                <a:spcPts val="0"/>
              </a:spcBef>
              <a:spcAft>
                <a:spcPts val="0"/>
              </a:spcAft>
              <a:buSzPts val="3600"/>
              <a:buNone/>
              <a:defRPr sz="4680"/>
            </a:lvl6pPr>
            <a:lvl7pPr lvl="6" algn="r">
              <a:lnSpc>
                <a:spcPct val="100000"/>
              </a:lnSpc>
              <a:spcBef>
                <a:spcPts val="0"/>
              </a:spcBef>
              <a:spcAft>
                <a:spcPts val="0"/>
              </a:spcAft>
              <a:buSzPts val="3600"/>
              <a:buNone/>
              <a:defRPr sz="4680"/>
            </a:lvl7pPr>
            <a:lvl8pPr lvl="7" algn="r">
              <a:lnSpc>
                <a:spcPct val="100000"/>
              </a:lnSpc>
              <a:spcBef>
                <a:spcPts val="0"/>
              </a:spcBef>
              <a:spcAft>
                <a:spcPts val="0"/>
              </a:spcAft>
              <a:buSzPts val="3600"/>
              <a:buNone/>
              <a:defRPr sz="4680"/>
            </a:lvl8pPr>
            <a:lvl9pPr lvl="8" algn="r">
              <a:lnSpc>
                <a:spcPct val="100000"/>
              </a:lnSpc>
              <a:spcBef>
                <a:spcPts val="0"/>
              </a:spcBef>
              <a:spcAft>
                <a:spcPts val="0"/>
              </a:spcAft>
              <a:buSzPts val="3600"/>
              <a:buNone/>
              <a:defRPr sz="4680"/>
            </a:lvl9pPr>
          </a:lstStyle>
          <a:p>
            <a:endParaRPr/>
          </a:p>
        </p:txBody>
      </p:sp>
      <p:sp>
        <p:nvSpPr>
          <p:cNvPr id="160" name="Google Shape;160;p5"/>
          <p:cNvSpPr txBox="1">
            <a:spLocks noGrp="1"/>
          </p:cNvSpPr>
          <p:nvPr>
            <p:ph type="title" idx="2"/>
          </p:nvPr>
        </p:nvSpPr>
        <p:spPr>
          <a:xfrm>
            <a:off x="7667725" y="1938667"/>
            <a:ext cx="157131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9360">
                <a:solidFill>
                  <a:schemeClr val="accent1"/>
                </a:solidFill>
              </a:defRPr>
            </a:lvl1pPr>
            <a:lvl2pPr lvl="1" algn="r">
              <a:lnSpc>
                <a:spcPct val="100000"/>
              </a:lnSpc>
              <a:spcBef>
                <a:spcPts val="0"/>
              </a:spcBef>
              <a:spcAft>
                <a:spcPts val="0"/>
              </a:spcAft>
              <a:buSzPts val="6000"/>
              <a:buNone/>
              <a:defRPr sz="7800"/>
            </a:lvl2pPr>
            <a:lvl3pPr lvl="2" algn="r">
              <a:lnSpc>
                <a:spcPct val="100000"/>
              </a:lnSpc>
              <a:spcBef>
                <a:spcPts val="0"/>
              </a:spcBef>
              <a:spcAft>
                <a:spcPts val="0"/>
              </a:spcAft>
              <a:buSzPts val="6000"/>
              <a:buNone/>
              <a:defRPr sz="7800"/>
            </a:lvl3pPr>
            <a:lvl4pPr lvl="3" algn="r">
              <a:lnSpc>
                <a:spcPct val="100000"/>
              </a:lnSpc>
              <a:spcBef>
                <a:spcPts val="0"/>
              </a:spcBef>
              <a:spcAft>
                <a:spcPts val="0"/>
              </a:spcAft>
              <a:buSzPts val="6000"/>
              <a:buNone/>
              <a:defRPr sz="7800"/>
            </a:lvl4pPr>
            <a:lvl5pPr lvl="4" algn="r">
              <a:lnSpc>
                <a:spcPct val="100000"/>
              </a:lnSpc>
              <a:spcBef>
                <a:spcPts val="0"/>
              </a:spcBef>
              <a:spcAft>
                <a:spcPts val="0"/>
              </a:spcAft>
              <a:buSzPts val="6000"/>
              <a:buNone/>
              <a:defRPr sz="7800"/>
            </a:lvl5pPr>
            <a:lvl6pPr lvl="5" algn="r">
              <a:lnSpc>
                <a:spcPct val="100000"/>
              </a:lnSpc>
              <a:spcBef>
                <a:spcPts val="0"/>
              </a:spcBef>
              <a:spcAft>
                <a:spcPts val="0"/>
              </a:spcAft>
              <a:buSzPts val="6000"/>
              <a:buNone/>
              <a:defRPr sz="7800"/>
            </a:lvl6pPr>
            <a:lvl7pPr lvl="6" algn="r">
              <a:lnSpc>
                <a:spcPct val="100000"/>
              </a:lnSpc>
              <a:spcBef>
                <a:spcPts val="0"/>
              </a:spcBef>
              <a:spcAft>
                <a:spcPts val="0"/>
              </a:spcAft>
              <a:buSzPts val="6000"/>
              <a:buNone/>
              <a:defRPr sz="7800"/>
            </a:lvl7pPr>
            <a:lvl8pPr lvl="7" algn="r">
              <a:lnSpc>
                <a:spcPct val="100000"/>
              </a:lnSpc>
              <a:spcBef>
                <a:spcPts val="0"/>
              </a:spcBef>
              <a:spcAft>
                <a:spcPts val="0"/>
              </a:spcAft>
              <a:buSzPts val="6000"/>
              <a:buNone/>
              <a:defRPr sz="7800"/>
            </a:lvl8pPr>
            <a:lvl9pPr lvl="8" algn="r">
              <a:lnSpc>
                <a:spcPct val="100000"/>
              </a:lnSpc>
              <a:spcBef>
                <a:spcPts val="0"/>
              </a:spcBef>
              <a:spcAft>
                <a:spcPts val="0"/>
              </a:spcAft>
              <a:buSzPts val="6000"/>
              <a:buNone/>
              <a:defRPr sz="7800"/>
            </a:lvl9pPr>
          </a:lstStyle>
          <a:p>
            <a:endParaRPr/>
          </a:p>
        </p:txBody>
      </p:sp>
      <p:sp>
        <p:nvSpPr>
          <p:cNvPr id="161" name="Google Shape;161;p5"/>
          <p:cNvSpPr txBox="1">
            <a:spLocks noGrp="1"/>
          </p:cNvSpPr>
          <p:nvPr>
            <p:ph type="subTitle" idx="1"/>
          </p:nvPr>
        </p:nvSpPr>
        <p:spPr>
          <a:xfrm>
            <a:off x="6737185" y="4010133"/>
            <a:ext cx="3432390" cy="90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600"/>
              <a:buNone/>
              <a:defRPr sz="2080">
                <a:solidFill>
                  <a:schemeClr val="dk1"/>
                </a:solidFill>
              </a:defRPr>
            </a:lvl1pPr>
            <a:lvl2pPr lvl="1" algn="r">
              <a:lnSpc>
                <a:spcPct val="100000"/>
              </a:lnSpc>
              <a:spcBef>
                <a:spcPts val="0"/>
              </a:spcBef>
              <a:spcAft>
                <a:spcPts val="0"/>
              </a:spcAft>
              <a:buClr>
                <a:schemeClr val="dk1"/>
              </a:buClr>
              <a:buSzPts val="1600"/>
              <a:buNone/>
              <a:defRPr sz="2080">
                <a:solidFill>
                  <a:schemeClr val="dk1"/>
                </a:solidFill>
              </a:defRPr>
            </a:lvl2pPr>
            <a:lvl3pPr lvl="2" algn="r">
              <a:lnSpc>
                <a:spcPct val="100000"/>
              </a:lnSpc>
              <a:spcBef>
                <a:spcPts val="2080"/>
              </a:spcBef>
              <a:spcAft>
                <a:spcPts val="0"/>
              </a:spcAft>
              <a:buClr>
                <a:schemeClr val="dk1"/>
              </a:buClr>
              <a:buSzPts val="1600"/>
              <a:buNone/>
              <a:defRPr sz="2080">
                <a:solidFill>
                  <a:schemeClr val="dk1"/>
                </a:solidFill>
              </a:defRPr>
            </a:lvl3pPr>
            <a:lvl4pPr lvl="3" algn="r">
              <a:lnSpc>
                <a:spcPct val="100000"/>
              </a:lnSpc>
              <a:spcBef>
                <a:spcPts val="2080"/>
              </a:spcBef>
              <a:spcAft>
                <a:spcPts val="0"/>
              </a:spcAft>
              <a:buClr>
                <a:schemeClr val="dk1"/>
              </a:buClr>
              <a:buSzPts val="1600"/>
              <a:buNone/>
              <a:defRPr sz="2080">
                <a:solidFill>
                  <a:schemeClr val="dk1"/>
                </a:solidFill>
              </a:defRPr>
            </a:lvl4pPr>
            <a:lvl5pPr lvl="4" algn="r">
              <a:lnSpc>
                <a:spcPct val="100000"/>
              </a:lnSpc>
              <a:spcBef>
                <a:spcPts val="2080"/>
              </a:spcBef>
              <a:spcAft>
                <a:spcPts val="0"/>
              </a:spcAft>
              <a:buClr>
                <a:schemeClr val="dk1"/>
              </a:buClr>
              <a:buSzPts val="1600"/>
              <a:buNone/>
              <a:defRPr sz="2080">
                <a:solidFill>
                  <a:schemeClr val="dk1"/>
                </a:solidFill>
              </a:defRPr>
            </a:lvl5pPr>
            <a:lvl6pPr lvl="5" algn="r">
              <a:lnSpc>
                <a:spcPct val="100000"/>
              </a:lnSpc>
              <a:spcBef>
                <a:spcPts val="2080"/>
              </a:spcBef>
              <a:spcAft>
                <a:spcPts val="0"/>
              </a:spcAft>
              <a:buClr>
                <a:schemeClr val="dk1"/>
              </a:buClr>
              <a:buSzPts val="1600"/>
              <a:buNone/>
              <a:defRPr sz="2080">
                <a:solidFill>
                  <a:schemeClr val="dk1"/>
                </a:solidFill>
              </a:defRPr>
            </a:lvl6pPr>
            <a:lvl7pPr lvl="6" algn="r">
              <a:lnSpc>
                <a:spcPct val="100000"/>
              </a:lnSpc>
              <a:spcBef>
                <a:spcPts val="2080"/>
              </a:spcBef>
              <a:spcAft>
                <a:spcPts val="0"/>
              </a:spcAft>
              <a:buClr>
                <a:schemeClr val="dk1"/>
              </a:buClr>
              <a:buSzPts val="1600"/>
              <a:buNone/>
              <a:defRPr sz="2080">
                <a:solidFill>
                  <a:schemeClr val="dk1"/>
                </a:solidFill>
              </a:defRPr>
            </a:lvl7pPr>
            <a:lvl8pPr lvl="7" algn="r">
              <a:lnSpc>
                <a:spcPct val="100000"/>
              </a:lnSpc>
              <a:spcBef>
                <a:spcPts val="2080"/>
              </a:spcBef>
              <a:spcAft>
                <a:spcPts val="0"/>
              </a:spcAft>
              <a:buClr>
                <a:schemeClr val="dk1"/>
              </a:buClr>
              <a:buSzPts val="1600"/>
              <a:buNone/>
              <a:defRPr sz="2080">
                <a:solidFill>
                  <a:schemeClr val="dk1"/>
                </a:solidFill>
              </a:defRPr>
            </a:lvl8pPr>
            <a:lvl9pPr lvl="8" algn="r">
              <a:lnSpc>
                <a:spcPct val="100000"/>
              </a:lnSpc>
              <a:spcBef>
                <a:spcPts val="2080"/>
              </a:spcBef>
              <a:spcAft>
                <a:spcPts val="2080"/>
              </a:spcAft>
              <a:buClr>
                <a:schemeClr val="dk1"/>
              </a:buClr>
              <a:buSzPts val="1600"/>
              <a:buNone/>
              <a:defRPr sz="2080">
                <a:solidFill>
                  <a:schemeClr val="dk1"/>
                </a:solidFill>
              </a:defRPr>
            </a:lvl9pPr>
          </a:lstStyle>
          <a:p>
            <a:endParaRPr/>
          </a:p>
        </p:txBody>
      </p:sp>
      <p:pic>
        <p:nvPicPr>
          <p:cNvPr id="162" name="Google Shape;162;p5"/>
          <p:cNvPicPr preferRelativeResize="0"/>
          <p:nvPr/>
        </p:nvPicPr>
        <p:blipFill rotWithShape="1">
          <a:blip r:embed="rId3">
            <a:alphaModFix/>
          </a:blip>
          <a:srcRect t="5539" b="5539"/>
          <a:stretch/>
        </p:blipFill>
        <p:spPr>
          <a:xfrm rot="-5399995">
            <a:off x="10452683" y="4998604"/>
            <a:ext cx="2014437" cy="414278"/>
          </a:xfrm>
          <a:prstGeom prst="rect">
            <a:avLst/>
          </a:prstGeom>
          <a:noFill/>
          <a:ln>
            <a:noFill/>
          </a:ln>
          <a:effectLst>
            <a:outerShdw blurRad="57150" dist="19050" dir="5400000" algn="bl" rotWithShape="0">
              <a:schemeClr val="dk1">
                <a:alpha val="49803"/>
              </a:schemeClr>
            </a:outerShdw>
          </a:effectLst>
        </p:spPr>
      </p:pic>
      <p:pic>
        <p:nvPicPr>
          <p:cNvPr id="163" name="Google Shape;163;p5"/>
          <p:cNvPicPr preferRelativeResize="0"/>
          <p:nvPr/>
        </p:nvPicPr>
        <p:blipFill rotWithShape="1">
          <a:blip r:embed="rId4">
            <a:alphaModFix/>
          </a:blip>
          <a:srcRect t="5539" b="5539"/>
          <a:stretch/>
        </p:blipFill>
        <p:spPr>
          <a:xfrm rot="10186973">
            <a:off x="7322506" y="257261"/>
            <a:ext cx="1964074" cy="424900"/>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4"/>
        <p:cNvGrpSpPr/>
        <p:nvPr/>
      </p:nvGrpSpPr>
      <p:grpSpPr>
        <a:xfrm>
          <a:off x="0" y="0"/>
          <a:ext cx="0" cy="0"/>
          <a:chOff x="0" y="0"/>
          <a:chExt cx="0" cy="0"/>
        </a:xfrm>
      </p:grpSpPr>
      <p:grpSp>
        <p:nvGrpSpPr>
          <p:cNvPr id="165" name="Google Shape;165;p6"/>
          <p:cNvGrpSpPr/>
          <p:nvPr/>
        </p:nvGrpSpPr>
        <p:grpSpPr>
          <a:xfrm>
            <a:off x="314828" y="345200"/>
            <a:ext cx="11257740" cy="6167600"/>
            <a:chOff x="242175" y="258900"/>
            <a:chExt cx="8659800" cy="4625700"/>
          </a:xfrm>
        </p:grpSpPr>
        <p:sp>
          <p:nvSpPr>
            <p:cNvPr id="166" name="Google Shape;166;p6"/>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167" name="Google Shape;167;p6"/>
            <p:cNvGrpSpPr/>
            <p:nvPr/>
          </p:nvGrpSpPr>
          <p:grpSpPr>
            <a:xfrm>
              <a:off x="242175" y="700280"/>
              <a:ext cx="8659800" cy="3820876"/>
              <a:chOff x="242175" y="665399"/>
              <a:chExt cx="8659800" cy="3820876"/>
            </a:xfrm>
          </p:grpSpPr>
          <p:cxnSp>
            <p:nvCxnSpPr>
              <p:cNvPr id="168" name="Google Shape;168;p6"/>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169" name="Google Shape;169;p6"/>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170" name="Google Shape;170;p6"/>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171" name="Google Shape;171;p6"/>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172" name="Google Shape;172;p6"/>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173" name="Google Shape;173;p6"/>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174" name="Google Shape;174;p6"/>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175" name="Google Shape;175;p6"/>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176" name="Google Shape;176;p6"/>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177" name="Google Shape;177;p6"/>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178" name="Google Shape;178;p6"/>
            <p:cNvGrpSpPr/>
            <p:nvPr/>
          </p:nvGrpSpPr>
          <p:grpSpPr>
            <a:xfrm>
              <a:off x="711200" y="258900"/>
              <a:ext cx="7721725" cy="4625700"/>
              <a:chOff x="711200" y="258900"/>
              <a:chExt cx="7721725" cy="4625700"/>
            </a:xfrm>
          </p:grpSpPr>
          <p:cxnSp>
            <p:nvCxnSpPr>
              <p:cNvPr id="179" name="Google Shape;179;p6"/>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80" name="Google Shape;180;p6"/>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81" name="Google Shape;181;p6"/>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82" name="Google Shape;182;p6"/>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83" name="Google Shape;183;p6"/>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84" name="Google Shape;184;p6"/>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85" name="Google Shape;185;p6"/>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86" name="Google Shape;186;p6"/>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87" name="Google Shape;187;p6"/>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88" name="Google Shape;188;p6"/>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89" name="Google Shape;189;p6"/>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90" name="Google Shape;190;p6"/>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91" name="Google Shape;191;p6"/>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92" name="Google Shape;192;p6"/>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93" name="Google Shape;193;p6"/>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94" name="Google Shape;194;p6"/>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195" name="Google Shape;195;p6"/>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196" name="Google Shape;196;p6"/>
          <p:cNvSpPr txBox="1">
            <a:spLocks noGrp="1"/>
          </p:cNvSpPr>
          <p:nvPr>
            <p:ph type="title"/>
          </p:nvPr>
        </p:nvSpPr>
        <p:spPr>
          <a:xfrm>
            <a:off x="1630168" y="2904900"/>
            <a:ext cx="343239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6500">
                <a:solidFill>
                  <a:schemeClr val="dk2"/>
                </a:solidFill>
              </a:defRPr>
            </a:lvl1pPr>
            <a:lvl2pPr lvl="1" algn="ctr">
              <a:lnSpc>
                <a:spcPct val="100000"/>
              </a:lnSpc>
              <a:spcBef>
                <a:spcPts val="0"/>
              </a:spcBef>
              <a:spcAft>
                <a:spcPts val="0"/>
              </a:spcAft>
              <a:buSzPts val="3600"/>
              <a:buNone/>
              <a:defRPr sz="4680"/>
            </a:lvl2pPr>
            <a:lvl3pPr lvl="2" algn="ctr">
              <a:lnSpc>
                <a:spcPct val="100000"/>
              </a:lnSpc>
              <a:spcBef>
                <a:spcPts val="0"/>
              </a:spcBef>
              <a:spcAft>
                <a:spcPts val="0"/>
              </a:spcAft>
              <a:buSzPts val="3600"/>
              <a:buNone/>
              <a:defRPr sz="4680"/>
            </a:lvl3pPr>
            <a:lvl4pPr lvl="3" algn="ctr">
              <a:lnSpc>
                <a:spcPct val="100000"/>
              </a:lnSpc>
              <a:spcBef>
                <a:spcPts val="0"/>
              </a:spcBef>
              <a:spcAft>
                <a:spcPts val="0"/>
              </a:spcAft>
              <a:buSzPts val="3600"/>
              <a:buNone/>
              <a:defRPr sz="4680"/>
            </a:lvl4pPr>
            <a:lvl5pPr lvl="4" algn="ctr">
              <a:lnSpc>
                <a:spcPct val="100000"/>
              </a:lnSpc>
              <a:spcBef>
                <a:spcPts val="0"/>
              </a:spcBef>
              <a:spcAft>
                <a:spcPts val="0"/>
              </a:spcAft>
              <a:buSzPts val="3600"/>
              <a:buNone/>
              <a:defRPr sz="4680"/>
            </a:lvl5pPr>
            <a:lvl6pPr lvl="5" algn="ctr">
              <a:lnSpc>
                <a:spcPct val="100000"/>
              </a:lnSpc>
              <a:spcBef>
                <a:spcPts val="0"/>
              </a:spcBef>
              <a:spcAft>
                <a:spcPts val="0"/>
              </a:spcAft>
              <a:buSzPts val="3600"/>
              <a:buNone/>
              <a:defRPr sz="4680"/>
            </a:lvl6pPr>
            <a:lvl7pPr lvl="6" algn="ctr">
              <a:lnSpc>
                <a:spcPct val="100000"/>
              </a:lnSpc>
              <a:spcBef>
                <a:spcPts val="0"/>
              </a:spcBef>
              <a:spcAft>
                <a:spcPts val="0"/>
              </a:spcAft>
              <a:buSzPts val="3600"/>
              <a:buNone/>
              <a:defRPr sz="4680"/>
            </a:lvl7pPr>
            <a:lvl8pPr lvl="7" algn="ctr">
              <a:lnSpc>
                <a:spcPct val="100000"/>
              </a:lnSpc>
              <a:spcBef>
                <a:spcPts val="0"/>
              </a:spcBef>
              <a:spcAft>
                <a:spcPts val="0"/>
              </a:spcAft>
              <a:buSzPts val="3600"/>
              <a:buNone/>
              <a:defRPr sz="4680"/>
            </a:lvl8pPr>
            <a:lvl9pPr lvl="8" algn="ctr">
              <a:lnSpc>
                <a:spcPct val="100000"/>
              </a:lnSpc>
              <a:spcBef>
                <a:spcPts val="0"/>
              </a:spcBef>
              <a:spcAft>
                <a:spcPts val="0"/>
              </a:spcAft>
              <a:buSzPts val="3600"/>
              <a:buNone/>
              <a:defRPr sz="4680"/>
            </a:lvl9pPr>
          </a:lstStyle>
          <a:p>
            <a:endParaRPr/>
          </a:p>
        </p:txBody>
      </p:sp>
      <p:sp>
        <p:nvSpPr>
          <p:cNvPr id="197" name="Google Shape;197;p6"/>
          <p:cNvSpPr txBox="1">
            <a:spLocks noGrp="1"/>
          </p:cNvSpPr>
          <p:nvPr>
            <p:ph type="title" idx="2"/>
          </p:nvPr>
        </p:nvSpPr>
        <p:spPr>
          <a:xfrm>
            <a:off x="2560773" y="1938667"/>
            <a:ext cx="157131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9360">
                <a:solidFill>
                  <a:schemeClr val="dk2"/>
                </a:solidFill>
              </a:defRPr>
            </a:lvl1pPr>
            <a:lvl2pPr lvl="1" algn="ctr">
              <a:lnSpc>
                <a:spcPct val="100000"/>
              </a:lnSpc>
              <a:spcBef>
                <a:spcPts val="0"/>
              </a:spcBef>
              <a:spcAft>
                <a:spcPts val="0"/>
              </a:spcAft>
              <a:buSzPts val="6000"/>
              <a:buNone/>
              <a:defRPr sz="7800"/>
            </a:lvl2pPr>
            <a:lvl3pPr lvl="2" algn="ctr">
              <a:lnSpc>
                <a:spcPct val="100000"/>
              </a:lnSpc>
              <a:spcBef>
                <a:spcPts val="0"/>
              </a:spcBef>
              <a:spcAft>
                <a:spcPts val="0"/>
              </a:spcAft>
              <a:buSzPts val="6000"/>
              <a:buNone/>
              <a:defRPr sz="7800"/>
            </a:lvl3pPr>
            <a:lvl4pPr lvl="3" algn="ctr">
              <a:lnSpc>
                <a:spcPct val="100000"/>
              </a:lnSpc>
              <a:spcBef>
                <a:spcPts val="0"/>
              </a:spcBef>
              <a:spcAft>
                <a:spcPts val="0"/>
              </a:spcAft>
              <a:buSzPts val="6000"/>
              <a:buNone/>
              <a:defRPr sz="7800"/>
            </a:lvl4pPr>
            <a:lvl5pPr lvl="4" algn="ctr">
              <a:lnSpc>
                <a:spcPct val="100000"/>
              </a:lnSpc>
              <a:spcBef>
                <a:spcPts val="0"/>
              </a:spcBef>
              <a:spcAft>
                <a:spcPts val="0"/>
              </a:spcAft>
              <a:buSzPts val="6000"/>
              <a:buNone/>
              <a:defRPr sz="7800"/>
            </a:lvl5pPr>
            <a:lvl6pPr lvl="5" algn="ctr">
              <a:lnSpc>
                <a:spcPct val="100000"/>
              </a:lnSpc>
              <a:spcBef>
                <a:spcPts val="0"/>
              </a:spcBef>
              <a:spcAft>
                <a:spcPts val="0"/>
              </a:spcAft>
              <a:buSzPts val="6000"/>
              <a:buNone/>
              <a:defRPr sz="7800"/>
            </a:lvl6pPr>
            <a:lvl7pPr lvl="6" algn="ctr">
              <a:lnSpc>
                <a:spcPct val="100000"/>
              </a:lnSpc>
              <a:spcBef>
                <a:spcPts val="0"/>
              </a:spcBef>
              <a:spcAft>
                <a:spcPts val="0"/>
              </a:spcAft>
              <a:buSzPts val="6000"/>
              <a:buNone/>
              <a:defRPr sz="7800"/>
            </a:lvl7pPr>
            <a:lvl8pPr lvl="7" algn="ctr">
              <a:lnSpc>
                <a:spcPct val="100000"/>
              </a:lnSpc>
              <a:spcBef>
                <a:spcPts val="0"/>
              </a:spcBef>
              <a:spcAft>
                <a:spcPts val="0"/>
              </a:spcAft>
              <a:buSzPts val="6000"/>
              <a:buNone/>
              <a:defRPr sz="7800"/>
            </a:lvl8pPr>
            <a:lvl9pPr lvl="8" algn="ctr">
              <a:lnSpc>
                <a:spcPct val="100000"/>
              </a:lnSpc>
              <a:spcBef>
                <a:spcPts val="0"/>
              </a:spcBef>
              <a:spcAft>
                <a:spcPts val="0"/>
              </a:spcAft>
              <a:buSzPts val="6000"/>
              <a:buNone/>
              <a:defRPr sz="7800"/>
            </a:lvl9pPr>
          </a:lstStyle>
          <a:p>
            <a:endParaRPr/>
          </a:p>
        </p:txBody>
      </p:sp>
      <p:sp>
        <p:nvSpPr>
          <p:cNvPr id="198" name="Google Shape;198;p6"/>
          <p:cNvSpPr txBox="1">
            <a:spLocks noGrp="1"/>
          </p:cNvSpPr>
          <p:nvPr>
            <p:ph type="subTitle" idx="1"/>
          </p:nvPr>
        </p:nvSpPr>
        <p:spPr>
          <a:xfrm>
            <a:off x="1630168" y="4010133"/>
            <a:ext cx="3432390" cy="90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600"/>
              <a:buNone/>
              <a:defRPr sz="2080">
                <a:solidFill>
                  <a:schemeClr val="dk1"/>
                </a:solidFill>
              </a:defRPr>
            </a:lvl1pPr>
            <a:lvl2pPr lvl="1" algn="ctr">
              <a:lnSpc>
                <a:spcPct val="100000"/>
              </a:lnSpc>
              <a:spcBef>
                <a:spcPts val="0"/>
              </a:spcBef>
              <a:spcAft>
                <a:spcPts val="0"/>
              </a:spcAft>
              <a:buClr>
                <a:schemeClr val="dk1"/>
              </a:buClr>
              <a:buSzPts val="1600"/>
              <a:buNone/>
              <a:defRPr sz="2080">
                <a:solidFill>
                  <a:schemeClr val="dk1"/>
                </a:solidFill>
              </a:defRPr>
            </a:lvl2pPr>
            <a:lvl3pPr lvl="2" algn="ctr">
              <a:lnSpc>
                <a:spcPct val="100000"/>
              </a:lnSpc>
              <a:spcBef>
                <a:spcPts val="2080"/>
              </a:spcBef>
              <a:spcAft>
                <a:spcPts val="0"/>
              </a:spcAft>
              <a:buClr>
                <a:schemeClr val="dk1"/>
              </a:buClr>
              <a:buSzPts val="1600"/>
              <a:buNone/>
              <a:defRPr sz="2080">
                <a:solidFill>
                  <a:schemeClr val="dk1"/>
                </a:solidFill>
              </a:defRPr>
            </a:lvl3pPr>
            <a:lvl4pPr lvl="3" algn="ctr">
              <a:lnSpc>
                <a:spcPct val="100000"/>
              </a:lnSpc>
              <a:spcBef>
                <a:spcPts val="2080"/>
              </a:spcBef>
              <a:spcAft>
                <a:spcPts val="0"/>
              </a:spcAft>
              <a:buClr>
                <a:schemeClr val="dk1"/>
              </a:buClr>
              <a:buSzPts val="1600"/>
              <a:buNone/>
              <a:defRPr sz="2080">
                <a:solidFill>
                  <a:schemeClr val="dk1"/>
                </a:solidFill>
              </a:defRPr>
            </a:lvl4pPr>
            <a:lvl5pPr lvl="4" algn="ctr">
              <a:lnSpc>
                <a:spcPct val="100000"/>
              </a:lnSpc>
              <a:spcBef>
                <a:spcPts val="2080"/>
              </a:spcBef>
              <a:spcAft>
                <a:spcPts val="0"/>
              </a:spcAft>
              <a:buClr>
                <a:schemeClr val="dk1"/>
              </a:buClr>
              <a:buSzPts val="1600"/>
              <a:buNone/>
              <a:defRPr sz="2080">
                <a:solidFill>
                  <a:schemeClr val="dk1"/>
                </a:solidFill>
              </a:defRPr>
            </a:lvl5pPr>
            <a:lvl6pPr lvl="5" algn="ctr">
              <a:lnSpc>
                <a:spcPct val="100000"/>
              </a:lnSpc>
              <a:spcBef>
                <a:spcPts val="2080"/>
              </a:spcBef>
              <a:spcAft>
                <a:spcPts val="0"/>
              </a:spcAft>
              <a:buClr>
                <a:schemeClr val="dk1"/>
              </a:buClr>
              <a:buSzPts val="1600"/>
              <a:buNone/>
              <a:defRPr sz="2080">
                <a:solidFill>
                  <a:schemeClr val="dk1"/>
                </a:solidFill>
              </a:defRPr>
            </a:lvl6pPr>
            <a:lvl7pPr lvl="6" algn="ctr">
              <a:lnSpc>
                <a:spcPct val="100000"/>
              </a:lnSpc>
              <a:spcBef>
                <a:spcPts val="2080"/>
              </a:spcBef>
              <a:spcAft>
                <a:spcPts val="0"/>
              </a:spcAft>
              <a:buClr>
                <a:schemeClr val="dk1"/>
              </a:buClr>
              <a:buSzPts val="1600"/>
              <a:buNone/>
              <a:defRPr sz="2080">
                <a:solidFill>
                  <a:schemeClr val="dk1"/>
                </a:solidFill>
              </a:defRPr>
            </a:lvl7pPr>
            <a:lvl8pPr lvl="7" algn="ctr">
              <a:lnSpc>
                <a:spcPct val="100000"/>
              </a:lnSpc>
              <a:spcBef>
                <a:spcPts val="2080"/>
              </a:spcBef>
              <a:spcAft>
                <a:spcPts val="0"/>
              </a:spcAft>
              <a:buClr>
                <a:schemeClr val="dk1"/>
              </a:buClr>
              <a:buSzPts val="1600"/>
              <a:buNone/>
              <a:defRPr sz="2080">
                <a:solidFill>
                  <a:schemeClr val="dk1"/>
                </a:solidFill>
              </a:defRPr>
            </a:lvl8pPr>
            <a:lvl9pPr lvl="8" algn="ctr">
              <a:lnSpc>
                <a:spcPct val="100000"/>
              </a:lnSpc>
              <a:spcBef>
                <a:spcPts val="2080"/>
              </a:spcBef>
              <a:spcAft>
                <a:spcPts val="2080"/>
              </a:spcAft>
              <a:buClr>
                <a:schemeClr val="dk1"/>
              </a:buClr>
              <a:buSzPts val="1600"/>
              <a:buNone/>
              <a:defRPr sz="2080">
                <a:solidFill>
                  <a:schemeClr val="dk1"/>
                </a:solidFill>
              </a:defRPr>
            </a:lvl9pPr>
          </a:lstStyle>
          <a:p>
            <a:endParaRPr/>
          </a:p>
        </p:txBody>
      </p:sp>
      <p:pic>
        <p:nvPicPr>
          <p:cNvPr id="199" name="Google Shape;199;p6"/>
          <p:cNvPicPr preferRelativeResize="0"/>
          <p:nvPr/>
        </p:nvPicPr>
        <p:blipFill rotWithShape="1">
          <a:blip r:embed="rId3">
            <a:alphaModFix/>
          </a:blip>
          <a:srcRect t="5539" b="5539"/>
          <a:stretch/>
        </p:blipFill>
        <p:spPr>
          <a:xfrm rot="-5400000">
            <a:off x="10518145" y="2054761"/>
            <a:ext cx="2014432"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
  <p:cSld name="CUSTOM">
    <p:spTree>
      <p:nvGrpSpPr>
        <p:cNvPr id="1" name="Shape 200"/>
        <p:cNvGrpSpPr/>
        <p:nvPr/>
      </p:nvGrpSpPr>
      <p:grpSpPr>
        <a:xfrm>
          <a:off x="0" y="0"/>
          <a:ext cx="0" cy="0"/>
          <a:chOff x="0" y="0"/>
          <a:chExt cx="0" cy="0"/>
        </a:xfrm>
      </p:grpSpPr>
      <p:grpSp>
        <p:nvGrpSpPr>
          <p:cNvPr id="201" name="Google Shape;201;p7"/>
          <p:cNvGrpSpPr/>
          <p:nvPr/>
        </p:nvGrpSpPr>
        <p:grpSpPr>
          <a:xfrm>
            <a:off x="314828" y="345200"/>
            <a:ext cx="11257740" cy="6167600"/>
            <a:chOff x="242175" y="258900"/>
            <a:chExt cx="8659800" cy="4625700"/>
          </a:xfrm>
        </p:grpSpPr>
        <p:sp>
          <p:nvSpPr>
            <p:cNvPr id="202" name="Google Shape;202;p7"/>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203" name="Google Shape;203;p7"/>
            <p:cNvGrpSpPr/>
            <p:nvPr/>
          </p:nvGrpSpPr>
          <p:grpSpPr>
            <a:xfrm>
              <a:off x="242175" y="700280"/>
              <a:ext cx="8659800" cy="3820876"/>
              <a:chOff x="242175" y="665399"/>
              <a:chExt cx="8659800" cy="3820876"/>
            </a:xfrm>
          </p:grpSpPr>
          <p:cxnSp>
            <p:nvCxnSpPr>
              <p:cNvPr id="204" name="Google Shape;204;p7"/>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205" name="Google Shape;205;p7"/>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206" name="Google Shape;206;p7"/>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207" name="Google Shape;207;p7"/>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208" name="Google Shape;208;p7"/>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209" name="Google Shape;209;p7"/>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210" name="Google Shape;210;p7"/>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211" name="Google Shape;211;p7"/>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212" name="Google Shape;212;p7"/>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213" name="Google Shape;213;p7"/>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214" name="Google Shape;214;p7"/>
            <p:cNvGrpSpPr/>
            <p:nvPr/>
          </p:nvGrpSpPr>
          <p:grpSpPr>
            <a:xfrm>
              <a:off x="711200" y="258900"/>
              <a:ext cx="7721725" cy="4625700"/>
              <a:chOff x="711200" y="258900"/>
              <a:chExt cx="7721725" cy="4625700"/>
            </a:xfrm>
          </p:grpSpPr>
          <p:cxnSp>
            <p:nvCxnSpPr>
              <p:cNvPr id="215" name="Google Shape;215;p7"/>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16" name="Google Shape;216;p7"/>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17" name="Google Shape;217;p7"/>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18" name="Google Shape;218;p7"/>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19" name="Google Shape;219;p7"/>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20" name="Google Shape;220;p7"/>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21" name="Google Shape;221;p7"/>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22" name="Google Shape;222;p7"/>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23" name="Google Shape;223;p7"/>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24" name="Google Shape;224;p7"/>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25" name="Google Shape;225;p7"/>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26" name="Google Shape;226;p7"/>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27" name="Google Shape;227;p7"/>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28" name="Google Shape;228;p7"/>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29" name="Google Shape;229;p7"/>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30" name="Google Shape;230;p7"/>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231" name="Google Shape;231;p7"/>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232" name="Google Shape;232;p7"/>
          <p:cNvSpPr txBox="1">
            <a:spLocks noGrp="1"/>
          </p:cNvSpPr>
          <p:nvPr>
            <p:ph type="title"/>
          </p:nvPr>
        </p:nvSpPr>
        <p:spPr>
          <a:xfrm>
            <a:off x="2932930" y="2077800"/>
            <a:ext cx="6021600" cy="1895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14300"/>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233" name="Google Shape;233;p7"/>
          <p:cNvSpPr txBox="1">
            <a:spLocks noGrp="1"/>
          </p:cNvSpPr>
          <p:nvPr>
            <p:ph type="subTitle" idx="1"/>
          </p:nvPr>
        </p:nvSpPr>
        <p:spPr>
          <a:xfrm>
            <a:off x="2932930" y="3973400"/>
            <a:ext cx="6021600" cy="8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600"/>
              <a:buNone/>
              <a:defRPr sz="2080">
                <a:solidFill>
                  <a:schemeClr val="dk1"/>
                </a:solidFill>
              </a:defRPr>
            </a:lvl1pPr>
            <a:lvl2pPr lvl="1" algn="ctr">
              <a:lnSpc>
                <a:spcPct val="100000"/>
              </a:lnSpc>
              <a:spcBef>
                <a:spcPts val="0"/>
              </a:spcBef>
              <a:spcAft>
                <a:spcPts val="0"/>
              </a:spcAft>
              <a:buClr>
                <a:schemeClr val="dk1"/>
              </a:buClr>
              <a:buSzPts val="1600"/>
              <a:buNone/>
              <a:defRPr sz="2080">
                <a:solidFill>
                  <a:schemeClr val="dk1"/>
                </a:solidFill>
              </a:defRPr>
            </a:lvl2pPr>
            <a:lvl3pPr lvl="2" algn="ctr">
              <a:lnSpc>
                <a:spcPct val="100000"/>
              </a:lnSpc>
              <a:spcBef>
                <a:spcPts val="2080"/>
              </a:spcBef>
              <a:spcAft>
                <a:spcPts val="0"/>
              </a:spcAft>
              <a:buClr>
                <a:schemeClr val="dk1"/>
              </a:buClr>
              <a:buSzPts val="1600"/>
              <a:buNone/>
              <a:defRPr sz="2080">
                <a:solidFill>
                  <a:schemeClr val="dk1"/>
                </a:solidFill>
              </a:defRPr>
            </a:lvl3pPr>
            <a:lvl4pPr lvl="3" algn="ctr">
              <a:lnSpc>
                <a:spcPct val="100000"/>
              </a:lnSpc>
              <a:spcBef>
                <a:spcPts val="2080"/>
              </a:spcBef>
              <a:spcAft>
                <a:spcPts val="0"/>
              </a:spcAft>
              <a:buClr>
                <a:schemeClr val="dk1"/>
              </a:buClr>
              <a:buSzPts val="1600"/>
              <a:buNone/>
              <a:defRPr sz="2080">
                <a:solidFill>
                  <a:schemeClr val="dk1"/>
                </a:solidFill>
              </a:defRPr>
            </a:lvl4pPr>
            <a:lvl5pPr lvl="4" algn="ctr">
              <a:lnSpc>
                <a:spcPct val="100000"/>
              </a:lnSpc>
              <a:spcBef>
                <a:spcPts val="2080"/>
              </a:spcBef>
              <a:spcAft>
                <a:spcPts val="0"/>
              </a:spcAft>
              <a:buClr>
                <a:schemeClr val="dk1"/>
              </a:buClr>
              <a:buSzPts val="1600"/>
              <a:buNone/>
              <a:defRPr sz="2080">
                <a:solidFill>
                  <a:schemeClr val="dk1"/>
                </a:solidFill>
              </a:defRPr>
            </a:lvl5pPr>
            <a:lvl6pPr lvl="5" algn="ctr">
              <a:lnSpc>
                <a:spcPct val="100000"/>
              </a:lnSpc>
              <a:spcBef>
                <a:spcPts val="2080"/>
              </a:spcBef>
              <a:spcAft>
                <a:spcPts val="0"/>
              </a:spcAft>
              <a:buClr>
                <a:schemeClr val="dk1"/>
              </a:buClr>
              <a:buSzPts val="1600"/>
              <a:buNone/>
              <a:defRPr sz="2080">
                <a:solidFill>
                  <a:schemeClr val="dk1"/>
                </a:solidFill>
              </a:defRPr>
            </a:lvl6pPr>
            <a:lvl7pPr lvl="6" algn="ctr">
              <a:lnSpc>
                <a:spcPct val="100000"/>
              </a:lnSpc>
              <a:spcBef>
                <a:spcPts val="2080"/>
              </a:spcBef>
              <a:spcAft>
                <a:spcPts val="0"/>
              </a:spcAft>
              <a:buClr>
                <a:schemeClr val="dk1"/>
              </a:buClr>
              <a:buSzPts val="1600"/>
              <a:buNone/>
              <a:defRPr sz="2080">
                <a:solidFill>
                  <a:schemeClr val="dk1"/>
                </a:solidFill>
              </a:defRPr>
            </a:lvl7pPr>
            <a:lvl8pPr lvl="7" algn="ctr">
              <a:lnSpc>
                <a:spcPct val="100000"/>
              </a:lnSpc>
              <a:spcBef>
                <a:spcPts val="2080"/>
              </a:spcBef>
              <a:spcAft>
                <a:spcPts val="0"/>
              </a:spcAft>
              <a:buClr>
                <a:schemeClr val="dk1"/>
              </a:buClr>
              <a:buSzPts val="1600"/>
              <a:buNone/>
              <a:defRPr sz="2080">
                <a:solidFill>
                  <a:schemeClr val="dk1"/>
                </a:solidFill>
              </a:defRPr>
            </a:lvl8pPr>
            <a:lvl9pPr lvl="8" algn="ctr">
              <a:lnSpc>
                <a:spcPct val="100000"/>
              </a:lnSpc>
              <a:spcBef>
                <a:spcPts val="2080"/>
              </a:spcBef>
              <a:spcAft>
                <a:spcPts val="2080"/>
              </a:spcAft>
              <a:buClr>
                <a:schemeClr val="dk1"/>
              </a:buClr>
              <a:buSzPts val="1600"/>
              <a:buNone/>
              <a:defRPr sz="2080">
                <a:solidFill>
                  <a:schemeClr val="dk1"/>
                </a:solidFill>
              </a:defRPr>
            </a:lvl9pPr>
          </a:lstStyle>
          <a:p>
            <a:endParaRPr/>
          </a:p>
        </p:txBody>
      </p:sp>
      <p:pic>
        <p:nvPicPr>
          <p:cNvPr id="234" name="Google Shape;234;p7"/>
          <p:cNvPicPr preferRelativeResize="0"/>
          <p:nvPr/>
        </p:nvPicPr>
        <p:blipFill rotWithShape="1">
          <a:blip r:embed="rId3">
            <a:alphaModFix/>
          </a:blip>
          <a:srcRect t="5539" b="5539"/>
          <a:stretch/>
        </p:blipFill>
        <p:spPr>
          <a:xfrm rot="10800000">
            <a:off x="7243860" y="5926367"/>
            <a:ext cx="1964071" cy="424900"/>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35"/>
        <p:cNvGrpSpPr/>
        <p:nvPr/>
      </p:nvGrpSpPr>
      <p:grpSpPr>
        <a:xfrm>
          <a:off x="0" y="0"/>
          <a:ext cx="0" cy="0"/>
          <a:chOff x="0" y="0"/>
          <a:chExt cx="0" cy="0"/>
        </a:xfrm>
      </p:grpSpPr>
      <p:grpSp>
        <p:nvGrpSpPr>
          <p:cNvPr id="236" name="Google Shape;236;p8"/>
          <p:cNvGrpSpPr/>
          <p:nvPr/>
        </p:nvGrpSpPr>
        <p:grpSpPr>
          <a:xfrm>
            <a:off x="314828" y="345200"/>
            <a:ext cx="11257740" cy="6167600"/>
            <a:chOff x="242175" y="258900"/>
            <a:chExt cx="8659800" cy="4625700"/>
          </a:xfrm>
        </p:grpSpPr>
        <p:sp>
          <p:nvSpPr>
            <p:cNvPr id="237" name="Google Shape;237;p8"/>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238" name="Google Shape;238;p8"/>
            <p:cNvGrpSpPr/>
            <p:nvPr/>
          </p:nvGrpSpPr>
          <p:grpSpPr>
            <a:xfrm>
              <a:off x="242175" y="700280"/>
              <a:ext cx="8659800" cy="3820876"/>
              <a:chOff x="242175" y="665399"/>
              <a:chExt cx="8659800" cy="3820876"/>
            </a:xfrm>
          </p:grpSpPr>
          <p:cxnSp>
            <p:nvCxnSpPr>
              <p:cNvPr id="239" name="Google Shape;239;p8"/>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240" name="Google Shape;240;p8"/>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241" name="Google Shape;241;p8"/>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242" name="Google Shape;242;p8"/>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243" name="Google Shape;243;p8"/>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244" name="Google Shape;244;p8"/>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245" name="Google Shape;245;p8"/>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246" name="Google Shape;246;p8"/>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247" name="Google Shape;247;p8"/>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248" name="Google Shape;248;p8"/>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249" name="Google Shape;249;p8"/>
            <p:cNvGrpSpPr/>
            <p:nvPr/>
          </p:nvGrpSpPr>
          <p:grpSpPr>
            <a:xfrm>
              <a:off x="711200" y="258900"/>
              <a:ext cx="7721725" cy="4625700"/>
              <a:chOff x="711200" y="258900"/>
              <a:chExt cx="7721725" cy="4625700"/>
            </a:xfrm>
          </p:grpSpPr>
          <p:cxnSp>
            <p:nvCxnSpPr>
              <p:cNvPr id="250" name="Google Shape;250;p8"/>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51" name="Google Shape;251;p8"/>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52" name="Google Shape;252;p8"/>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53" name="Google Shape;253;p8"/>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54" name="Google Shape;254;p8"/>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55" name="Google Shape;255;p8"/>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56" name="Google Shape;256;p8"/>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57" name="Google Shape;257;p8"/>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58" name="Google Shape;258;p8"/>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59" name="Google Shape;259;p8"/>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60" name="Google Shape;260;p8"/>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61" name="Google Shape;261;p8"/>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62" name="Google Shape;262;p8"/>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63" name="Google Shape;263;p8"/>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64" name="Google Shape;264;p8"/>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65" name="Google Shape;265;p8"/>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266" name="Google Shape;266;p8"/>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267" name="Google Shape;267;p8"/>
          <p:cNvSpPr txBox="1">
            <a:spLocks noGrp="1"/>
          </p:cNvSpPr>
          <p:nvPr>
            <p:ph type="title"/>
          </p:nvPr>
        </p:nvSpPr>
        <p:spPr>
          <a:xfrm>
            <a:off x="936000" y="719200"/>
            <a:ext cx="10015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268" name="Google Shape;268;p8"/>
          <p:cNvSpPr txBox="1">
            <a:spLocks noGrp="1"/>
          </p:cNvSpPr>
          <p:nvPr>
            <p:ph type="subTitle" idx="1"/>
          </p:nvPr>
        </p:nvSpPr>
        <p:spPr>
          <a:xfrm>
            <a:off x="1034995" y="3057600"/>
            <a:ext cx="28314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269" name="Google Shape;269;p8"/>
          <p:cNvSpPr txBox="1">
            <a:spLocks noGrp="1"/>
          </p:cNvSpPr>
          <p:nvPr>
            <p:ph type="subTitle" idx="2"/>
          </p:nvPr>
        </p:nvSpPr>
        <p:spPr>
          <a:xfrm>
            <a:off x="4527890" y="3057600"/>
            <a:ext cx="28314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270" name="Google Shape;270;p8"/>
          <p:cNvSpPr txBox="1">
            <a:spLocks noGrp="1"/>
          </p:cNvSpPr>
          <p:nvPr>
            <p:ph type="subTitle" idx="3"/>
          </p:nvPr>
        </p:nvSpPr>
        <p:spPr>
          <a:xfrm>
            <a:off x="1034995" y="5375200"/>
            <a:ext cx="28314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271" name="Google Shape;271;p8"/>
          <p:cNvSpPr txBox="1">
            <a:spLocks noGrp="1"/>
          </p:cNvSpPr>
          <p:nvPr>
            <p:ph type="subTitle" idx="4"/>
          </p:nvPr>
        </p:nvSpPr>
        <p:spPr>
          <a:xfrm>
            <a:off x="4527956" y="5375200"/>
            <a:ext cx="28314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272" name="Google Shape;272;p8"/>
          <p:cNvSpPr txBox="1">
            <a:spLocks noGrp="1"/>
          </p:cNvSpPr>
          <p:nvPr>
            <p:ph type="subTitle" idx="5"/>
          </p:nvPr>
        </p:nvSpPr>
        <p:spPr>
          <a:xfrm>
            <a:off x="8020709" y="3057600"/>
            <a:ext cx="28314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273" name="Google Shape;273;p8"/>
          <p:cNvSpPr txBox="1">
            <a:spLocks noGrp="1"/>
          </p:cNvSpPr>
          <p:nvPr>
            <p:ph type="subTitle" idx="6"/>
          </p:nvPr>
        </p:nvSpPr>
        <p:spPr>
          <a:xfrm>
            <a:off x="8020851" y="5375200"/>
            <a:ext cx="28314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274" name="Google Shape;274;p8"/>
          <p:cNvSpPr txBox="1">
            <a:spLocks noGrp="1"/>
          </p:cNvSpPr>
          <p:nvPr>
            <p:ph type="subTitle" idx="7"/>
          </p:nvPr>
        </p:nvSpPr>
        <p:spPr>
          <a:xfrm>
            <a:off x="4527949" y="2632800"/>
            <a:ext cx="2831400" cy="54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Londrina Solid"/>
              <a:buNone/>
              <a:defRPr sz="3120">
                <a:solidFill>
                  <a:schemeClr val="accent1"/>
                </a:solidFill>
                <a:latin typeface="Londrina Solid"/>
                <a:ea typeface="Londrina Solid"/>
                <a:cs typeface="Londrina Solid"/>
                <a:sym typeface="Londrina Solid"/>
              </a:defRPr>
            </a:lvl1pPr>
            <a:lvl2pPr lvl="1"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2pPr>
            <a:lvl3pPr lvl="2"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3pPr>
            <a:lvl4pPr lvl="3"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4pPr>
            <a:lvl5pPr lvl="4"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5pPr>
            <a:lvl6pPr lvl="5"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6pPr>
            <a:lvl7pPr lvl="6"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7pPr>
            <a:lvl8pPr lvl="7"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8pPr>
            <a:lvl9pPr lvl="8"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9pPr>
          </a:lstStyle>
          <a:p>
            <a:endParaRPr/>
          </a:p>
        </p:txBody>
      </p:sp>
      <p:sp>
        <p:nvSpPr>
          <p:cNvPr id="275" name="Google Shape;275;p8"/>
          <p:cNvSpPr txBox="1">
            <a:spLocks noGrp="1"/>
          </p:cNvSpPr>
          <p:nvPr>
            <p:ph type="subTitle" idx="8"/>
          </p:nvPr>
        </p:nvSpPr>
        <p:spPr>
          <a:xfrm>
            <a:off x="4527852" y="4950400"/>
            <a:ext cx="2831400" cy="54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Londrina Solid"/>
              <a:buNone/>
              <a:defRPr sz="3120">
                <a:solidFill>
                  <a:schemeClr val="lt2"/>
                </a:solidFill>
                <a:latin typeface="Londrina Solid"/>
                <a:ea typeface="Londrina Solid"/>
                <a:cs typeface="Londrina Solid"/>
                <a:sym typeface="Londrina Solid"/>
              </a:defRPr>
            </a:lvl1pPr>
            <a:lvl2pPr lvl="1"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2pPr>
            <a:lvl3pPr lvl="2"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3pPr>
            <a:lvl4pPr lvl="3"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4pPr>
            <a:lvl5pPr lvl="4"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5pPr>
            <a:lvl6pPr lvl="5"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6pPr>
            <a:lvl7pPr lvl="6"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7pPr>
            <a:lvl8pPr lvl="7"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8pPr>
            <a:lvl9pPr lvl="8"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9pPr>
          </a:lstStyle>
          <a:p>
            <a:endParaRPr/>
          </a:p>
        </p:txBody>
      </p:sp>
      <p:sp>
        <p:nvSpPr>
          <p:cNvPr id="276" name="Google Shape;276;p8"/>
          <p:cNvSpPr txBox="1">
            <a:spLocks noGrp="1"/>
          </p:cNvSpPr>
          <p:nvPr>
            <p:ph type="subTitle" idx="9"/>
          </p:nvPr>
        </p:nvSpPr>
        <p:spPr>
          <a:xfrm>
            <a:off x="8020908" y="2632800"/>
            <a:ext cx="2831400" cy="54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Londrina Solid"/>
              <a:buNone/>
              <a:defRPr sz="3120">
                <a:solidFill>
                  <a:schemeClr val="accent2"/>
                </a:solidFill>
                <a:latin typeface="Londrina Solid"/>
                <a:ea typeface="Londrina Solid"/>
                <a:cs typeface="Londrina Solid"/>
                <a:sym typeface="Londrina Solid"/>
              </a:defRPr>
            </a:lvl1pPr>
            <a:lvl2pPr lvl="1"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2pPr>
            <a:lvl3pPr lvl="2"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3pPr>
            <a:lvl4pPr lvl="3"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4pPr>
            <a:lvl5pPr lvl="4"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5pPr>
            <a:lvl6pPr lvl="5"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6pPr>
            <a:lvl7pPr lvl="6"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7pPr>
            <a:lvl8pPr lvl="7"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8pPr>
            <a:lvl9pPr lvl="8"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9pPr>
          </a:lstStyle>
          <a:p>
            <a:endParaRPr/>
          </a:p>
        </p:txBody>
      </p:sp>
      <p:sp>
        <p:nvSpPr>
          <p:cNvPr id="277" name="Google Shape;277;p8"/>
          <p:cNvSpPr txBox="1">
            <a:spLocks noGrp="1"/>
          </p:cNvSpPr>
          <p:nvPr>
            <p:ph type="subTitle" idx="13"/>
          </p:nvPr>
        </p:nvSpPr>
        <p:spPr>
          <a:xfrm>
            <a:off x="8020908" y="4950400"/>
            <a:ext cx="2831400" cy="54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Londrina Solid"/>
              <a:buNone/>
              <a:defRPr sz="3120">
                <a:solidFill>
                  <a:schemeClr val="accent1"/>
                </a:solidFill>
                <a:latin typeface="Londrina Solid"/>
                <a:ea typeface="Londrina Solid"/>
                <a:cs typeface="Londrina Solid"/>
                <a:sym typeface="Londrina Solid"/>
              </a:defRPr>
            </a:lvl1pPr>
            <a:lvl2pPr lvl="1"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2pPr>
            <a:lvl3pPr lvl="2"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3pPr>
            <a:lvl4pPr lvl="3"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4pPr>
            <a:lvl5pPr lvl="4"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5pPr>
            <a:lvl6pPr lvl="5"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6pPr>
            <a:lvl7pPr lvl="6"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7pPr>
            <a:lvl8pPr lvl="7"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8pPr>
            <a:lvl9pPr lvl="8"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9pPr>
          </a:lstStyle>
          <a:p>
            <a:endParaRPr/>
          </a:p>
        </p:txBody>
      </p:sp>
      <p:sp>
        <p:nvSpPr>
          <p:cNvPr id="278" name="Google Shape;278;p8"/>
          <p:cNvSpPr txBox="1">
            <a:spLocks noGrp="1"/>
          </p:cNvSpPr>
          <p:nvPr>
            <p:ph type="subTitle" idx="14"/>
          </p:nvPr>
        </p:nvSpPr>
        <p:spPr>
          <a:xfrm>
            <a:off x="1034995" y="2632800"/>
            <a:ext cx="2831400" cy="54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Londrina Solid"/>
              <a:buNone/>
              <a:defRPr sz="3120">
                <a:solidFill>
                  <a:schemeClr val="lt2"/>
                </a:solidFill>
                <a:latin typeface="Londrina Solid"/>
                <a:ea typeface="Londrina Solid"/>
                <a:cs typeface="Londrina Solid"/>
                <a:sym typeface="Londrina Solid"/>
              </a:defRPr>
            </a:lvl1pPr>
            <a:lvl2pPr lvl="1"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2pPr>
            <a:lvl3pPr lvl="2"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3pPr>
            <a:lvl4pPr lvl="3"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4pPr>
            <a:lvl5pPr lvl="4"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5pPr>
            <a:lvl6pPr lvl="5"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6pPr>
            <a:lvl7pPr lvl="6"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7pPr>
            <a:lvl8pPr lvl="7"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8pPr>
            <a:lvl9pPr lvl="8"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9pPr>
          </a:lstStyle>
          <a:p>
            <a:endParaRPr/>
          </a:p>
        </p:txBody>
      </p:sp>
      <p:sp>
        <p:nvSpPr>
          <p:cNvPr id="279" name="Google Shape;279;p8"/>
          <p:cNvSpPr txBox="1">
            <a:spLocks noGrp="1"/>
          </p:cNvSpPr>
          <p:nvPr>
            <p:ph type="subTitle" idx="15"/>
          </p:nvPr>
        </p:nvSpPr>
        <p:spPr>
          <a:xfrm>
            <a:off x="1034995" y="4950400"/>
            <a:ext cx="2831400" cy="54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Londrina Solid"/>
              <a:buNone/>
              <a:defRPr sz="3120">
                <a:solidFill>
                  <a:schemeClr val="dk2"/>
                </a:solidFill>
                <a:latin typeface="Londrina Solid"/>
                <a:ea typeface="Londrina Solid"/>
                <a:cs typeface="Londrina Solid"/>
                <a:sym typeface="Londrina Solid"/>
              </a:defRPr>
            </a:lvl1pPr>
            <a:lvl2pPr lvl="1"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2pPr>
            <a:lvl3pPr lvl="2"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3pPr>
            <a:lvl4pPr lvl="3"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4pPr>
            <a:lvl5pPr lvl="4"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5pPr>
            <a:lvl6pPr lvl="5"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6pPr>
            <a:lvl7pPr lvl="6"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7pPr>
            <a:lvl8pPr lvl="7"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8pPr>
            <a:lvl9pPr lvl="8"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9pPr>
          </a:lstStyle>
          <a:p>
            <a:endParaRPr/>
          </a:p>
        </p:txBody>
      </p:sp>
      <p:pic>
        <p:nvPicPr>
          <p:cNvPr id="280" name="Google Shape;280;p8"/>
          <p:cNvPicPr preferRelativeResize="0"/>
          <p:nvPr/>
        </p:nvPicPr>
        <p:blipFill rotWithShape="1">
          <a:blip r:embed="rId3">
            <a:alphaModFix/>
          </a:blip>
          <a:srcRect t="5539" b="5539"/>
          <a:stretch/>
        </p:blipFill>
        <p:spPr>
          <a:xfrm rot="4500006">
            <a:off x="-552980" y="3929160"/>
            <a:ext cx="2014436" cy="414278"/>
          </a:xfrm>
          <a:prstGeom prst="rect">
            <a:avLst/>
          </a:prstGeom>
          <a:noFill/>
          <a:ln>
            <a:noFill/>
          </a:ln>
          <a:effectLst>
            <a:outerShdw blurRad="57150" dist="19050" dir="5400000" algn="bl" rotWithShape="0">
              <a:schemeClr val="dk1">
                <a:alpha val="49803"/>
              </a:schemeClr>
            </a:outerShdw>
          </a:effectLst>
        </p:spPr>
      </p:pic>
      <p:pic>
        <p:nvPicPr>
          <p:cNvPr id="281" name="Google Shape;281;p8"/>
          <p:cNvPicPr preferRelativeResize="0"/>
          <p:nvPr/>
        </p:nvPicPr>
        <p:blipFill rotWithShape="1">
          <a:blip r:embed="rId4">
            <a:alphaModFix/>
          </a:blip>
          <a:srcRect t="5539" b="5539"/>
          <a:stretch/>
        </p:blipFill>
        <p:spPr>
          <a:xfrm rot="-5400000">
            <a:off x="10485287" y="5219445"/>
            <a:ext cx="2014432"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82"/>
        <p:cNvGrpSpPr/>
        <p:nvPr/>
      </p:nvGrpSpPr>
      <p:grpSpPr>
        <a:xfrm>
          <a:off x="0" y="0"/>
          <a:ext cx="0" cy="0"/>
          <a:chOff x="0" y="0"/>
          <a:chExt cx="0" cy="0"/>
        </a:xfrm>
      </p:grpSpPr>
      <p:grpSp>
        <p:nvGrpSpPr>
          <p:cNvPr id="283" name="Google Shape;283;p9"/>
          <p:cNvGrpSpPr/>
          <p:nvPr/>
        </p:nvGrpSpPr>
        <p:grpSpPr>
          <a:xfrm>
            <a:off x="314828" y="345200"/>
            <a:ext cx="11257740" cy="6167600"/>
            <a:chOff x="242175" y="258900"/>
            <a:chExt cx="8659800" cy="4625700"/>
          </a:xfrm>
        </p:grpSpPr>
        <p:sp>
          <p:nvSpPr>
            <p:cNvPr id="284" name="Google Shape;284;p9"/>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285" name="Google Shape;285;p9"/>
            <p:cNvGrpSpPr/>
            <p:nvPr/>
          </p:nvGrpSpPr>
          <p:grpSpPr>
            <a:xfrm>
              <a:off x="242175" y="700280"/>
              <a:ext cx="8659800" cy="3820876"/>
              <a:chOff x="242175" y="665399"/>
              <a:chExt cx="8659800" cy="3820876"/>
            </a:xfrm>
          </p:grpSpPr>
          <p:cxnSp>
            <p:nvCxnSpPr>
              <p:cNvPr id="286" name="Google Shape;286;p9"/>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287" name="Google Shape;287;p9"/>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288" name="Google Shape;288;p9"/>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289" name="Google Shape;289;p9"/>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290" name="Google Shape;290;p9"/>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291" name="Google Shape;291;p9"/>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292" name="Google Shape;292;p9"/>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293" name="Google Shape;293;p9"/>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294" name="Google Shape;294;p9"/>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295" name="Google Shape;295;p9"/>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296" name="Google Shape;296;p9"/>
            <p:cNvGrpSpPr/>
            <p:nvPr/>
          </p:nvGrpSpPr>
          <p:grpSpPr>
            <a:xfrm>
              <a:off x="711200" y="258900"/>
              <a:ext cx="7721725" cy="4625700"/>
              <a:chOff x="711200" y="258900"/>
              <a:chExt cx="7721725" cy="4625700"/>
            </a:xfrm>
          </p:grpSpPr>
          <p:cxnSp>
            <p:nvCxnSpPr>
              <p:cNvPr id="297" name="Google Shape;297;p9"/>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98" name="Google Shape;298;p9"/>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99" name="Google Shape;299;p9"/>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00" name="Google Shape;300;p9"/>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01" name="Google Shape;301;p9"/>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02" name="Google Shape;302;p9"/>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03" name="Google Shape;303;p9"/>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04" name="Google Shape;304;p9"/>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05" name="Google Shape;305;p9"/>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06" name="Google Shape;306;p9"/>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07" name="Google Shape;307;p9"/>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08" name="Google Shape;308;p9"/>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09" name="Google Shape;309;p9"/>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10" name="Google Shape;310;p9"/>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11" name="Google Shape;311;p9"/>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12" name="Google Shape;312;p9"/>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313" name="Google Shape;313;p9"/>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314" name="Google Shape;314;p9"/>
          <p:cNvSpPr txBox="1">
            <a:spLocks noGrp="1"/>
          </p:cNvSpPr>
          <p:nvPr>
            <p:ph type="title"/>
          </p:nvPr>
        </p:nvSpPr>
        <p:spPr>
          <a:xfrm>
            <a:off x="3013335" y="1742800"/>
            <a:ext cx="5860530" cy="337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9360"/>
            </a:lvl1pPr>
            <a:lvl2pPr lvl="1" algn="l">
              <a:lnSpc>
                <a:spcPct val="100000"/>
              </a:lnSpc>
              <a:spcBef>
                <a:spcPts val="0"/>
              </a:spcBef>
              <a:spcAft>
                <a:spcPts val="0"/>
              </a:spcAft>
              <a:buSzPts val="4800"/>
              <a:buNone/>
              <a:defRPr sz="6240"/>
            </a:lvl2pPr>
            <a:lvl3pPr lvl="2" algn="l">
              <a:lnSpc>
                <a:spcPct val="100000"/>
              </a:lnSpc>
              <a:spcBef>
                <a:spcPts val="0"/>
              </a:spcBef>
              <a:spcAft>
                <a:spcPts val="0"/>
              </a:spcAft>
              <a:buSzPts val="4800"/>
              <a:buNone/>
              <a:defRPr sz="6240"/>
            </a:lvl3pPr>
            <a:lvl4pPr lvl="3" algn="l">
              <a:lnSpc>
                <a:spcPct val="100000"/>
              </a:lnSpc>
              <a:spcBef>
                <a:spcPts val="0"/>
              </a:spcBef>
              <a:spcAft>
                <a:spcPts val="0"/>
              </a:spcAft>
              <a:buSzPts val="4800"/>
              <a:buNone/>
              <a:defRPr sz="6240"/>
            </a:lvl4pPr>
            <a:lvl5pPr lvl="4" algn="l">
              <a:lnSpc>
                <a:spcPct val="100000"/>
              </a:lnSpc>
              <a:spcBef>
                <a:spcPts val="0"/>
              </a:spcBef>
              <a:spcAft>
                <a:spcPts val="0"/>
              </a:spcAft>
              <a:buSzPts val="4800"/>
              <a:buNone/>
              <a:defRPr sz="6240"/>
            </a:lvl5pPr>
            <a:lvl6pPr lvl="5" algn="l">
              <a:lnSpc>
                <a:spcPct val="100000"/>
              </a:lnSpc>
              <a:spcBef>
                <a:spcPts val="0"/>
              </a:spcBef>
              <a:spcAft>
                <a:spcPts val="0"/>
              </a:spcAft>
              <a:buSzPts val="4800"/>
              <a:buNone/>
              <a:defRPr sz="6240"/>
            </a:lvl6pPr>
            <a:lvl7pPr lvl="6" algn="l">
              <a:lnSpc>
                <a:spcPct val="100000"/>
              </a:lnSpc>
              <a:spcBef>
                <a:spcPts val="0"/>
              </a:spcBef>
              <a:spcAft>
                <a:spcPts val="0"/>
              </a:spcAft>
              <a:buSzPts val="4800"/>
              <a:buNone/>
              <a:defRPr sz="6240"/>
            </a:lvl7pPr>
            <a:lvl8pPr lvl="7" algn="l">
              <a:lnSpc>
                <a:spcPct val="100000"/>
              </a:lnSpc>
              <a:spcBef>
                <a:spcPts val="0"/>
              </a:spcBef>
              <a:spcAft>
                <a:spcPts val="0"/>
              </a:spcAft>
              <a:buSzPts val="4800"/>
              <a:buNone/>
              <a:defRPr sz="6240"/>
            </a:lvl8pPr>
            <a:lvl9pPr lvl="8" algn="l">
              <a:lnSpc>
                <a:spcPct val="100000"/>
              </a:lnSpc>
              <a:spcBef>
                <a:spcPts val="0"/>
              </a:spcBef>
              <a:spcAft>
                <a:spcPts val="0"/>
              </a:spcAft>
              <a:buSzPts val="4800"/>
              <a:buNone/>
              <a:defRPr sz="6240"/>
            </a:lvl9pPr>
          </a:lstStyle>
          <a:p>
            <a:endParaRPr/>
          </a:p>
        </p:txBody>
      </p:sp>
      <p:pic>
        <p:nvPicPr>
          <p:cNvPr id="315" name="Google Shape;315;p9"/>
          <p:cNvPicPr preferRelativeResize="0"/>
          <p:nvPr/>
        </p:nvPicPr>
        <p:blipFill rotWithShape="1">
          <a:blip r:embed="rId3">
            <a:alphaModFix/>
          </a:blip>
          <a:srcRect t="5539" b="5539"/>
          <a:stretch/>
        </p:blipFill>
        <p:spPr>
          <a:xfrm rot="-1333971">
            <a:off x="193732" y="5926349"/>
            <a:ext cx="1964074" cy="424900"/>
          </a:xfrm>
          <a:prstGeom prst="rect">
            <a:avLst/>
          </a:prstGeom>
          <a:noFill/>
          <a:ln>
            <a:noFill/>
          </a:ln>
          <a:effectLst>
            <a:outerShdw blurRad="57150" dist="19050" dir="5400000" algn="bl" rotWithShape="0">
              <a:schemeClr val="dk1">
                <a:alpha val="49803"/>
              </a:schemeClr>
            </a:outerShdw>
          </a:effectLst>
        </p:spPr>
      </p:pic>
      <p:pic>
        <p:nvPicPr>
          <p:cNvPr id="316" name="Google Shape;316;p9"/>
          <p:cNvPicPr preferRelativeResize="0"/>
          <p:nvPr/>
        </p:nvPicPr>
        <p:blipFill rotWithShape="1">
          <a:blip r:embed="rId4">
            <a:alphaModFix/>
          </a:blip>
          <a:srcRect t="5539" b="5539"/>
          <a:stretch/>
        </p:blipFill>
        <p:spPr>
          <a:xfrm rot="-10799995">
            <a:off x="7648550" y="6197450"/>
            <a:ext cx="1964071" cy="424900"/>
          </a:xfrm>
          <a:prstGeom prst="rect">
            <a:avLst/>
          </a:prstGeom>
          <a:noFill/>
          <a:ln>
            <a:noFill/>
          </a:ln>
          <a:effectLst>
            <a:outerShdw blurRad="57150" dist="19050" dir="5400000" algn="bl" rotWithShape="0">
              <a:schemeClr val="dk1">
                <a:alpha val="49803"/>
              </a:schemeClr>
            </a:outerShdw>
          </a:effectLst>
        </p:spPr>
      </p:pic>
      <p:pic>
        <p:nvPicPr>
          <p:cNvPr id="317" name="Google Shape;317;p9"/>
          <p:cNvPicPr preferRelativeResize="0"/>
          <p:nvPr/>
        </p:nvPicPr>
        <p:blipFill rotWithShape="1">
          <a:blip r:embed="rId3">
            <a:alphaModFix/>
          </a:blip>
          <a:srcRect t="5539" b="5539"/>
          <a:stretch/>
        </p:blipFill>
        <p:spPr>
          <a:xfrm rot="-1333971">
            <a:off x="482105" y="5805749"/>
            <a:ext cx="1964074" cy="424900"/>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318"/>
        <p:cNvGrpSpPr/>
        <p:nvPr/>
      </p:nvGrpSpPr>
      <p:grpSpPr>
        <a:xfrm>
          <a:off x="0" y="0"/>
          <a:ext cx="0" cy="0"/>
          <a:chOff x="0" y="0"/>
          <a:chExt cx="0" cy="0"/>
        </a:xfrm>
      </p:grpSpPr>
      <p:grpSp>
        <p:nvGrpSpPr>
          <p:cNvPr id="319" name="Google Shape;319;p10"/>
          <p:cNvGrpSpPr/>
          <p:nvPr/>
        </p:nvGrpSpPr>
        <p:grpSpPr>
          <a:xfrm rot="-2700000">
            <a:off x="11213706" y="399492"/>
            <a:ext cx="272543" cy="259997"/>
            <a:chOff x="2803325" y="4061175"/>
            <a:chExt cx="209650" cy="195000"/>
          </a:xfrm>
        </p:grpSpPr>
        <p:sp>
          <p:nvSpPr>
            <p:cNvPr id="320" name="Google Shape;320;p10"/>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0"/>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0"/>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0"/>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 name="Google Shape;324;p10"/>
          <p:cNvSpPr/>
          <p:nvPr/>
        </p:nvSpPr>
        <p:spPr>
          <a:xfrm rot="5400000">
            <a:off x="10929760" y="3103768"/>
            <a:ext cx="840452" cy="115177"/>
          </a:xfrm>
          <a:custGeom>
            <a:avLst/>
            <a:gdLst/>
            <a:ahLst/>
            <a:cxnLst/>
            <a:rect l="l" t="t" r="r" b="b"/>
            <a:pathLst>
              <a:path w="207690" h="29192" extrusionOk="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w="38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0"/>
          <p:cNvSpPr/>
          <p:nvPr/>
        </p:nvSpPr>
        <p:spPr>
          <a:xfrm>
            <a:off x="4382756" y="6303293"/>
            <a:ext cx="1155565" cy="174412"/>
          </a:xfrm>
          <a:custGeom>
            <a:avLst/>
            <a:gdLst/>
            <a:ahLst/>
            <a:cxnLst/>
            <a:rect l="l" t="t" r="r" b="b"/>
            <a:pathLst>
              <a:path w="76251" h="11221" extrusionOk="0">
                <a:moveTo>
                  <a:pt x="0" y="2445"/>
                </a:moveTo>
                <a:cubicBezTo>
                  <a:pt x="266" y="5104"/>
                  <a:pt x="3433" y="8271"/>
                  <a:pt x="6046" y="7711"/>
                </a:cubicBezTo>
                <a:cubicBezTo>
                  <a:pt x="11875" y="6462"/>
                  <a:pt x="16331" y="-738"/>
                  <a:pt x="22232" y="105"/>
                </a:cubicBezTo>
                <a:cubicBezTo>
                  <a:pt x="28374" y="982"/>
                  <a:pt x="31491" y="9080"/>
                  <a:pt x="37443" y="10831"/>
                </a:cubicBezTo>
                <a:cubicBezTo>
                  <a:pt x="43774" y="12693"/>
                  <a:pt x="48731" y="3414"/>
                  <a:pt x="55189" y="2055"/>
                </a:cubicBezTo>
                <a:cubicBezTo>
                  <a:pt x="62681" y="478"/>
                  <a:pt x="70325" y="6372"/>
                  <a:pt x="76251" y="11221"/>
                </a:cubicBezTo>
              </a:path>
            </a:pathLst>
          </a:custGeom>
          <a:noFill/>
          <a:ln w="381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6" name="Google Shape;326;p10"/>
          <p:cNvGrpSpPr/>
          <p:nvPr/>
        </p:nvGrpSpPr>
        <p:grpSpPr>
          <a:xfrm>
            <a:off x="318338" y="1787267"/>
            <a:ext cx="272545" cy="260000"/>
            <a:chOff x="2803325" y="4061175"/>
            <a:chExt cx="209650" cy="195000"/>
          </a:xfrm>
        </p:grpSpPr>
        <p:sp>
          <p:nvSpPr>
            <p:cNvPr id="327" name="Google Shape;327;p10"/>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0"/>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0"/>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0"/>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27030" y="719200"/>
            <a:ext cx="1003314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2"/>
              </a:buClr>
              <a:buSzPts val="3600"/>
              <a:buFont typeface="Londrina Solid"/>
              <a:buNone/>
              <a:defRPr sz="3600" b="0" i="0" u="none" strike="noStrike" cap="none">
                <a:solidFill>
                  <a:schemeClr val="lt2"/>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lt2"/>
              </a:buClr>
              <a:buSzPts val="3600"/>
              <a:buFont typeface="Londrina Solid"/>
              <a:buNone/>
              <a:defRPr sz="3600" b="0" i="0" u="none" strike="noStrike" cap="none">
                <a:solidFill>
                  <a:schemeClr val="lt2"/>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lt2"/>
              </a:buClr>
              <a:buSzPts val="3600"/>
              <a:buFont typeface="Londrina Solid"/>
              <a:buNone/>
              <a:defRPr sz="3600" b="0" i="0" u="none" strike="noStrike" cap="none">
                <a:solidFill>
                  <a:schemeClr val="lt2"/>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lt2"/>
              </a:buClr>
              <a:buSzPts val="3600"/>
              <a:buFont typeface="Londrina Solid"/>
              <a:buNone/>
              <a:defRPr sz="3600" b="0" i="0" u="none" strike="noStrike" cap="none">
                <a:solidFill>
                  <a:schemeClr val="lt2"/>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lt2"/>
              </a:buClr>
              <a:buSzPts val="3600"/>
              <a:buFont typeface="Londrina Solid"/>
              <a:buNone/>
              <a:defRPr sz="3600" b="0" i="0" u="none" strike="noStrike" cap="none">
                <a:solidFill>
                  <a:schemeClr val="lt2"/>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lt2"/>
              </a:buClr>
              <a:buSzPts val="3600"/>
              <a:buFont typeface="Londrina Solid"/>
              <a:buNone/>
              <a:defRPr sz="3600" b="0" i="0" u="none" strike="noStrike" cap="none">
                <a:solidFill>
                  <a:schemeClr val="lt2"/>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lt2"/>
              </a:buClr>
              <a:buSzPts val="3600"/>
              <a:buFont typeface="Londrina Solid"/>
              <a:buNone/>
              <a:defRPr sz="3600" b="0" i="0" u="none" strike="noStrike" cap="none">
                <a:solidFill>
                  <a:schemeClr val="lt2"/>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lt2"/>
              </a:buClr>
              <a:buSzPts val="3600"/>
              <a:buFont typeface="Londrina Solid"/>
              <a:buNone/>
              <a:defRPr sz="3600" b="0" i="0" u="none" strike="noStrike" cap="none">
                <a:solidFill>
                  <a:schemeClr val="lt2"/>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lt2"/>
              </a:buClr>
              <a:buSzPts val="3600"/>
              <a:buFont typeface="Londrina Solid"/>
              <a:buNone/>
              <a:defRPr sz="3600" b="0" i="0" u="none" strike="noStrike" cap="none">
                <a:solidFill>
                  <a:schemeClr val="lt2"/>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927030" y="1536633"/>
            <a:ext cx="10033140" cy="4555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1"/>
              </a:buClr>
              <a:buSzPts val="1400"/>
              <a:buFont typeface="Albert Sans"/>
              <a:buChar char="●"/>
              <a:defRPr sz="1820" b="0" i="0" u="none" strike="noStrike" cap="none">
                <a:solidFill>
                  <a:schemeClr val="dk1"/>
                </a:solidFill>
                <a:latin typeface="Albert Sans"/>
                <a:ea typeface="Albert Sans"/>
                <a:cs typeface="Albert Sans"/>
                <a:sym typeface="Albert Sans"/>
              </a:defRPr>
            </a:lvl1pPr>
            <a:lvl2pPr marL="914400" marR="0" lvl="1" indent="-317500" algn="l" rtl="0">
              <a:lnSpc>
                <a:spcPct val="115000"/>
              </a:lnSpc>
              <a:spcBef>
                <a:spcPts val="1600"/>
              </a:spcBef>
              <a:spcAft>
                <a:spcPts val="0"/>
              </a:spcAft>
              <a:buClr>
                <a:schemeClr val="dk1"/>
              </a:buClr>
              <a:buSzPts val="1400"/>
              <a:buFont typeface="Albert Sans"/>
              <a:buChar char="○"/>
              <a:defRPr sz="1820" b="0" i="0" u="none" strike="noStrike" cap="none">
                <a:solidFill>
                  <a:schemeClr val="dk1"/>
                </a:solidFill>
                <a:latin typeface="Albert Sans"/>
                <a:ea typeface="Albert Sans"/>
                <a:cs typeface="Albert Sans"/>
                <a:sym typeface="Albert Sans"/>
              </a:defRPr>
            </a:lvl2pPr>
            <a:lvl3pPr marL="1371600" marR="0" lvl="2" indent="-317500" algn="l" rtl="0">
              <a:lnSpc>
                <a:spcPct val="115000"/>
              </a:lnSpc>
              <a:spcBef>
                <a:spcPts val="1600"/>
              </a:spcBef>
              <a:spcAft>
                <a:spcPts val="0"/>
              </a:spcAft>
              <a:buClr>
                <a:schemeClr val="dk1"/>
              </a:buClr>
              <a:buSzPts val="1400"/>
              <a:buFont typeface="Albert Sans"/>
              <a:buChar char="■"/>
              <a:defRPr sz="1820" b="0" i="0" u="none" strike="noStrike" cap="none">
                <a:solidFill>
                  <a:schemeClr val="dk1"/>
                </a:solidFill>
                <a:latin typeface="Albert Sans"/>
                <a:ea typeface="Albert Sans"/>
                <a:cs typeface="Albert Sans"/>
                <a:sym typeface="Albert Sans"/>
              </a:defRPr>
            </a:lvl3pPr>
            <a:lvl4pPr marL="1828800" marR="0" lvl="3" indent="-317500" algn="l" rtl="0">
              <a:lnSpc>
                <a:spcPct val="115000"/>
              </a:lnSpc>
              <a:spcBef>
                <a:spcPts val="1600"/>
              </a:spcBef>
              <a:spcAft>
                <a:spcPts val="0"/>
              </a:spcAft>
              <a:buClr>
                <a:schemeClr val="dk1"/>
              </a:buClr>
              <a:buSzPts val="1400"/>
              <a:buFont typeface="Albert Sans"/>
              <a:buChar char="●"/>
              <a:defRPr sz="1820" b="0" i="0" u="none" strike="noStrike" cap="none">
                <a:solidFill>
                  <a:schemeClr val="dk1"/>
                </a:solidFill>
                <a:latin typeface="Albert Sans"/>
                <a:ea typeface="Albert Sans"/>
                <a:cs typeface="Albert Sans"/>
                <a:sym typeface="Albert Sans"/>
              </a:defRPr>
            </a:lvl4pPr>
            <a:lvl5pPr marL="2286000" marR="0" lvl="4" indent="-317500" algn="l" rtl="0">
              <a:lnSpc>
                <a:spcPct val="115000"/>
              </a:lnSpc>
              <a:spcBef>
                <a:spcPts val="1600"/>
              </a:spcBef>
              <a:spcAft>
                <a:spcPts val="0"/>
              </a:spcAft>
              <a:buClr>
                <a:schemeClr val="dk1"/>
              </a:buClr>
              <a:buSzPts val="1400"/>
              <a:buFont typeface="Albert Sans"/>
              <a:buChar char="○"/>
              <a:defRPr sz="1820" b="0" i="0" u="none" strike="noStrike" cap="none">
                <a:solidFill>
                  <a:schemeClr val="dk1"/>
                </a:solidFill>
                <a:latin typeface="Albert Sans"/>
                <a:ea typeface="Albert Sans"/>
                <a:cs typeface="Albert Sans"/>
                <a:sym typeface="Albert Sans"/>
              </a:defRPr>
            </a:lvl5pPr>
            <a:lvl6pPr marL="2743200" marR="0" lvl="5" indent="-317500" algn="l" rtl="0">
              <a:lnSpc>
                <a:spcPct val="115000"/>
              </a:lnSpc>
              <a:spcBef>
                <a:spcPts val="1600"/>
              </a:spcBef>
              <a:spcAft>
                <a:spcPts val="0"/>
              </a:spcAft>
              <a:buClr>
                <a:schemeClr val="dk1"/>
              </a:buClr>
              <a:buSzPts val="1400"/>
              <a:buFont typeface="Albert Sans"/>
              <a:buChar char="■"/>
              <a:defRPr sz="1820" b="0" i="0" u="none" strike="noStrike" cap="none">
                <a:solidFill>
                  <a:schemeClr val="dk1"/>
                </a:solidFill>
                <a:latin typeface="Albert Sans"/>
                <a:ea typeface="Albert Sans"/>
                <a:cs typeface="Albert Sans"/>
                <a:sym typeface="Albert Sans"/>
              </a:defRPr>
            </a:lvl6pPr>
            <a:lvl7pPr marL="3200400" marR="0" lvl="6" indent="-317500" algn="l" rtl="0">
              <a:lnSpc>
                <a:spcPct val="115000"/>
              </a:lnSpc>
              <a:spcBef>
                <a:spcPts val="1600"/>
              </a:spcBef>
              <a:spcAft>
                <a:spcPts val="0"/>
              </a:spcAft>
              <a:buClr>
                <a:schemeClr val="dk1"/>
              </a:buClr>
              <a:buSzPts val="1400"/>
              <a:buFont typeface="Albert Sans"/>
              <a:buChar char="●"/>
              <a:defRPr sz="1820" b="0" i="0" u="none" strike="noStrike" cap="none">
                <a:solidFill>
                  <a:schemeClr val="dk1"/>
                </a:solidFill>
                <a:latin typeface="Albert Sans"/>
                <a:ea typeface="Albert Sans"/>
                <a:cs typeface="Albert Sans"/>
                <a:sym typeface="Albert Sans"/>
              </a:defRPr>
            </a:lvl7pPr>
            <a:lvl8pPr marL="3657600" marR="0" lvl="7" indent="-317500" algn="l" rtl="0">
              <a:lnSpc>
                <a:spcPct val="115000"/>
              </a:lnSpc>
              <a:spcBef>
                <a:spcPts val="1600"/>
              </a:spcBef>
              <a:spcAft>
                <a:spcPts val="0"/>
              </a:spcAft>
              <a:buClr>
                <a:schemeClr val="dk1"/>
              </a:buClr>
              <a:buSzPts val="1400"/>
              <a:buFont typeface="Albert Sans"/>
              <a:buChar char="○"/>
              <a:defRPr sz="1820" b="0" i="0" u="none" strike="noStrike" cap="none">
                <a:solidFill>
                  <a:schemeClr val="dk1"/>
                </a:solidFill>
                <a:latin typeface="Albert Sans"/>
                <a:ea typeface="Albert Sans"/>
                <a:cs typeface="Albert Sans"/>
                <a:sym typeface="Albert Sans"/>
              </a:defRPr>
            </a:lvl8pPr>
            <a:lvl9pPr marL="4114800" marR="0" lvl="8" indent="-317500" algn="l" rtl="0">
              <a:lnSpc>
                <a:spcPct val="115000"/>
              </a:lnSpc>
              <a:spcBef>
                <a:spcPts val="1600"/>
              </a:spcBef>
              <a:spcAft>
                <a:spcPts val="1600"/>
              </a:spcAft>
              <a:buClr>
                <a:schemeClr val="dk1"/>
              </a:buClr>
              <a:buSzPts val="1400"/>
              <a:buFont typeface="Albert Sans"/>
              <a:buChar char="■"/>
              <a:defRPr sz="1820" b="0" i="0" u="none" strike="noStrike" cap="none">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17"/>
          <p:cNvSpPr txBox="1">
            <a:spLocks noGrp="1"/>
          </p:cNvSpPr>
          <p:nvPr>
            <p:ph type="ctrTitle"/>
          </p:nvPr>
        </p:nvSpPr>
        <p:spPr>
          <a:xfrm>
            <a:off x="2300695" y="1529375"/>
            <a:ext cx="7297059" cy="3184350"/>
          </a:xfrm>
          <a:prstGeom prst="rect">
            <a:avLst/>
          </a:prstGeom>
          <a:noFill/>
          <a:ln>
            <a:noFill/>
          </a:ln>
        </p:spPr>
        <p:txBody>
          <a:bodyPr spcFirstLastPara="1" wrap="square" lIns="118850" tIns="118850" rIns="118850" bIns="118850" anchor="b" anchorCtr="0">
            <a:noAutofit/>
          </a:bodyPr>
          <a:lstStyle/>
          <a:p>
            <a:pPr marL="0" lvl="0" indent="0" algn="ctr" rtl="0">
              <a:lnSpc>
                <a:spcPct val="80000"/>
              </a:lnSpc>
              <a:spcBef>
                <a:spcPts val="0"/>
              </a:spcBef>
              <a:spcAft>
                <a:spcPts val="0"/>
              </a:spcAft>
              <a:buSzPts val="5200"/>
              <a:buNone/>
            </a:pPr>
            <a:r>
              <a:rPr lang="en-US" sz="8800" b="1">
                <a:solidFill>
                  <a:schemeClr val="lt2"/>
                </a:solidFill>
                <a:latin typeface="Arial"/>
                <a:ea typeface="Arial"/>
                <a:cs typeface="Arial"/>
                <a:sym typeface="Arial"/>
              </a:rPr>
              <a:t>TỰ NHIÊN VÀ XÃ HỘI 3</a:t>
            </a:r>
            <a:endParaRPr/>
          </a:p>
        </p:txBody>
      </p:sp>
      <p:pic>
        <p:nvPicPr>
          <p:cNvPr id="481" name="Google Shape;481;p17"/>
          <p:cNvPicPr preferRelativeResize="0"/>
          <p:nvPr/>
        </p:nvPicPr>
        <p:blipFill rotWithShape="1">
          <a:blip r:embed="rId3">
            <a:alphaModFix/>
          </a:blip>
          <a:srcRect/>
          <a:stretch/>
        </p:blipFill>
        <p:spPr>
          <a:xfrm>
            <a:off x="10256152" y="0"/>
            <a:ext cx="1525024" cy="149984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26"/>
          <p:cNvSpPr txBox="1"/>
          <p:nvPr/>
        </p:nvSpPr>
        <p:spPr>
          <a:xfrm>
            <a:off x="743593" y="224843"/>
            <a:ext cx="10400013" cy="1177909"/>
          </a:xfrm>
          <a:prstGeom prst="rect">
            <a:avLst/>
          </a:prstGeom>
          <a:noFill/>
          <a:ln>
            <a:noFill/>
          </a:ln>
        </p:spPr>
        <p:txBody>
          <a:bodyPr spcFirstLastPara="1" wrap="square" lIns="118850" tIns="118850" rIns="118850" bIns="118850" anchor="b" anchorCtr="0">
            <a:noAutofit/>
          </a:bodyPr>
          <a:lstStyle/>
          <a:p>
            <a:pPr marL="0" marR="0" lvl="0" indent="0" algn="ctr" rtl="0">
              <a:lnSpc>
                <a:spcPct val="100000"/>
              </a:lnSpc>
              <a:spcBef>
                <a:spcPts val="0"/>
              </a:spcBef>
              <a:spcAft>
                <a:spcPts val="0"/>
              </a:spcAft>
              <a:buClr>
                <a:schemeClr val="lt2"/>
              </a:buClr>
              <a:buSzPts val="3600"/>
              <a:buFont typeface="Londrina Solid"/>
              <a:buNone/>
            </a:pPr>
            <a:r>
              <a:rPr lang="en-US" sz="4800" b="1" i="0" u="none" strike="noStrike" cap="none">
                <a:solidFill>
                  <a:schemeClr val="accent2"/>
                </a:solidFill>
                <a:latin typeface="Arial"/>
                <a:ea typeface="Arial"/>
                <a:cs typeface="Arial"/>
                <a:sym typeface="Arial"/>
              </a:rPr>
              <a:t>VẬN DỤNG</a:t>
            </a:r>
            <a:endParaRPr/>
          </a:p>
        </p:txBody>
      </p:sp>
      <p:pic>
        <p:nvPicPr>
          <p:cNvPr id="537" name="Google Shape;537;p26"/>
          <p:cNvPicPr preferRelativeResize="0"/>
          <p:nvPr/>
        </p:nvPicPr>
        <p:blipFill rotWithShape="1">
          <a:blip r:embed="rId3">
            <a:alphaModFix/>
          </a:blip>
          <a:srcRect l="4337" t="18659"/>
          <a:stretch/>
        </p:blipFill>
        <p:spPr>
          <a:xfrm>
            <a:off x="1888672" y="2185397"/>
            <a:ext cx="8109856" cy="4303341"/>
          </a:xfrm>
          <a:prstGeom prst="rect">
            <a:avLst/>
          </a:prstGeom>
          <a:noFill/>
          <a:ln>
            <a:noFill/>
          </a:ln>
        </p:spPr>
      </p:pic>
      <p:sp>
        <p:nvSpPr>
          <p:cNvPr id="538" name="Google Shape;538;p26"/>
          <p:cNvSpPr txBox="1"/>
          <p:nvPr/>
        </p:nvSpPr>
        <p:spPr>
          <a:xfrm>
            <a:off x="1427251" y="813797"/>
            <a:ext cx="9032695" cy="1371600"/>
          </a:xfrm>
          <a:prstGeom prst="rect">
            <a:avLst/>
          </a:prstGeom>
          <a:noFill/>
          <a:ln>
            <a:noFill/>
          </a:ln>
        </p:spPr>
        <p:txBody>
          <a:bodyPr spcFirstLastPara="1" wrap="square" lIns="118850" tIns="118850" rIns="118850" bIns="118850" anchor="b" anchorCtr="0">
            <a:noAutofit/>
          </a:bodyPr>
          <a:lstStyle/>
          <a:p>
            <a:pPr marL="0" marR="0" lvl="0" indent="0" algn="just" rtl="0">
              <a:lnSpc>
                <a:spcPct val="100000"/>
              </a:lnSpc>
              <a:spcBef>
                <a:spcPts val="0"/>
              </a:spcBef>
              <a:spcAft>
                <a:spcPts val="0"/>
              </a:spcAft>
              <a:buClr>
                <a:schemeClr val="lt2"/>
              </a:buClr>
              <a:buSzPts val="3600"/>
              <a:buFont typeface="Londrina Solid"/>
              <a:buNone/>
            </a:pPr>
            <a:r>
              <a:rPr lang="en-US" sz="2400" b="0" i="0" u="none" strike="noStrike" cap="none">
                <a:solidFill>
                  <a:srgbClr val="24190B"/>
                </a:solidFill>
                <a:latin typeface="Arial"/>
                <a:ea typeface="Arial"/>
                <a:cs typeface="Arial"/>
                <a:sym typeface="Arial"/>
              </a:rPr>
              <a:t>Nếu em là bạn gái trong tình huống sau, em sẽ bày tỏ tình cảm và sự quan tâm đối với bố như thế nào?</a:t>
            </a:r>
            <a:endParaRPr/>
          </a:p>
        </p:txBody>
      </p:sp>
    </p:spTree>
  </p:cSld>
  <p:clrMapOvr>
    <a:masterClrMapping/>
  </p:clrMapOvr>
  <mc:AlternateContent xmlns:mc="http://schemas.openxmlformats.org/markup-compatibility/2006" xmlns:p14="http://schemas.microsoft.com/office/powerpoint/2010/main">
    <mc:Choice Requires="p14">
      <p:transition spd="slow" p14:dur="125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27"/>
          <p:cNvSpPr txBox="1">
            <a:spLocks noGrp="1"/>
          </p:cNvSpPr>
          <p:nvPr>
            <p:ph type="title"/>
          </p:nvPr>
        </p:nvSpPr>
        <p:spPr>
          <a:xfrm>
            <a:off x="3013335" y="1784955"/>
            <a:ext cx="5860530" cy="3288090"/>
          </a:xfrm>
          <a:prstGeom prst="rect">
            <a:avLst/>
          </a:prstGeom>
          <a:noFill/>
          <a:ln>
            <a:noFill/>
          </a:ln>
        </p:spPr>
        <p:txBody>
          <a:bodyPr spcFirstLastPara="1" wrap="square" lIns="118850" tIns="118850" rIns="118850" bIns="118850" anchor="ctr" anchorCtr="0">
            <a:noAutofit/>
          </a:bodyPr>
          <a:lstStyle/>
          <a:p>
            <a:pPr marL="0" lvl="0" indent="0" algn="ctr" rtl="0">
              <a:lnSpc>
                <a:spcPct val="100000"/>
              </a:lnSpc>
              <a:spcBef>
                <a:spcPts val="0"/>
              </a:spcBef>
              <a:spcAft>
                <a:spcPts val="0"/>
              </a:spcAft>
              <a:buSzPts val="4800"/>
              <a:buNone/>
            </a:pPr>
            <a:r>
              <a:rPr lang="en-US" b="1">
                <a:latin typeface="Arial"/>
                <a:ea typeface="Arial"/>
                <a:cs typeface="Arial"/>
                <a:sym typeface="Arial"/>
              </a:rPr>
              <a:t>DẶN DÒ</a:t>
            </a:r>
            <a:endParaRPr b="1">
              <a:solidFill>
                <a:schemeClr val="accent1"/>
              </a:solidFill>
              <a:latin typeface="Arial"/>
              <a:ea typeface="Arial"/>
              <a:cs typeface="Arial"/>
              <a:sym typeface="Arial"/>
            </a:endParaRPr>
          </a:p>
        </p:txBody>
      </p:sp>
      <p:pic>
        <p:nvPicPr>
          <p:cNvPr id="544" name="Google Shape;544;p27"/>
          <p:cNvPicPr preferRelativeResize="0"/>
          <p:nvPr/>
        </p:nvPicPr>
        <p:blipFill rotWithShape="1">
          <a:blip r:embed="rId3">
            <a:alphaModFix/>
          </a:blip>
          <a:srcRect/>
          <a:stretch/>
        </p:blipFill>
        <p:spPr>
          <a:xfrm>
            <a:off x="987751" y="581263"/>
            <a:ext cx="2025574" cy="2083565"/>
          </a:xfrm>
          <a:prstGeom prst="rect">
            <a:avLst/>
          </a:prstGeom>
          <a:noFill/>
          <a:ln>
            <a:noFill/>
          </a:ln>
          <a:effectLst>
            <a:outerShdw blurRad="57150" dist="19050" dir="5400000" algn="bl" rotWithShape="0">
              <a:schemeClr val="dk1">
                <a:alpha val="49803"/>
              </a:schemeClr>
            </a:outerShdw>
          </a:effectLst>
        </p:spPr>
      </p:pic>
      <p:pic>
        <p:nvPicPr>
          <p:cNvPr id="545" name="Google Shape;545;p27"/>
          <p:cNvPicPr preferRelativeResize="0"/>
          <p:nvPr/>
        </p:nvPicPr>
        <p:blipFill rotWithShape="1">
          <a:blip r:embed="rId4">
            <a:alphaModFix/>
          </a:blip>
          <a:srcRect/>
          <a:stretch/>
        </p:blipFill>
        <p:spPr>
          <a:xfrm>
            <a:off x="8402149" y="3632266"/>
            <a:ext cx="2118567" cy="2083566"/>
          </a:xfrm>
          <a:prstGeom prst="rect">
            <a:avLst/>
          </a:prstGeom>
          <a:noFill/>
          <a:ln>
            <a:noFill/>
          </a:ln>
          <a:effectLst>
            <a:outerShdw blurRad="57150" dist="19050" dir="5400000" algn="bl" rotWithShape="0">
              <a:schemeClr val="dk1">
                <a:alpha val="49803"/>
              </a:schemeClr>
            </a:outerShdw>
          </a:effectLst>
        </p:spPr>
      </p:pic>
      <p:pic>
        <p:nvPicPr>
          <p:cNvPr id="546" name="Google Shape;546;p27"/>
          <p:cNvPicPr preferRelativeResize="0"/>
          <p:nvPr/>
        </p:nvPicPr>
        <p:blipFill rotWithShape="1">
          <a:blip r:embed="rId5">
            <a:alphaModFix/>
          </a:blip>
          <a:srcRect/>
          <a:stretch/>
        </p:blipFill>
        <p:spPr>
          <a:xfrm rot="-2070244">
            <a:off x="5008591" y="4911391"/>
            <a:ext cx="1469382" cy="1160710"/>
          </a:xfrm>
          <a:prstGeom prst="rect">
            <a:avLst/>
          </a:prstGeom>
          <a:noFill/>
          <a:ln>
            <a:noFill/>
          </a:ln>
          <a:effectLst>
            <a:outerShdw blurRad="57150" dist="19050" dir="5400000" algn="bl" rotWithShape="0">
              <a:schemeClr val="dk1">
                <a:alpha val="49803"/>
              </a:schemeClr>
            </a:outerShdw>
          </a:effectLst>
        </p:spPr>
      </p:pic>
      <p:pic>
        <p:nvPicPr>
          <p:cNvPr id="547" name="Google Shape;547;p27"/>
          <p:cNvPicPr preferRelativeResize="0"/>
          <p:nvPr/>
        </p:nvPicPr>
        <p:blipFill rotWithShape="1">
          <a:blip r:embed="rId6">
            <a:alphaModFix/>
          </a:blip>
          <a:srcRect/>
          <a:stretch/>
        </p:blipFill>
        <p:spPr>
          <a:xfrm flipH="1">
            <a:off x="9867189" y="2413990"/>
            <a:ext cx="1505492" cy="1189243"/>
          </a:xfrm>
          <a:prstGeom prst="rect">
            <a:avLst/>
          </a:prstGeom>
          <a:noFill/>
          <a:ln>
            <a:noFill/>
          </a:ln>
          <a:effectLst>
            <a:outerShdw blurRad="57150" dist="19050" dir="5400000" algn="bl" rotWithShape="0">
              <a:schemeClr val="dk1">
                <a:alpha val="49803"/>
              </a:schemeClr>
            </a:outerShdw>
          </a:effectLst>
        </p:spPr>
      </p:pic>
      <p:pic>
        <p:nvPicPr>
          <p:cNvPr id="548" name="Google Shape;548;p27"/>
          <p:cNvPicPr preferRelativeResize="0"/>
          <p:nvPr/>
        </p:nvPicPr>
        <p:blipFill rotWithShape="1">
          <a:blip r:embed="rId7">
            <a:alphaModFix/>
          </a:blip>
          <a:srcRect/>
          <a:stretch/>
        </p:blipFill>
        <p:spPr>
          <a:xfrm rot="2070244" flipH="1">
            <a:off x="631793" y="3808399"/>
            <a:ext cx="1469382" cy="1160710"/>
          </a:xfrm>
          <a:prstGeom prst="rect">
            <a:avLst/>
          </a:prstGeom>
          <a:noFill/>
          <a:ln>
            <a:noFill/>
          </a:ln>
          <a:effectLst>
            <a:outerShdw blurRad="57150" dist="19050" dir="5400000" algn="bl" rotWithShape="0">
              <a:schemeClr val="dk1">
                <a:alpha val="49803"/>
              </a:schemeClr>
            </a:outerShdw>
          </a:effectLst>
        </p:spPr>
      </p:pic>
      <p:pic>
        <p:nvPicPr>
          <p:cNvPr id="549" name="Google Shape;549;p27"/>
          <p:cNvPicPr preferRelativeResize="0"/>
          <p:nvPr/>
        </p:nvPicPr>
        <p:blipFill rotWithShape="1">
          <a:blip r:embed="rId8">
            <a:alphaModFix/>
          </a:blip>
          <a:srcRect/>
          <a:stretch/>
        </p:blipFill>
        <p:spPr>
          <a:xfrm>
            <a:off x="6875798" y="138309"/>
            <a:ext cx="1292460" cy="1388377"/>
          </a:xfrm>
          <a:prstGeom prst="rect">
            <a:avLst/>
          </a:prstGeom>
          <a:noFill/>
          <a:ln>
            <a:noFill/>
          </a:ln>
          <a:effectLst>
            <a:outerShdw blurRad="57150" dist="19050" dir="5400000" algn="bl" rotWithShape="0">
              <a:schemeClr val="dk1">
                <a:alpha val="49803"/>
              </a:schemeClr>
            </a:outerShdw>
          </a:effectLst>
        </p:spPr>
      </p:pic>
      <p:pic>
        <p:nvPicPr>
          <p:cNvPr id="550" name="Google Shape;550;p27"/>
          <p:cNvPicPr preferRelativeResize="0"/>
          <p:nvPr/>
        </p:nvPicPr>
        <p:blipFill rotWithShape="1">
          <a:blip r:embed="rId9">
            <a:alphaModFix/>
          </a:blip>
          <a:srcRect t="5539" b="5539"/>
          <a:stretch/>
        </p:blipFill>
        <p:spPr>
          <a:xfrm rot="2700003">
            <a:off x="2641828" y="772045"/>
            <a:ext cx="1964073"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28"/>
          <p:cNvSpPr txBox="1">
            <a:spLocks noGrp="1"/>
          </p:cNvSpPr>
          <p:nvPr>
            <p:ph type="title"/>
          </p:nvPr>
        </p:nvSpPr>
        <p:spPr>
          <a:xfrm>
            <a:off x="3013335" y="1742800"/>
            <a:ext cx="5860530" cy="3372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29"/>
          <p:cNvSpPr txBox="1"/>
          <p:nvPr/>
        </p:nvSpPr>
        <p:spPr>
          <a:xfrm>
            <a:off x="1178192" y="933025"/>
            <a:ext cx="9530816" cy="471251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4291" b="0" i="0" u="none" strike="noStrike" cap="none">
                <a:solidFill>
                  <a:srgbClr val="000000"/>
                </a:solidFill>
                <a:latin typeface="Arial"/>
                <a:ea typeface="Arial"/>
                <a:cs typeface="Arial"/>
                <a:sym typeface="Arial"/>
              </a:rPr>
              <a:t>Em Linh chỉ hỗ trợ bộ bài giảng đối với thầy cô dùng để giảng dạy cho HS. Trường hợp thầy cô dùng để “thương mại”, nếu phát hiện, em ngưng cung cấp các bài tiếp theo và thầy cô sẽ được mời ra khỏi kho giáo án ppt. Trân trọng!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30"/>
          <p:cNvSpPr txBox="1">
            <a:spLocks noGrp="1"/>
          </p:cNvSpPr>
          <p:nvPr>
            <p:ph type="ctrTitle" idx="4294967295"/>
          </p:nvPr>
        </p:nvSpPr>
        <p:spPr>
          <a:xfrm>
            <a:off x="938993" y="881020"/>
            <a:ext cx="10009215" cy="2932321"/>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lt2"/>
              </a:buClr>
              <a:buSzPts val="3600"/>
              <a:buFont typeface="Londrina Solid"/>
              <a:buNone/>
            </a:pPr>
            <a:r>
              <a:rPr lang="en-US" sz="4681" b="0" i="0" u="none" strike="noStrike" cap="none">
                <a:solidFill>
                  <a:schemeClr val="lt2"/>
                </a:solidFill>
                <a:latin typeface="Arial"/>
                <a:ea typeface="Arial"/>
                <a:cs typeface="Arial"/>
                <a:sym typeface="Arial"/>
              </a:rPr>
              <a:t>Trong quá trình thiết kế, mặc dù đã rất cố gắng nhưng vẫn khó tránh khỏi sai sót. Em Linh mong quý thầy cô dò bài cẩn thận trước khi lên lớp và gửi phản hồi kịp thời để em điều chỉnh sớm nhất có thể nhé!</a:t>
            </a:r>
            <a:br>
              <a:rPr lang="en-US" sz="4681" b="0" i="0" u="none" strike="noStrike" cap="none">
                <a:solidFill>
                  <a:schemeClr val="lt2"/>
                </a:solidFill>
                <a:latin typeface="Arial"/>
                <a:ea typeface="Arial"/>
                <a:cs typeface="Arial"/>
                <a:sym typeface="Arial"/>
              </a:rPr>
            </a:br>
            <a:r>
              <a:rPr lang="en-US" sz="4681" b="0" i="0" u="none" strike="noStrike" cap="none">
                <a:solidFill>
                  <a:schemeClr val="lt2"/>
                </a:solidFill>
                <a:latin typeface="Arial"/>
                <a:ea typeface="Arial"/>
                <a:cs typeface="Arial"/>
                <a:sym typeface="Arial"/>
              </a:rPr>
              <a:t>Yêu thương!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486" name="Google Shape;486;p18"/>
          <p:cNvPicPr preferRelativeResize="0"/>
          <p:nvPr/>
        </p:nvPicPr>
        <p:blipFill rotWithShape="1">
          <a:blip r:embed="rId3">
            <a:alphaModFix/>
          </a:blip>
          <a:srcRect/>
          <a:stretch/>
        </p:blipFill>
        <p:spPr>
          <a:xfrm rot="1683169">
            <a:off x="537500" y="396880"/>
            <a:ext cx="1054921" cy="1653015"/>
          </a:xfrm>
          <a:prstGeom prst="rect">
            <a:avLst/>
          </a:prstGeom>
          <a:noFill/>
          <a:ln>
            <a:noFill/>
          </a:ln>
          <a:effectLst>
            <a:outerShdw blurRad="57150" dist="19050" dir="5400000" algn="bl" rotWithShape="0">
              <a:schemeClr val="dk1">
                <a:alpha val="49803"/>
              </a:schemeClr>
            </a:outerShdw>
          </a:effectLst>
        </p:spPr>
      </p:pic>
      <p:pic>
        <p:nvPicPr>
          <p:cNvPr id="487" name="Google Shape;487;p18"/>
          <p:cNvPicPr preferRelativeResize="0"/>
          <p:nvPr/>
        </p:nvPicPr>
        <p:blipFill rotWithShape="1">
          <a:blip r:embed="rId4">
            <a:alphaModFix/>
          </a:blip>
          <a:srcRect/>
          <a:stretch/>
        </p:blipFill>
        <p:spPr>
          <a:xfrm>
            <a:off x="10070258" y="324760"/>
            <a:ext cx="1270295" cy="1515054"/>
          </a:xfrm>
          <a:prstGeom prst="rect">
            <a:avLst/>
          </a:prstGeom>
          <a:noFill/>
          <a:ln>
            <a:noFill/>
          </a:ln>
          <a:effectLst>
            <a:outerShdw blurRad="57150" dist="19050" dir="5400000" algn="bl" rotWithShape="0">
              <a:schemeClr val="dk1">
                <a:alpha val="49803"/>
              </a:schemeClr>
            </a:outerShdw>
          </a:effectLst>
        </p:spPr>
      </p:pic>
      <p:pic>
        <p:nvPicPr>
          <p:cNvPr id="488" name="Google Shape;488;p18"/>
          <p:cNvPicPr preferRelativeResize="0"/>
          <p:nvPr/>
        </p:nvPicPr>
        <p:blipFill rotWithShape="1">
          <a:blip r:embed="rId5">
            <a:alphaModFix/>
          </a:blip>
          <a:srcRect/>
          <a:stretch/>
        </p:blipFill>
        <p:spPr>
          <a:xfrm>
            <a:off x="4307213" y="1695026"/>
            <a:ext cx="3272773" cy="4532010"/>
          </a:xfrm>
          <a:prstGeom prst="rect">
            <a:avLst/>
          </a:prstGeom>
          <a:noFill/>
          <a:ln>
            <a:noFill/>
          </a:ln>
        </p:spPr>
      </p:pic>
      <p:sp>
        <p:nvSpPr>
          <p:cNvPr id="489" name="Google Shape;489;p18"/>
          <p:cNvSpPr txBox="1"/>
          <p:nvPr/>
        </p:nvSpPr>
        <p:spPr>
          <a:xfrm>
            <a:off x="4495800" y="630964"/>
            <a:ext cx="28956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Chuẩn bị:</a:t>
            </a:r>
            <a:endParaRPr sz="3600" b="1" i="0" u="none" strike="noStrike" cap="none">
              <a:solidFill>
                <a:srgbClr val="000000"/>
              </a:solidFill>
              <a:latin typeface="Arial"/>
              <a:ea typeface="Arial"/>
              <a:cs typeface="Arial"/>
              <a:sym typeface="Arial"/>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19"/>
          <p:cNvSpPr txBox="1"/>
          <p:nvPr/>
        </p:nvSpPr>
        <p:spPr>
          <a:xfrm>
            <a:off x="743593" y="2754351"/>
            <a:ext cx="10400013" cy="2557878"/>
          </a:xfrm>
          <a:prstGeom prst="rect">
            <a:avLst/>
          </a:prstGeom>
          <a:noFill/>
          <a:ln>
            <a:noFill/>
          </a:ln>
        </p:spPr>
        <p:txBody>
          <a:bodyPr spcFirstLastPara="1" wrap="square" lIns="118850" tIns="118850" rIns="118850" bIns="118850" anchor="b" anchorCtr="0">
            <a:noAutofit/>
          </a:bodyPr>
          <a:lstStyle/>
          <a:p>
            <a:pPr marL="0" marR="0" lvl="0" indent="0" algn="ctr" rtl="0">
              <a:lnSpc>
                <a:spcPct val="100000"/>
              </a:lnSpc>
              <a:spcBef>
                <a:spcPts val="0"/>
              </a:spcBef>
              <a:spcAft>
                <a:spcPts val="0"/>
              </a:spcAft>
              <a:buClr>
                <a:schemeClr val="lt2"/>
              </a:buClr>
              <a:buSzPts val="3600"/>
              <a:buFont typeface="Londrina Solid"/>
              <a:buNone/>
            </a:pPr>
            <a:r>
              <a:rPr lang="en-US" sz="5400" b="1" i="0" u="none" strike="noStrike" cap="none">
                <a:solidFill>
                  <a:schemeClr val="lt2"/>
                </a:solidFill>
                <a:latin typeface="Arial"/>
                <a:ea typeface="Arial"/>
                <a:cs typeface="Arial"/>
                <a:sym typeface="Arial"/>
              </a:rPr>
              <a:t>BÀI 1: HỌ HÀNG VÀ NHỮNG KỈ NIỆM CỦA GIA ĐÌNH </a:t>
            </a:r>
            <a:endParaRPr/>
          </a:p>
          <a:p>
            <a:pPr marL="0" marR="0" lvl="0" indent="0" algn="ctr" rtl="0">
              <a:lnSpc>
                <a:spcPct val="100000"/>
              </a:lnSpc>
              <a:spcBef>
                <a:spcPts val="0"/>
              </a:spcBef>
              <a:spcAft>
                <a:spcPts val="0"/>
              </a:spcAft>
              <a:buClr>
                <a:schemeClr val="lt2"/>
              </a:buClr>
              <a:buSzPts val="3600"/>
              <a:buFont typeface="Londrina Solid"/>
              <a:buNone/>
            </a:pPr>
            <a:r>
              <a:rPr lang="en-US" sz="5400" b="1" i="0" u="none" strike="noStrike" cap="none">
                <a:solidFill>
                  <a:schemeClr val="lt2"/>
                </a:solidFill>
                <a:latin typeface="Arial"/>
                <a:ea typeface="Arial"/>
                <a:cs typeface="Arial"/>
                <a:sym typeface="Arial"/>
              </a:rPr>
              <a:t>(TIẾT 3)</a:t>
            </a:r>
            <a:endParaRPr sz="5400" b="1" i="0" u="none" strike="noStrike" cap="none">
              <a:solidFill>
                <a:schemeClr val="lt2"/>
              </a:solidFill>
              <a:latin typeface="Arial"/>
              <a:ea typeface="Arial"/>
              <a:cs typeface="Arial"/>
              <a:sym typeface="Arial"/>
            </a:endParaRPr>
          </a:p>
        </p:txBody>
      </p:sp>
      <p:sp>
        <p:nvSpPr>
          <p:cNvPr id="495" name="Google Shape;495;p19"/>
          <p:cNvSpPr txBox="1"/>
          <p:nvPr/>
        </p:nvSpPr>
        <p:spPr>
          <a:xfrm>
            <a:off x="743593" y="1313416"/>
            <a:ext cx="10400013" cy="1177909"/>
          </a:xfrm>
          <a:prstGeom prst="rect">
            <a:avLst/>
          </a:prstGeom>
          <a:noFill/>
          <a:ln>
            <a:noFill/>
          </a:ln>
        </p:spPr>
        <p:txBody>
          <a:bodyPr spcFirstLastPara="1" wrap="square" lIns="118850" tIns="118850" rIns="118850" bIns="118850" anchor="b" anchorCtr="0">
            <a:noAutofit/>
          </a:bodyPr>
          <a:lstStyle/>
          <a:p>
            <a:pPr marL="0" marR="0" lvl="0" indent="0" algn="ctr" rtl="0">
              <a:lnSpc>
                <a:spcPct val="100000"/>
              </a:lnSpc>
              <a:spcBef>
                <a:spcPts val="0"/>
              </a:spcBef>
              <a:spcAft>
                <a:spcPts val="0"/>
              </a:spcAft>
              <a:buClr>
                <a:schemeClr val="lt2"/>
              </a:buClr>
              <a:buSzPts val="3600"/>
              <a:buFont typeface="Londrina Solid"/>
              <a:buNone/>
            </a:pPr>
            <a:r>
              <a:rPr lang="en-US" sz="5400" b="1" i="0" u="none" strike="noStrike" cap="none">
                <a:solidFill>
                  <a:schemeClr val="accent2"/>
                </a:solidFill>
                <a:latin typeface="Arial"/>
                <a:ea typeface="Arial"/>
                <a:cs typeface="Arial"/>
                <a:sym typeface="Arial"/>
              </a:rPr>
              <a:t>CHỦ ĐỀ 1: GIA ĐÌNH</a:t>
            </a:r>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20"/>
          <p:cNvSpPr txBox="1"/>
          <p:nvPr/>
        </p:nvSpPr>
        <p:spPr>
          <a:xfrm>
            <a:off x="743593" y="2630587"/>
            <a:ext cx="10400013" cy="1177909"/>
          </a:xfrm>
          <a:prstGeom prst="rect">
            <a:avLst/>
          </a:prstGeom>
          <a:noFill/>
          <a:ln>
            <a:noFill/>
          </a:ln>
        </p:spPr>
        <p:txBody>
          <a:bodyPr spcFirstLastPara="1" wrap="square" lIns="118850" tIns="118850" rIns="118850" bIns="118850" anchor="b" anchorCtr="0">
            <a:noAutofit/>
          </a:bodyPr>
          <a:lstStyle/>
          <a:p>
            <a:pPr marL="0" marR="0" lvl="0" indent="0" algn="ctr" rtl="0">
              <a:lnSpc>
                <a:spcPct val="100000"/>
              </a:lnSpc>
              <a:spcBef>
                <a:spcPts val="0"/>
              </a:spcBef>
              <a:spcAft>
                <a:spcPts val="0"/>
              </a:spcAft>
              <a:buClr>
                <a:schemeClr val="lt2"/>
              </a:buClr>
              <a:buSzPts val="3600"/>
              <a:buFont typeface="Londrina Solid"/>
              <a:buNone/>
            </a:pPr>
            <a:r>
              <a:rPr lang="en-US" sz="6600" b="1" i="0" u="none" strike="noStrike" cap="none">
                <a:solidFill>
                  <a:schemeClr val="accent2"/>
                </a:solidFill>
                <a:latin typeface="Arial"/>
                <a:ea typeface="Arial"/>
                <a:cs typeface="Arial"/>
                <a:sym typeface="Arial"/>
              </a:rPr>
              <a:t>KHÁM PHÁ</a:t>
            </a:r>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21"/>
          <p:cNvSpPr txBox="1"/>
          <p:nvPr/>
        </p:nvSpPr>
        <p:spPr>
          <a:xfrm>
            <a:off x="781712" y="679800"/>
            <a:ext cx="10323774"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1. Quan sát các hình về gia đình Minh và cho biết sự kiện nào diễn ra.</a:t>
            </a:r>
            <a:endParaRPr sz="2400" b="0" i="0" u="none" strike="noStrike" cap="none">
              <a:solidFill>
                <a:srgbClr val="000000"/>
              </a:solidFill>
              <a:latin typeface="Arial"/>
              <a:ea typeface="Arial"/>
              <a:cs typeface="Arial"/>
              <a:sym typeface="Arial"/>
            </a:endParaRPr>
          </a:p>
        </p:txBody>
      </p:sp>
      <p:pic>
        <p:nvPicPr>
          <p:cNvPr id="506" name="Google Shape;506;p21"/>
          <p:cNvPicPr preferRelativeResize="0"/>
          <p:nvPr/>
        </p:nvPicPr>
        <p:blipFill rotWithShape="1">
          <a:blip r:embed="rId3">
            <a:alphaModFix/>
          </a:blip>
          <a:srcRect l="16059" t="9392" r="13122"/>
          <a:stretch/>
        </p:blipFill>
        <p:spPr>
          <a:xfrm>
            <a:off x="1621973" y="1141465"/>
            <a:ext cx="4669972" cy="5073603"/>
          </a:xfrm>
          <a:prstGeom prst="rect">
            <a:avLst/>
          </a:prstGeom>
          <a:noFill/>
          <a:ln>
            <a:noFill/>
          </a:ln>
        </p:spPr>
      </p:pic>
      <p:sp>
        <p:nvSpPr>
          <p:cNvPr id="507" name="Google Shape;507;p21"/>
          <p:cNvSpPr/>
          <p:nvPr/>
        </p:nvSpPr>
        <p:spPr>
          <a:xfrm>
            <a:off x="6291945" y="2209800"/>
            <a:ext cx="4214595" cy="598713"/>
          </a:xfrm>
          <a:prstGeom prst="roundRect">
            <a:avLst>
              <a:gd name="adj" fmla="val 16667"/>
            </a:avLst>
          </a:prstGeom>
          <a:solidFill>
            <a:srgbClr val="DEF3F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b="1" i="0" u="none" strike="noStrike" cap="none">
                <a:solidFill>
                  <a:srgbClr val="1C6E80"/>
                </a:solidFill>
                <a:latin typeface="Arial"/>
                <a:ea typeface="Arial"/>
                <a:cs typeface="Arial"/>
                <a:sym typeface="Arial"/>
              </a:rPr>
              <a:t>Minh đi học lớp 1</a:t>
            </a:r>
            <a:endParaRPr sz="2800" b="1" i="0" u="none" strike="noStrike" cap="none">
              <a:solidFill>
                <a:srgbClr val="1C6E80"/>
              </a:solidFill>
              <a:latin typeface="Arial"/>
              <a:ea typeface="Arial"/>
              <a:cs typeface="Arial"/>
              <a:sym typeface="Arial"/>
            </a:endParaRPr>
          </a:p>
        </p:txBody>
      </p:sp>
      <p:sp>
        <p:nvSpPr>
          <p:cNvPr id="508" name="Google Shape;508;p21"/>
          <p:cNvSpPr/>
          <p:nvPr/>
        </p:nvSpPr>
        <p:spPr>
          <a:xfrm>
            <a:off x="6291944" y="4572000"/>
            <a:ext cx="4214595" cy="598713"/>
          </a:xfrm>
          <a:prstGeom prst="roundRect">
            <a:avLst>
              <a:gd name="adj" fmla="val 16667"/>
            </a:avLst>
          </a:prstGeom>
          <a:solidFill>
            <a:srgbClr val="DEF3F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b="1" i="0" u="none" strike="noStrike" cap="none">
                <a:solidFill>
                  <a:srgbClr val="1C6E80"/>
                </a:solidFill>
                <a:latin typeface="Arial"/>
                <a:ea typeface="Arial"/>
                <a:cs typeface="Arial"/>
                <a:sym typeface="Arial"/>
              </a:rPr>
              <a:t>Mẹ Minh  em bé</a:t>
            </a:r>
            <a:endParaRPr sz="2800" b="1" i="0" u="none" strike="noStrike" cap="none">
              <a:solidFill>
                <a:srgbClr val="1C6E80"/>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7"/>
                                        </p:tgtEl>
                                        <p:attrNameLst>
                                          <p:attrName>style.visibility</p:attrName>
                                        </p:attrNameLst>
                                      </p:cBhvr>
                                      <p:to>
                                        <p:strVal val="visible"/>
                                      </p:to>
                                    </p:set>
                                    <p:animEffect transition="in" filter="fade">
                                      <p:cBhvr>
                                        <p:cTn id="7" dur="500"/>
                                        <p:tgtEl>
                                          <p:spTgt spid="50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08"/>
                                        </p:tgtEl>
                                        <p:attrNameLst>
                                          <p:attrName>style.visibility</p:attrName>
                                        </p:attrNameLst>
                                      </p:cBhvr>
                                      <p:to>
                                        <p:strVal val="visible"/>
                                      </p:to>
                                    </p:set>
                                    <p:animEffect transition="in" filter="fade">
                                      <p:cBhvr>
                                        <p:cTn id="11" dur="500"/>
                                        <p:tgtEl>
                                          <p:spTgt spid="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22"/>
          <p:cNvSpPr txBox="1"/>
          <p:nvPr/>
        </p:nvSpPr>
        <p:spPr>
          <a:xfrm>
            <a:off x="878092" y="1093244"/>
            <a:ext cx="9978616"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2. </a:t>
            </a:r>
            <a:r>
              <a:rPr lang="en-US" sz="2400" b="0" i="0" u="none" strike="noStrike" cap="none">
                <a:solidFill>
                  <a:srgbClr val="000000"/>
                </a:solidFill>
                <a:latin typeface="Arial"/>
                <a:ea typeface="Arial"/>
                <a:cs typeface="Arial"/>
                <a:sym typeface="Arial"/>
              </a:rPr>
              <a:t>Quan sát và cho biết thời gian về các sự kiện quan trọng của gia đình Minh và cho biết:</a:t>
            </a:r>
            <a:endParaRPr/>
          </a:p>
          <a:p>
            <a:pPr marL="342900" marR="0" lvl="0" indent="-342900" algn="just"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Tên và thời gian diễn ra sự kiện đó.</a:t>
            </a:r>
            <a:endParaRPr/>
          </a:p>
          <a:p>
            <a:pPr marL="342900" marR="0" lvl="0" indent="-342900" algn="just"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Thứ tự của các sự kiện trên đường thời gian.</a:t>
            </a:r>
            <a:endParaRPr sz="2400" b="0" i="0" u="none" strike="noStrike" cap="none">
              <a:solidFill>
                <a:srgbClr val="000000"/>
              </a:solidFill>
              <a:latin typeface="Arial"/>
              <a:ea typeface="Arial"/>
              <a:cs typeface="Arial"/>
              <a:sym typeface="Arial"/>
            </a:endParaRPr>
          </a:p>
        </p:txBody>
      </p:sp>
      <p:pic>
        <p:nvPicPr>
          <p:cNvPr id="514" name="Google Shape;514;p22"/>
          <p:cNvPicPr preferRelativeResize="0"/>
          <p:nvPr/>
        </p:nvPicPr>
        <p:blipFill rotWithShape="1">
          <a:blip r:embed="rId3">
            <a:alphaModFix/>
          </a:blip>
          <a:srcRect t="39973"/>
          <a:stretch/>
        </p:blipFill>
        <p:spPr>
          <a:xfrm>
            <a:off x="1355272" y="3144549"/>
            <a:ext cx="9176656" cy="2620207"/>
          </a:xfrm>
          <a:prstGeom prst="rect">
            <a:avLst/>
          </a:prstGeom>
          <a:noFill/>
          <a:ln>
            <a:noFill/>
          </a:ln>
        </p:spPr>
      </p:pic>
    </p:spTree>
  </p:cSld>
  <p:clrMapOvr>
    <a:masterClrMapping/>
  </p:clrMapOvr>
  <p:transition spd="med">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23"/>
          <p:cNvSpPr txBox="1"/>
          <p:nvPr/>
        </p:nvSpPr>
        <p:spPr>
          <a:xfrm>
            <a:off x="743593" y="2630587"/>
            <a:ext cx="10400013" cy="1177909"/>
          </a:xfrm>
          <a:prstGeom prst="rect">
            <a:avLst/>
          </a:prstGeom>
          <a:noFill/>
          <a:ln>
            <a:noFill/>
          </a:ln>
        </p:spPr>
        <p:txBody>
          <a:bodyPr spcFirstLastPara="1" wrap="square" lIns="118850" tIns="118850" rIns="118850" bIns="118850" anchor="b" anchorCtr="0">
            <a:noAutofit/>
          </a:bodyPr>
          <a:lstStyle/>
          <a:p>
            <a:pPr marL="0" marR="0" lvl="0" indent="0" algn="ctr" rtl="0">
              <a:lnSpc>
                <a:spcPct val="100000"/>
              </a:lnSpc>
              <a:spcBef>
                <a:spcPts val="0"/>
              </a:spcBef>
              <a:spcAft>
                <a:spcPts val="0"/>
              </a:spcAft>
              <a:buClr>
                <a:schemeClr val="lt2"/>
              </a:buClr>
              <a:buSzPts val="3600"/>
              <a:buFont typeface="Londrina Solid"/>
              <a:buNone/>
            </a:pPr>
            <a:r>
              <a:rPr lang="en-US" sz="6600" b="1" i="0" u="none" strike="noStrike" cap="none">
                <a:solidFill>
                  <a:schemeClr val="accent2"/>
                </a:solidFill>
                <a:latin typeface="Arial"/>
                <a:ea typeface="Arial"/>
                <a:cs typeface="Arial"/>
                <a:sym typeface="Arial"/>
              </a:rPr>
              <a:t>THỰC HÀNH</a:t>
            </a:r>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24"/>
          <p:cNvSpPr/>
          <p:nvPr/>
        </p:nvSpPr>
        <p:spPr>
          <a:xfrm>
            <a:off x="4777005" y="1153887"/>
            <a:ext cx="5295428" cy="1736646"/>
          </a:xfrm>
          <a:prstGeom prst="wedgeRoundRectCallout">
            <a:avLst>
              <a:gd name="adj1" fmla="val -43089"/>
              <a:gd name="adj2" fmla="val 68419"/>
              <a:gd name="adj3" fmla="val 16667"/>
            </a:avLst>
          </a:prstGeom>
          <a:solidFill>
            <a:srgbClr val="DEF3F7"/>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US" sz="3200" b="1" i="0" u="none" strike="noStrike" cap="none">
                <a:solidFill>
                  <a:srgbClr val="1C6E80"/>
                </a:solidFill>
                <a:latin typeface="Arial"/>
                <a:ea typeface="Arial"/>
                <a:cs typeface="Arial"/>
                <a:sym typeface="Arial"/>
              </a:rPr>
              <a:t>Kể về một kỉ niệm hoặc sự kiện quan trọng của gia đình em.</a:t>
            </a:r>
            <a:endParaRPr/>
          </a:p>
        </p:txBody>
      </p:sp>
      <p:pic>
        <p:nvPicPr>
          <p:cNvPr id="525" name="Google Shape;525;p24" descr="Premium Vector | Happy cute little kid boy with light idea | Kids cartoon  characters, Cartoon kids, Art drawings for kids"/>
          <p:cNvPicPr preferRelativeResize="0"/>
          <p:nvPr/>
        </p:nvPicPr>
        <p:blipFill rotWithShape="1">
          <a:blip r:embed="rId3">
            <a:alphaModFix/>
          </a:blip>
          <a:srcRect/>
          <a:stretch/>
        </p:blipFill>
        <p:spPr>
          <a:xfrm>
            <a:off x="1045029" y="1518308"/>
            <a:ext cx="4450433" cy="4898320"/>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5"/>
                                        </p:tgtEl>
                                        <p:attrNameLst>
                                          <p:attrName>style.visibility</p:attrName>
                                        </p:attrNameLst>
                                      </p:cBhvr>
                                      <p:to>
                                        <p:strVal val="visible"/>
                                      </p:to>
                                    </p:set>
                                    <p:animEffect transition="in" filter="fade">
                                      <p:cBhvr>
                                        <p:cTn id="7" dur="1000"/>
                                        <p:tgtEl>
                                          <p:spTgt spid="52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24"/>
                                        </p:tgtEl>
                                        <p:attrNameLst>
                                          <p:attrName>style.visibility</p:attrName>
                                        </p:attrNameLst>
                                      </p:cBhvr>
                                      <p:to>
                                        <p:strVal val="visible"/>
                                      </p:to>
                                    </p:set>
                                    <p:animEffect transition="in" filter="fade">
                                      <p:cBhvr>
                                        <p:cTn id="11" dur="500"/>
                                        <p:tgtEl>
                                          <p:spTgt spid="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25"/>
          <p:cNvSpPr txBox="1"/>
          <p:nvPr/>
        </p:nvSpPr>
        <p:spPr>
          <a:xfrm>
            <a:off x="710019" y="642257"/>
            <a:ext cx="10686407" cy="1371600"/>
          </a:xfrm>
          <a:prstGeom prst="rect">
            <a:avLst/>
          </a:prstGeom>
          <a:noFill/>
          <a:ln>
            <a:noFill/>
          </a:ln>
        </p:spPr>
        <p:txBody>
          <a:bodyPr spcFirstLastPara="1" wrap="square" lIns="118850" tIns="118850" rIns="118850" bIns="118850" anchor="b" anchorCtr="0">
            <a:noAutofit/>
          </a:bodyPr>
          <a:lstStyle/>
          <a:p>
            <a:pPr marL="0" marR="0" lvl="0" indent="0" algn="just" rtl="0">
              <a:lnSpc>
                <a:spcPct val="100000"/>
              </a:lnSpc>
              <a:spcBef>
                <a:spcPts val="0"/>
              </a:spcBef>
              <a:spcAft>
                <a:spcPts val="0"/>
              </a:spcAft>
              <a:buClr>
                <a:schemeClr val="lt2"/>
              </a:buClr>
              <a:buSzPts val="3600"/>
              <a:buFont typeface="Londrina Solid"/>
              <a:buNone/>
            </a:pPr>
            <a:endParaRPr sz="2400" b="0" i="0" u="none" strike="noStrike" cap="none">
              <a:solidFill>
                <a:srgbClr val="24190B"/>
              </a:solidFill>
              <a:latin typeface="Arial"/>
              <a:ea typeface="Arial"/>
              <a:cs typeface="Arial"/>
              <a:sym typeface="Arial"/>
            </a:endParaRPr>
          </a:p>
          <a:p>
            <a:pPr marL="0" marR="0" lvl="0" indent="0" algn="just" rtl="0">
              <a:lnSpc>
                <a:spcPct val="100000"/>
              </a:lnSpc>
              <a:spcBef>
                <a:spcPts val="0"/>
              </a:spcBef>
              <a:spcAft>
                <a:spcPts val="0"/>
              </a:spcAft>
              <a:buClr>
                <a:schemeClr val="lt2"/>
              </a:buClr>
              <a:buSzPts val="3600"/>
              <a:buFont typeface="Londrina Solid"/>
              <a:buNone/>
            </a:pPr>
            <a:r>
              <a:rPr lang="en-US" sz="2400" b="1" i="0" u="none" strike="noStrike" cap="none">
                <a:solidFill>
                  <a:srgbClr val="24190B"/>
                </a:solidFill>
                <a:latin typeface="Arial"/>
                <a:ea typeface="Arial"/>
                <a:cs typeface="Arial"/>
                <a:sym typeface="Arial"/>
              </a:rPr>
              <a:t>2. </a:t>
            </a:r>
            <a:r>
              <a:rPr lang="en-US" sz="2400" b="0" i="0" u="none" strike="noStrike" cap="none">
                <a:solidFill>
                  <a:srgbClr val="24190B"/>
                </a:solidFill>
                <a:latin typeface="Arial"/>
                <a:ea typeface="Arial"/>
                <a:cs typeface="Arial"/>
                <a:sym typeface="Arial"/>
              </a:rPr>
              <a:t>Vẽ đường thời gian về một số sự kiện quan trọng của gia đình em</a:t>
            </a:r>
            <a:endParaRPr/>
          </a:p>
          <a:p>
            <a:pPr marL="0" marR="0" lvl="0" indent="0" algn="just" rtl="0">
              <a:lnSpc>
                <a:spcPct val="100000"/>
              </a:lnSpc>
              <a:spcBef>
                <a:spcPts val="0"/>
              </a:spcBef>
              <a:spcAft>
                <a:spcPts val="0"/>
              </a:spcAft>
              <a:buClr>
                <a:schemeClr val="lt2"/>
              </a:buClr>
              <a:buSzPts val="3600"/>
              <a:buFont typeface="Londrina Solid"/>
              <a:buNone/>
            </a:pPr>
            <a:r>
              <a:rPr lang="en-US" sz="2400" b="0" i="0" u="none" strike="noStrike" cap="none">
                <a:solidFill>
                  <a:srgbClr val="24190B"/>
                </a:solidFill>
                <a:latin typeface="Arial"/>
                <a:ea typeface="Arial"/>
                <a:cs typeface="Arial"/>
                <a:sym typeface="Arial"/>
              </a:rPr>
              <a:t>Nhận xét sự thay đổi của gia đình em qua một số sự kiện theo thời gian.</a:t>
            </a:r>
            <a:endParaRPr/>
          </a:p>
        </p:txBody>
      </p:sp>
      <p:pic>
        <p:nvPicPr>
          <p:cNvPr id="531" name="Google Shape;531;p25"/>
          <p:cNvPicPr preferRelativeResize="0"/>
          <p:nvPr/>
        </p:nvPicPr>
        <p:blipFill rotWithShape="1">
          <a:blip r:embed="rId3">
            <a:alphaModFix/>
          </a:blip>
          <a:srcRect t="43779"/>
          <a:stretch/>
        </p:blipFill>
        <p:spPr>
          <a:xfrm>
            <a:off x="490773" y="2492828"/>
            <a:ext cx="10905653" cy="2460172"/>
          </a:xfrm>
          <a:prstGeom prst="rect">
            <a:avLst/>
          </a:prstGeom>
          <a:noFill/>
          <a:ln>
            <a:noFill/>
          </a:ln>
        </p:spPr>
      </p:pic>
    </p:spTree>
  </p:cSld>
  <p:clrMapOvr>
    <a:masterClrMapping/>
  </p:clrMapOvr>
</p:sld>
</file>

<file path=ppt/theme/theme1.xml><?xml version="1.0" encoding="utf-8"?>
<a:theme xmlns:a="http://schemas.openxmlformats.org/drawingml/2006/main" name="Difference between Four Seasons for Pre-K by Slidesgo">
  <a:themeElements>
    <a:clrScheme name="Simple Light">
      <a:dk1>
        <a:srgbClr val="002112"/>
      </a:dk1>
      <a:lt1>
        <a:srgbClr val="F8F1E8"/>
      </a:lt1>
      <a:dk2>
        <a:srgbClr val="E9B432"/>
      </a:dk2>
      <a:lt2>
        <a:srgbClr val="E46D30"/>
      </a:lt2>
      <a:accent1>
        <a:srgbClr val="B2CD3E"/>
      </a:accent1>
      <a:accent2>
        <a:srgbClr val="5EC5DC"/>
      </a:accent2>
      <a:accent3>
        <a:srgbClr val="FFFFFF"/>
      </a:accent3>
      <a:accent4>
        <a:srgbClr val="FFFFFF"/>
      </a:accent4>
      <a:accent5>
        <a:srgbClr val="FFFFFF"/>
      </a:accent5>
      <a:accent6>
        <a:srgbClr val="FFFFFF"/>
      </a:accent6>
      <a:hlink>
        <a:srgbClr val="00211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305</Words>
  <Application>Microsoft Office PowerPoint</Application>
  <PresentationFormat>Custom</PresentationFormat>
  <Paragraphs>23</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Londrina Solid</vt:lpstr>
      <vt:lpstr>Albert Sans</vt:lpstr>
      <vt:lpstr>Bebas Neue</vt:lpstr>
      <vt:lpstr>Arial</vt:lpstr>
      <vt:lpstr>Difference between Four Seasons for Pre-K by Slidesgo</vt:lpstr>
      <vt:lpstr>TỰ NHIÊN VÀ XÃ HỘI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PowerPoint Presentation</vt:lpstr>
      <vt:lpstr>PowerPoint Presentation</vt:lpstr>
      <vt:lpstr>Trong quá trình thiết kế, mặc dù đã rất cố gắng nhưng vẫn khó tránh khỏi sai sót. Em Linh mong quý thầy cô dò bài cẩn thận trước khi lên lớp và gửi phản hồi kịp thời để em điều chỉnh sớm nhất có thể nhé! Yêu thương!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TỰ NHIÊN VÀ XÃ HỘI 3</dc:title>
  <cp:lastModifiedBy>CQC</cp:lastModifiedBy>
  <cp:revision>1</cp:revision>
  <dcterms:modified xsi:type="dcterms:W3CDTF">2024-04-07T13:17:50Z</dcterms:modified>
</cp:coreProperties>
</file>