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5"/>
  </p:notesMasterIdLst>
  <p:sldIdLst>
    <p:sldId id="322" r:id="rId2"/>
    <p:sldId id="320" r:id="rId3"/>
    <p:sldId id="363" r:id="rId4"/>
    <p:sldId id="365" r:id="rId5"/>
    <p:sldId id="353" r:id="rId6"/>
    <p:sldId id="355" r:id="rId7"/>
    <p:sldId id="381" r:id="rId8"/>
    <p:sldId id="356" r:id="rId9"/>
    <p:sldId id="382" r:id="rId10"/>
    <p:sldId id="327" r:id="rId11"/>
    <p:sldId id="370" r:id="rId12"/>
    <p:sldId id="358" r:id="rId13"/>
    <p:sldId id="372" r:id="rId14"/>
    <p:sldId id="371" r:id="rId15"/>
    <p:sldId id="374" r:id="rId16"/>
    <p:sldId id="373" r:id="rId17"/>
    <p:sldId id="366" r:id="rId18"/>
    <p:sldId id="330" r:id="rId19"/>
    <p:sldId id="351" r:id="rId20"/>
    <p:sldId id="352" r:id="rId21"/>
    <p:sldId id="375" r:id="rId22"/>
    <p:sldId id="376" r:id="rId23"/>
    <p:sldId id="377" r:id="rId24"/>
    <p:sldId id="378" r:id="rId25"/>
    <p:sldId id="379" r:id="rId26"/>
    <p:sldId id="346" r:id="rId27"/>
    <p:sldId id="347" r:id="rId28"/>
    <p:sldId id="380" r:id="rId29"/>
    <p:sldId id="338" r:id="rId30"/>
    <p:sldId id="348" r:id="rId31"/>
    <p:sldId id="367" r:id="rId32"/>
    <p:sldId id="368" r:id="rId33"/>
    <p:sldId id="369" r:id="rId34"/>
  </p:sldIdLst>
  <p:sldSz cx="6858000" cy="5143500"/>
  <p:notesSz cx="6858000" cy="9144000"/>
  <p:embeddedFontLst>
    <p:embeddedFont>
      <p:font typeface="HP001" panose="020B0604020202020204" charset="0"/>
      <p:regular r:id="rId36"/>
      <p:bold r:id="rId37"/>
    </p:embeddedFont>
    <p:embeddedFont>
      <p:font typeface="HP001 4 hàng" panose="020B0604020202020204" charset="0"/>
      <p:regular r:id="rId38"/>
      <p:bold r:id="rId39"/>
    </p:embeddedFont>
    <p:embeddedFont>
      <p:font typeface="Kalam" panose="020B0604020202020204" charset="0"/>
      <p:regular r:id="rId40"/>
      <p:bold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9" autoAdjust="0"/>
    <p:restoredTop sz="93506" autoAdjust="0"/>
  </p:normalViewPr>
  <p:slideViewPr>
    <p:cSldViewPr snapToGrid="0">
      <p:cViewPr varScale="1">
        <p:scale>
          <a:sx n="85" d="100"/>
          <a:sy n="85" d="100"/>
        </p:scale>
        <p:origin x="1734" y="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466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B1EB76-4C67-470B-B559-9F9E687BC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1953466" y="483987"/>
            <a:ext cx="4535053" cy="4344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529084" y="1658678"/>
            <a:ext cx="16020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09775"/>
            <a:ext cx="6119826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500" dirty="0">
                <a:latin typeface="UTM Avo" panose="02040603050506020204" pitchFamily="18" charset="0"/>
              </a:rPr>
              <a:t>Theo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</a:rPr>
              <a:t>, </a:t>
            </a:r>
            <a:r>
              <a:rPr lang="en-US" sz="1500" dirty="0" err="1">
                <a:latin typeface="UTM Avo" panose="02040603050506020204" pitchFamily="18" charset="0"/>
              </a:rPr>
              <a:t>trên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giới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phổ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biến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vi-VN" sz="15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02FC9-C13C-49FA-9B49-F47DD1FB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36" y="263725"/>
            <a:ext cx="1421732" cy="14283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369087" y="2480601"/>
            <a:ext cx="6119826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chào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phổ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cúi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chào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74"/>
            <a:ext cx="2400994" cy="4447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03" y="328475"/>
            <a:ext cx="2254927" cy="4447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79" y="328475"/>
            <a:ext cx="1743075" cy="44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455481" y="471656"/>
            <a:ext cx="61198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dân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một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số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nước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đặc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biệt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vi-VN" sz="1500" dirty="0">
                <a:latin typeface="UTM Avo" panose="02040603050506020204" pitchFamily="18" charset="0"/>
              </a:rPr>
              <a:t>?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FDEAB1-DBE7-41A3-9DF1-2EFF6F6EE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139616"/>
              </p:ext>
            </p:extLst>
          </p:nvPr>
        </p:nvGraphicFramePr>
        <p:xfrm>
          <a:off x="341181" y="1201213"/>
          <a:ext cx="26020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044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Ma-ô-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ri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ở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Niu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Di-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lân</a:t>
                      </a:r>
                      <a:endParaRPr lang="en-US" sz="15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Ấn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</a:t>
                      </a:r>
                      <a:endParaRPr lang="en-US" sz="1500" baseline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Nhiều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ở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Mỹ</a:t>
                      </a:r>
                      <a:endParaRPr lang="en-US" sz="1500" baseline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Dim-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-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bu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745C81E-29E8-416E-BE91-2D204DA41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493304"/>
              </p:ext>
            </p:extLst>
          </p:nvPr>
        </p:nvGraphicFramePr>
        <p:xfrm>
          <a:off x="3267075" y="1201213"/>
          <a:ext cx="3276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599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chắp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hai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tay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cúi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đầu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chạm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nhẹ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mũi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và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trán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vỗ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tay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đấm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nhẹ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vào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nắm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tay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của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nhau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098363-9FF4-4F78-B8E0-C033C25EDBA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943225" y="1762125"/>
            <a:ext cx="323850" cy="366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F5639-1A54-44FA-AFB5-343E283090C6}"/>
              </a:ext>
            </a:extLst>
          </p:cNvPr>
          <p:cNvCxnSpPr>
            <a:cxnSpLocks/>
          </p:cNvCxnSpPr>
          <p:nvPr/>
        </p:nvCxnSpPr>
        <p:spPr>
          <a:xfrm flipV="1">
            <a:off x="2943225" y="1762125"/>
            <a:ext cx="323850" cy="364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B4B0-7C49-464C-B957-9B8173289F0B}"/>
              </a:ext>
            </a:extLst>
          </p:cNvPr>
          <p:cNvCxnSpPr>
            <a:cxnSpLocks/>
          </p:cNvCxnSpPr>
          <p:nvPr/>
        </p:nvCxnSpPr>
        <p:spPr>
          <a:xfrm>
            <a:off x="2943225" y="2523681"/>
            <a:ext cx="323850" cy="366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4D04E-04F3-4EA8-BBDF-5B7EAFE83830}"/>
              </a:ext>
            </a:extLst>
          </p:cNvPr>
          <p:cNvCxnSpPr>
            <a:cxnSpLocks/>
          </p:cNvCxnSpPr>
          <p:nvPr/>
        </p:nvCxnSpPr>
        <p:spPr>
          <a:xfrm flipV="1">
            <a:off x="2943225" y="2525776"/>
            <a:ext cx="323850" cy="364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A1AB432-A2C3-49D7-B7D4-F94C480A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9054" y="3567667"/>
            <a:ext cx="2052639" cy="1276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7" y="388259"/>
            <a:ext cx="2832901" cy="2257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441" y="2645546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 – o - </a:t>
            </a:r>
            <a:r>
              <a:rPr lang="en-US" dirty="0" err="1">
                <a:solidFill>
                  <a:srgbClr val="0070C0"/>
                </a:solidFill>
              </a:rPr>
              <a:t>ri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44" y="388258"/>
            <a:ext cx="3190661" cy="2257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427" y="2661840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Ấn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Độ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66" y="2969617"/>
            <a:ext cx="2760955" cy="120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0096" y="4214820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Mỹ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2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440108" y="997572"/>
            <a:ext cx="6119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dưới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đây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nói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đến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vi-VN" sz="1500" dirty="0">
                <a:latin typeface="UTM Avo" panose="02040603050506020204" pitchFamily="18" charset="0"/>
              </a:rPr>
              <a:t>?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bắt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tay</a:t>
            </a:r>
            <a:r>
              <a:rPr lang="en-US" sz="1500" dirty="0">
                <a:latin typeface="UTM Avo" panose="02040603050506020204" pitchFamily="18" charset="0"/>
              </a:rPr>
              <a:t>		b. </a:t>
            </a:r>
            <a:r>
              <a:rPr lang="en-US" sz="1500" dirty="0" err="1">
                <a:latin typeface="UTM Avo" panose="02040603050506020204" pitchFamily="18" charset="0"/>
              </a:rPr>
              <a:t>chạm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mũi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trán</a:t>
            </a:r>
            <a:r>
              <a:rPr lang="en-US" sz="1500" dirty="0">
                <a:latin typeface="UTM Avo" panose="02040603050506020204" pitchFamily="18" charset="0"/>
              </a:rPr>
              <a:t>	c. </a:t>
            </a:r>
            <a:r>
              <a:rPr lang="en-US" sz="1500" dirty="0" err="1">
                <a:latin typeface="UTM Avo" panose="02040603050506020204" pitchFamily="18" charset="0"/>
              </a:rPr>
              <a:t>nói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2E05915-0038-4E31-85DB-2A0F7E5AFD03}"/>
              </a:ext>
            </a:extLst>
          </p:cNvPr>
          <p:cNvSpPr/>
          <p:nvPr/>
        </p:nvSpPr>
        <p:spPr>
          <a:xfrm>
            <a:off x="4035327" y="1634652"/>
            <a:ext cx="329609" cy="329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90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59E7B-1BD9-440C-B748-75A3BC9BBDE4}"/>
              </a:ext>
            </a:extLst>
          </p:cNvPr>
          <p:cNvSpPr txBox="1"/>
          <p:nvPr/>
        </p:nvSpPr>
        <p:spPr>
          <a:xfrm>
            <a:off x="820142" y="811268"/>
            <a:ext cx="55139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4. </a:t>
            </a:r>
            <a:r>
              <a:rPr lang="en-US" sz="1500" dirty="0" err="1">
                <a:latin typeface="UTM Avo" panose="02040603050506020204" pitchFamily="18" charset="0"/>
              </a:rPr>
              <a:t>Ngoài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</a:rPr>
              <a:t>, </a:t>
            </a: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còn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khác</a:t>
            </a:r>
            <a:r>
              <a:rPr lang="vi-VN" sz="15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4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6" y="345627"/>
            <a:ext cx="2489956" cy="206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707" y="2456184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Tây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Tạng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32" y="345627"/>
            <a:ext cx="3352800" cy="206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9472" y="2456184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Malaysia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7" y="2763961"/>
            <a:ext cx="2552700" cy="179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314" y="4570965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Nhật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0" y="2787773"/>
            <a:ext cx="3296066" cy="1743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9472" y="4515025"/>
            <a:ext cx="238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philippin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9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218102" y="336314"/>
            <a:ext cx="24267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359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46082" y="64012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501159" y="1028930"/>
            <a:ext cx="5989952" cy="39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Trên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bắt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vẫy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Ngoài</a:t>
            </a:r>
            <a:r>
              <a:rPr lang="en-US" dirty="0">
                <a:latin typeface="UTM Avo" panose="02040603050506020204" pitchFamily="18" charset="0"/>
              </a:rPr>
              <a:t> ra,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ta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đặc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biệt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Ma-ô-</a:t>
            </a:r>
            <a:r>
              <a:rPr lang="en-US" dirty="0" err="1">
                <a:latin typeface="UTM Avo" panose="02040603050506020204" pitchFamily="18" charset="0"/>
              </a:rPr>
              <a:t>ri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Niu</a:t>
            </a:r>
            <a:r>
              <a:rPr lang="en-US" dirty="0">
                <a:latin typeface="UTM Avo" panose="02040603050506020204" pitchFamily="18" charset="0"/>
              </a:rPr>
              <a:t> Di-</a:t>
            </a:r>
            <a:r>
              <a:rPr lang="en-US" dirty="0" err="1">
                <a:latin typeface="UTM Avo" panose="02040603050506020204" pitchFamily="18" charset="0"/>
              </a:rPr>
              <a:t>lân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nhàng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chạm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mũi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chắp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trước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ngực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kèm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Mỹ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kia.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Dim-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-</a:t>
            </a:r>
            <a:r>
              <a:rPr lang="en-US" dirty="0" err="1">
                <a:latin typeface="UTM Avo" panose="02040603050506020204" pitchFamily="18" charset="0"/>
              </a:rPr>
              <a:t>bu</a:t>
            </a:r>
            <a:r>
              <a:rPr lang="en-US" dirty="0">
                <a:latin typeface="UTM Avo" panose="02040603050506020204" pitchFamily="18" charset="0"/>
              </a:rPr>
              <a:t>-ê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truyền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thống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,…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nét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riêng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dân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nước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			              (</a:t>
            </a:r>
            <a:r>
              <a:rPr lang="en-US" dirty="0" err="1">
                <a:latin typeface="UTM Avo" panose="02040603050506020204" pitchFamily="18" charset="0"/>
              </a:rPr>
              <a:t>Hoàng</a:t>
            </a:r>
            <a:r>
              <a:rPr lang="en-US" dirty="0">
                <a:latin typeface="UTM Avo" panose="02040603050506020204" pitchFamily="18" charset="0"/>
              </a:rPr>
              <a:t> Anh </a:t>
            </a:r>
            <a:r>
              <a:rPr lang="en-US" i="1" dirty="0" err="1">
                <a:latin typeface="UTM Avo" panose="02040603050506020204" pitchFamily="18" charset="0"/>
              </a:rPr>
              <a:t>tổng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hợp</a:t>
            </a:r>
            <a:r>
              <a:rPr lang="en-US" i="1" dirty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57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</a:rPr>
              <a:t>, </a:t>
            </a:r>
            <a:r>
              <a:rPr lang="en-US" sz="1500" dirty="0" err="1">
                <a:latin typeface="UTM Avo" panose="02040603050506020204" pitchFamily="18" charset="0"/>
              </a:rPr>
              <a:t>câu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câu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hỏi</a:t>
            </a:r>
            <a:r>
              <a:rPr lang="vi-VN" sz="15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2494312"/>
            <a:ext cx="6119826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Cùng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bạn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hỏi</a:t>
            </a:r>
            <a:r>
              <a:rPr lang="en-US" sz="1500" dirty="0">
                <a:latin typeface="UTM Avo" panose="02040603050506020204" pitchFamily="18" charset="0"/>
              </a:rPr>
              <a:t> – </a:t>
            </a:r>
            <a:r>
              <a:rPr lang="en-US" sz="1500" dirty="0" err="1">
                <a:latin typeface="UTM Avo" panose="02040603050506020204" pitchFamily="18" charset="0"/>
              </a:rPr>
              <a:t>đáp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về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nói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tới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F3651-CAA0-4A17-9F3F-2FB7B70976FB}"/>
              </a:ext>
            </a:extLst>
          </p:cNvPr>
          <p:cNvSpPr txBox="1"/>
          <p:nvPr/>
        </p:nvSpPr>
        <p:spPr>
          <a:xfrm>
            <a:off x="461949" y="3005943"/>
            <a:ext cx="6119826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M: </a:t>
            </a:r>
            <a:r>
              <a:rPr lang="en-US" sz="1500" dirty="0">
                <a:latin typeface="UTM Avo" panose="02040603050506020204" pitchFamily="18" charset="0"/>
              </a:rPr>
              <a:t>-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Ấn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Độ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   </a:t>
            </a:r>
            <a:r>
              <a:rPr lang="en-US" sz="1500" dirty="0">
                <a:latin typeface="UTM Avo" panose="02040603050506020204" pitchFamily="18" charset="0"/>
              </a:rPr>
              <a:t>-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Ấn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Độ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bằng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chắp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hai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tay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trước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ngực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cúi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đầu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nhẹ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28F582-C44E-4001-A955-0E1961606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36" y="263725"/>
            <a:ext cx="1421732" cy="14283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EB648-97E3-44F5-B6D1-D4DF34E547BC}"/>
              </a:ext>
            </a:extLst>
          </p:cNvPr>
          <p:cNvSpPr txBox="1"/>
          <p:nvPr/>
        </p:nvSpPr>
        <p:spPr>
          <a:xfrm>
            <a:off x="552532" y="2084181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chào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bằng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6D4864-E2BF-42C4-9F21-7C9385661BFF}"/>
              </a:ext>
            </a:extLst>
          </p:cNvPr>
          <p:cNvGrpSpPr/>
          <p:nvPr/>
        </p:nvGrpSpPr>
        <p:grpSpPr>
          <a:xfrm>
            <a:off x="251720" y="647283"/>
            <a:ext cx="1645545" cy="622606"/>
            <a:chOff x="337445" y="617893"/>
            <a:chExt cx="1645545" cy="6226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1BC630-9C4A-4D9D-8C90-29D3104D724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742990-9EBB-48F7-8ACF-108849809AFA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2FAE77F-1ADB-4484-93A8-CC573DD4C8F1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51720" y="647283"/>
            <a:ext cx="1645545" cy="622606"/>
            <a:chOff x="337445" y="617893"/>
            <a:chExt cx="1645545" cy="6226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334421" y="1344014"/>
            <a:ext cx="510448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Hằng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ngày</a:t>
            </a:r>
            <a:r>
              <a:rPr lang="en-US" sz="1500" dirty="0">
                <a:latin typeface="UTM Avo" panose="02040603050506020204" pitchFamily="18" charset="0"/>
              </a:rPr>
              <a:t>, </a:t>
            </a: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thường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đáp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của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mọi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F85E19-BD77-4375-9335-5060DAE6B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379" y="2223000"/>
            <a:ext cx="5947522" cy="261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94A9E2-44DB-43E5-908E-045F32845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285" y="355716"/>
            <a:ext cx="1247865" cy="1249801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5BA18809-5383-449C-9B88-4497403E7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995217" y="2083875"/>
            <a:ext cx="2524701" cy="26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82A13-FB95-4D06-B5AC-E89FEF862C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94" t="24299" r="13067" b="22719"/>
          <a:stretch/>
        </p:blipFill>
        <p:spPr>
          <a:xfrm>
            <a:off x="3778652" y="2280990"/>
            <a:ext cx="2332749" cy="2406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260095" y="859920"/>
            <a:ext cx="383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2213626" y="603898"/>
            <a:ext cx="383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5,5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5BA18809-5383-449C-9B88-4497403E7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3915052" y="1329273"/>
            <a:ext cx="2605519" cy="32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260095" y="1845391"/>
            <a:ext cx="386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278732" y="1823828"/>
            <a:ext cx="3869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baseline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400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400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400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endParaRPr lang="en-US" sz="2400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82A13-FB95-4D06-B5AC-E89FEF862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4" t="24299" r="13067" b="22719"/>
          <a:stretch/>
        </p:blipFill>
        <p:spPr>
          <a:xfrm>
            <a:off x="3920695" y="816175"/>
            <a:ext cx="2332749" cy="2406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331116" y="935809"/>
            <a:ext cx="383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ô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331116" y="2187649"/>
            <a:ext cx="383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</a:t>
            </a:r>
            <a:r>
              <a:rPr lang="en-US" sz="2000" noProof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1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oa A co vua kieu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14" y="402779"/>
            <a:ext cx="5450889" cy="42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 hoa kieu 2 co n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025"/>
            <a:ext cx="6858000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5BA18809-5383-449C-9B88-4497403E7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835419" y="979152"/>
            <a:ext cx="2524701" cy="26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82A13-FB95-4D06-B5AC-E89FEF86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4" t="24299" r="13067" b="22719"/>
          <a:stretch/>
        </p:blipFill>
        <p:spPr>
          <a:xfrm>
            <a:off x="3618854" y="1176267"/>
            <a:ext cx="2332749" cy="24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5867824" cy="870169"/>
            <a:chOff x="418676" y="2043957"/>
            <a:chExt cx="5867824" cy="870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ƌ</a:t>
              </a:r>
              <a:r>
                <a:rPr lang="el-GR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5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bū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λμϜ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</a:t>
              </a:r>
              <a:r>
                <a:rPr lang="en-US" sz="25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cùng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5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ung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jŎ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en-US" sz="25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à.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F1F171-9B03-4C32-8B67-6A99E6E0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36" y="263725"/>
            <a:ext cx="1421732" cy="14283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1600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5AE0F-C7AA-44A4-A88F-C4EFAC5B4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36" y="263725"/>
            <a:ext cx="1421732" cy="14283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0"/>
            <a:ext cx="69290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04BEF3-85C2-41F7-8876-4BCDC96A5735}"/>
              </a:ext>
            </a:extLst>
          </p:cNvPr>
          <p:cNvGrpSpPr/>
          <p:nvPr/>
        </p:nvGrpSpPr>
        <p:grpSpPr>
          <a:xfrm>
            <a:off x="251720" y="647283"/>
            <a:ext cx="1645545" cy="622606"/>
            <a:chOff x="337445" y="617893"/>
            <a:chExt cx="1645545" cy="6226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523B02-C0CF-4321-A8FE-F9FE9C5347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D99622-64EB-4698-A1BE-73A2143E91F4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4AE533-356E-4D68-8283-FA9E50C139EF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51720" y="647283"/>
            <a:ext cx="1645545" cy="622606"/>
            <a:chOff x="337445" y="617893"/>
            <a:chExt cx="1645545" cy="6226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03A129-F003-43D4-8209-4BB2754E6F55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76344A-AED1-42D7-A745-C7869F02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856E65-E424-4C41-BD37-F616691F8256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4BD383-A7FC-43CE-944D-F7E053F67DC2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9895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451045" y="335125"/>
            <a:ext cx="2455195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800" dirty="0">
                <a:latin typeface="UTM Avo" panose="02040603050506020204" pitchFamily="18" charset="0"/>
              </a:rPr>
              <a:t>Nghe </a:t>
            </a:r>
            <a:r>
              <a:rPr lang="en-US" sz="1800" dirty="0" err="1">
                <a:latin typeface="UTM Avo" panose="02040603050506020204" pitchFamily="18" charset="0"/>
              </a:rPr>
              <a:t>kể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1111232" y="679643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" y="1241271"/>
            <a:ext cx="4340578" cy="1753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597" y="3043471"/>
            <a:ext cx="4340578" cy="1764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791815-A577-4E5D-B2B0-D5CB8C863E8E}"/>
              </a:ext>
            </a:extLst>
          </p:cNvPr>
          <p:cNvGrpSpPr/>
          <p:nvPr/>
        </p:nvGrpSpPr>
        <p:grpSpPr>
          <a:xfrm>
            <a:off x="292749" y="1122172"/>
            <a:ext cx="6272501" cy="3118380"/>
            <a:chOff x="292749" y="648034"/>
            <a:chExt cx="6272501" cy="31183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26A61F8-A6AF-4CF9-B770-69AEDDE03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602" y="648034"/>
              <a:ext cx="6096795" cy="24623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68F876-FB0B-400B-9F1D-E7B756359D3A}"/>
                </a:ext>
              </a:extLst>
            </p:cNvPr>
            <p:cNvSpPr txBox="1"/>
            <p:nvPr/>
          </p:nvSpPr>
          <p:spPr>
            <a:xfrm>
              <a:off x="292749" y="3101375"/>
              <a:ext cx="3274540" cy="38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500" dirty="0" err="1">
                  <a:latin typeface="UTM Avo" panose="02040603050506020204" pitchFamily="18" charset="0"/>
                </a:rPr>
                <a:t>Thầy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giáo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sẻ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dạy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học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trò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làm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gì</a:t>
              </a:r>
              <a:r>
                <a:rPr lang="en-US" sz="1500" dirty="0">
                  <a:latin typeface="UTM Avo" panose="02040603050506020204" pitchFamily="18" charset="0"/>
                </a:rPr>
                <a:t>?</a:t>
              </a:r>
              <a:endParaRPr lang="vi-VN" sz="1500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C971BD-78D1-4E4E-B106-673EC8121E7B}"/>
                </a:ext>
              </a:extLst>
            </p:cNvPr>
            <p:cNvSpPr txBox="1"/>
            <p:nvPr/>
          </p:nvSpPr>
          <p:spPr>
            <a:xfrm>
              <a:off x="3589866" y="3030572"/>
              <a:ext cx="2975384" cy="73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500" dirty="0" err="1">
                  <a:latin typeface="UTM Avo" panose="02040603050506020204" pitchFamily="18" charset="0"/>
                </a:rPr>
                <a:t>Thầy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giáo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sẻ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hướng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dẫn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học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trò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làm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cách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nào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để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gửi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thư</a:t>
              </a:r>
              <a:r>
                <a:rPr lang="en-US" sz="1500" dirty="0">
                  <a:latin typeface="UTM Avo" panose="02040603050506020204" pitchFamily="18" charset="0"/>
                </a:rPr>
                <a:t>?</a:t>
              </a:r>
              <a:endParaRPr lang="vi-VN" sz="1500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347964" y="3675269"/>
            <a:ext cx="3274540" cy="3947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sẻ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dạy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trò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viết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3611214" y="3584473"/>
            <a:ext cx="2920169" cy="73584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sẻ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trò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nhờ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gió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gửi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1111231" y="413187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4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1111231" y="413187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65453-91A2-43B0-8302-DE2B7F9FD3A1}"/>
              </a:ext>
            </a:extLst>
          </p:cNvPr>
          <p:cNvGrpSpPr/>
          <p:nvPr/>
        </p:nvGrpSpPr>
        <p:grpSpPr>
          <a:xfrm>
            <a:off x="198392" y="998093"/>
            <a:ext cx="6461215" cy="3313262"/>
            <a:chOff x="198392" y="998093"/>
            <a:chExt cx="6461215" cy="33132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D791815-A577-4E5D-B2B0-D5CB8C863E8E}"/>
                </a:ext>
              </a:extLst>
            </p:cNvPr>
            <p:cNvGrpSpPr/>
            <p:nvPr/>
          </p:nvGrpSpPr>
          <p:grpSpPr>
            <a:xfrm>
              <a:off x="292749" y="3575513"/>
              <a:ext cx="6327716" cy="735842"/>
              <a:chOff x="292749" y="3101375"/>
              <a:chExt cx="6327716" cy="73584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68F876-FB0B-400B-9F1D-E7B756359D3A}"/>
                  </a:ext>
                </a:extLst>
              </p:cNvPr>
              <p:cNvSpPr txBox="1"/>
              <p:nvPr/>
            </p:nvSpPr>
            <p:spPr>
              <a:xfrm>
                <a:off x="292749" y="3101375"/>
                <a:ext cx="2975384" cy="735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500" dirty="0" err="1">
                    <a:latin typeface="UTM Avo" panose="02040603050506020204" pitchFamily="18" charset="0"/>
                  </a:rPr>
                  <a:t>Thầy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giáo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sẻ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đã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nhận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được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điều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gì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bất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ngờ</a:t>
                </a:r>
                <a:r>
                  <a:rPr lang="en-US" sz="1500" dirty="0">
                    <a:latin typeface="UTM Avo" panose="02040603050506020204" pitchFamily="18" charset="0"/>
                  </a:rPr>
                  <a:t>?</a:t>
                </a:r>
                <a:endParaRPr lang="vi-VN" sz="15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971BD-78D1-4E4E-B106-673EC8121E7B}"/>
                  </a:ext>
                </a:extLst>
              </p:cNvPr>
              <p:cNvSpPr txBox="1"/>
              <p:nvPr/>
            </p:nvSpPr>
            <p:spPr>
              <a:xfrm>
                <a:off x="3645081" y="3101375"/>
                <a:ext cx="2975384" cy="735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500" dirty="0" err="1">
                    <a:latin typeface="UTM Avo" panose="02040603050506020204" pitchFamily="18" charset="0"/>
                  </a:rPr>
                  <a:t>Thầy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giáo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sẻ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đã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cảm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ơn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trò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cách</a:t>
                </a:r>
                <a:r>
                  <a:rPr lang="en-US" sz="1500" dirty="0">
                    <a:latin typeface="UTM Avo" panose="02040603050506020204" pitchFamily="18" charset="0"/>
                  </a:rPr>
                  <a:t> </a:t>
                </a:r>
                <a:r>
                  <a:rPr lang="en-US" sz="1500" dirty="0" err="1">
                    <a:latin typeface="UTM Avo" panose="02040603050506020204" pitchFamily="18" charset="0"/>
                  </a:rPr>
                  <a:t>nào</a:t>
                </a:r>
                <a:r>
                  <a:rPr lang="en-US" sz="1500" dirty="0">
                    <a:latin typeface="UTM Avo" panose="02040603050506020204" pitchFamily="18" charset="0"/>
                  </a:rPr>
                  <a:t>?</a:t>
                </a:r>
                <a:endParaRPr lang="vi-VN" sz="15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78F4BA-8306-4EBD-B101-91606645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392" y="998093"/>
              <a:ext cx="6461215" cy="26271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418160" y="3580632"/>
            <a:ext cx="2975384" cy="73584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sẻ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nhận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lá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trò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3800069" y="3592689"/>
            <a:ext cx="2665408" cy="73584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sẻ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gửi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lại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từng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trò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8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1678643" y="511199"/>
            <a:ext cx="569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451045" y="335125"/>
            <a:ext cx="5836866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Kể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đoạn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1111232" y="679643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045" y="1241271"/>
            <a:ext cx="4340578" cy="1753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597" y="3043471"/>
            <a:ext cx="4340578" cy="1764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218102" y="336314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359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46082" y="64012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501159" y="1028930"/>
            <a:ext cx="5989952" cy="39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Trên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bắt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vẫy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Ngoài</a:t>
            </a:r>
            <a:r>
              <a:rPr lang="en-US" dirty="0">
                <a:latin typeface="UTM Avo" panose="02040603050506020204" pitchFamily="18" charset="0"/>
              </a:rPr>
              <a:t> ra,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ta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đặc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biệt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Ma-ô-</a:t>
            </a:r>
            <a:r>
              <a:rPr lang="en-US" dirty="0" err="1">
                <a:latin typeface="UTM Avo" panose="02040603050506020204" pitchFamily="18" charset="0"/>
              </a:rPr>
              <a:t>ri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Niu</a:t>
            </a:r>
            <a:r>
              <a:rPr lang="en-US" dirty="0">
                <a:latin typeface="UTM Avo" panose="02040603050506020204" pitchFamily="18" charset="0"/>
              </a:rPr>
              <a:t> Di-</a:t>
            </a:r>
            <a:r>
              <a:rPr lang="en-US" dirty="0" err="1">
                <a:latin typeface="UTM Avo" panose="02040603050506020204" pitchFamily="18" charset="0"/>
              </a:rPr>
              <a:t>lân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nhàng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chạm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mũi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chắp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trước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ngực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kèm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Mỹ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kia.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Dim-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-</a:t>
            </a:r>
            <a:r>
              <a:rPr lang="en-US" dirty="0" err="1">
                <a:latin typeface="UTM Avo" panose="02040603050506020204" pitchFamily="18" charset="0"/>
              </a:rPr>
              <a:t>bu</a:t>
            </a:r>
            <a:r>
              <a:rPr lang="en-US" dirty="0">
                <a:latin typeface="UTM Avo" panose="02040603050506020204" pitchFamily="18" charset="0"/>
              </a:rPr>
              <a:t>-ê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truyền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thống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,…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nét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riêng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dân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nước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			              (</a:t>
            </a:r>
            <a:r>
              <a:rPr lang="en-US" dirty="0" err="1">
                <a:latin typeface="UTM Avo" panose="02040603050506020204" pitchFamily="18" charset="0"/>
              </a:rPr>
              <a:t>Hoàng</a:t>
            </a:r>
            <a:r>
              <a:rPr lang="en-US" dirty="0">
                <a:latin typeface="UTM Avo" panose="02040603050506020204" pitchFamily="18" charset="0"/>
              </a:rPr>
              <a:t> Anh </a:t>
            </a:r>
            <a:r>
              <a:rPr lang="en-US" i="1" dirty="0" err="1">
                <a:latin typeface="UTM Avo" panose="02040603050506020204" pitchFamily="18" charset="0"/>
              </a:rPr>
              <a:t>tổng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hợp</a:t>
            </a:r>
            <a:r>
              <a:rPr lang="en-US" i="1" dirty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FCC9C-75D2-406B-9754-2B11500A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1" y="1136332"/>
            <a:ext cx="30477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253A2-F714-46C5-A01E-54AB033150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2" y="179158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AE899-8C8B-4BD9-A29C-62CB7635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4" y="3712944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5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218102" y="336314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359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46082" y="64012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34019" y="1234121"/>
            <a:ext cx="5989952" cy="39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Trên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bắt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vẫy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Ngoài</a:t>
            </a:r>
            <a:r>
              <a:rPr lang="en-US" dirty="0">
                <a:latin typeface="UTM Avo" panose="02040603050506020204" pitchFamily="18" charset="0"/>
              </a:rPr>
              <a:t> ra,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ta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đặc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biệt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Ma-ô-</a:t>
            </a:r>
            <a:r>
              <a:rPr lang="en-US" dirty="0" err="1">
                <a:latin typeface="UTM Avo" panose="02040603050506020204" pitchFamily="18" charset="0"/>
              </a:rPr>
              <a:t>ri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Niu</a:t>
            </a:r>
            <a:r>
              <a:rPr lang="en-US" dirty="0">
                <a:latin typeface="UTM Avo" panose="02040603050506020204" pitchFamily="18" charset="0"/>
              </a:rPr>
              <a:t> Di-</a:t>
            </a:r>
            <a:r>
              <a:rPr lang="en-US" dirty="0" err="1">
                <a:latin typeface="UTM Avo" panose="02040603050506020204" pitchFamily="18" charset="0"/>
              </a:rPr>
              <a:t>lân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nhàng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chạm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mũi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chắp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trước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ngực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kèm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Mỹ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kia.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Dim-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-</a:t>
            </a:r>
            <a:r>
              <a:rPr lang="en-US" dirty="0" err="1">
                <a:latin typeface="UTM Avo" panose="02040603050506020204" pitchFamily="18" charset="0"/>
              </a:rPr>
              <a:t>bu</a:t>
            </a:r>
            <a:r>
              <a:rPr lang="en-US" dirty="0">
                <a:latin typeface="UTM Avo" panose="02040603050506020204" pitchFamily="18" charset="0"/>
              </a:rPr>
              <a:t>-ê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truyền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thống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,…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nét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riêng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dân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nước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			              (</a:t>
            </a:r>
            <a:r>
              <a:rPr lang="en-US" dirty="0" err="1">
                <a:latin typeface="UTM Avo" panose="02040603050506020204" pitchFamily="18" charset="0"/>
              </a:rPr>
              <a:t>Hoàng</a:t>
            </a:r>
            <a:r>
              <a:rPr lang="en-US" dirty="0">
                <a:latin typeface="UTM Avo" panose="02040603050506020204" pitchFamily="18" charset="0"/>
              </a:rPr>
              <a:t> Anh </a:t>
            </a:r>
            <a:r>
              <a:rPr lang="en-US" i="1" dirty="0" err="1">
                <a:latin typeface="UTM Avo" panose="02040603050506020204" pitchFamily="18" charset="0"/>
              </a:rPr>
              <a:t>tổng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hợp</a:t>
            </a:r>
            <a:r>
              <a:rPr lang="en-US" i="1" dirty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8102" y="2210540"/>
            <a:ext cx="69245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76077" y="2210540"/>
            <a:ext cx="77365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9734" y="3179456"/>
            <a:ext cx="95860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3654" y="2567374"/>
            <a:ext cx="507955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31687" y="2879736"/>
            <a:ext cx="26414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2EFCC9C-75D2-406B-9754-2B11500A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7" y="1373277"/>
            <a:ext cx="304770" cy="28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2253A2-F714-46C5-A01E-54AB033150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028531"/>
            <a:ext cx="288000" cy="28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AE899-8C8B-4BD9-A29C-62CB7635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0" y="3949889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B793-6A88-44A1-B24B-F006C1C39023}"/>
              </a:ext>
            </a:extLst>
          </p:cNvPr>
          <p:cNvSpPr txBox="1"/>
          <p:nvPr/>
        </p:nvSpPr>
        <p:spPr>
          <a:xfrm>
            <a:off x="1218102" y="754007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784052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861494" y="85531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430620" y="1272625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Trên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thế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phổ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tay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vẫy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cúi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chào</a:t>
            </a:r>
            <a:r>
              <a:rPr lang="vi-VN" sz="1800" dirty="0">
                <a:latin typeface="UTM Avo" panose="02040603050506020204" pitchFamily="18" charset="0"/>
              </a:rPr>
              <a:t>. </a:t>
            </a:r>
            <a:endParaRPr lang="vi-V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521001" y="212917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2087125" y="1317935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5021217" y="135874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6358270" y="1353800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9E2497-C805-45A5-AD9C-27AA7DA9501A}"/>
              </a:ext>
            </a:extLst>
          </p:cNvPr>
          <p:cNvGrpSpPr/>
          <p:nvPr/>
        </p:nvGrpSpPr>
        <p:grpSpPr>
          <a:xfrm>
            <a:off x="2382118" y="1808770"/>
            <a:ext cx="175436" cy="470813"/>
            <a:chOff x="5551064" y="2181164"/>
            <a:chExt cx="175436" cy="47081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17AC47-5B50-4D4D-B323-5CE6FD0CA4F4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BAF783-4F0C-4CE2-B6EE-28595447914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1453155" y="175605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430620" y="2394319"/>
            <a:ext cx="599676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endParaRPr lang="vi-VN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432473" y="2295648"/>
            <a:ext cx="599676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endParaRPr lang="vi-VN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512784" y="2149690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Ma-ô-</a:t>
            </a:r>
            <a:r>
              <a:rPr lang="en-US" sz="1800" dirty="0" err="1">
                <a:latin typeface="UTM Avo" panose="02040603050506020204" pitchFamily="18" charset="0"/>
              </a:rPr>
              <a:t>ri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Niu</a:t>
            </a:r>
            <a:r>
              <a:rPr lang="en-US" sz="1800" dirty="0">
                <a:latin typeface="UTM Avo" panose="02040603050506020204" pitchFamily="18" charset="0"/>
              </a:rPr>
              <a:t> Di-</a:t>
            </a:r>
            <a:r>
              <a:rPr lang="en-US" sz="1800" dirty="0" err="1">
                <a:latin typeface="UTM Avo" panose="02040603050506020204" pitchFamily="18" charset="0"/>
              </a:rPr>
              <a:t>lân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nhẹ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chạm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mũi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nhau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3511165" y="2246130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9E2497-C805-45A5-AD9C-27AA7DA9501A}"/>
              </a:ext>
            </a:extLst>
          </p:cNvPr>
          <p:cNvGrpSpPr/>
          <p:nvPr/>
        </p:nvGrpSpPr>
        <p:grpSpPr>
          <a:xfrm>
            <a:off x="3206929" y="2716943"/>
            <a:ext cx="175436" cy="470813"/>
            <a:chOff x="5551064" y="2181164"/>
            <a:chExt cx="175436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B17AC47-5B50-4D4D-B323-5CE6FD0CA4F4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BAF783-4F0C-4CE2-B6EE-28595447914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1522266" y="2622555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570696" y="3252362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</a:t>
            </a:r>
            <a:r>
              <a:rPr lang="en-US" sz="1800" dirty="0">
                <a:latin typeface="UTM Avo" panose="02040603050506020204" pitchFamily="18" charset="0"/>
              </a:rPr>
              <a:t>   </a:t>
            </a:r>
            <a:r>
              <a:rPr lang="en-US" sz="1800" dirty="0" err="1">
                <a:latin typeface="UTM Avo" panose="020406030505060202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Mỹ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nắm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đấm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nhẹ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nắm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kia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2632114" y="334405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4536274" y="334405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6341FB-BE75-4D8E-ABF6-3642AE8D38D9}"/>
              </a:ext>
            </a:extLst>
          </p:cNvPr>
          <p:cNvCxnSpPr/>
          <p:nvPr/>
        </p:nvCxnSpPr>
        <p:spPr>
          <a:xfrm flipH="1">
            <a:off x="6158209" y="334405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9E2497-C805-45A5-AD9C-27AA7DA9501A}"/>
              </a:ext>
            </a:extLst>
          </p:cNvPr>
          <p:cNvGrpSpPr/>
          <p:nvPr/>
        </p:nvGrpSpPr>
        <p:grpSpPr>
          <a:xfrm>
            <a:off x="3711572" y="3723303"/>
            <a:ext cx="175436" cy="470813"/>
            <a:chOff x="5551064" y="2181164"/>
            <a:chExt cx="175436" cy="47081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17AC47-5B50-4D4D-B323-5CE6FD0CA4F4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BAF783-4F0C-4CE2-B6EE-28595447914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218102" y="336314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359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46082" y="64012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34019" y="1234121"/>
            <a:ext cx="5989952" cy="39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Trên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bắt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vẫy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Ngoài</a:t>
            </a:r>
            <a:r>
              <a:rPr lang="en-US" dirty="0">
                <a:latin typeface="UTM Avo" panose="02040603050506020204" pitchFamily="18" charset="0"/>
              </a:rPr>
              <a:t> ra,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ta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đặc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biệt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Ma-ô-</a:t>
            </a:r>
            <a:r>
              <a:rPr lang="en-US" dirty="0" err="1">
                <a:latin typeface="UTM Avo" panose="02040603050506020204" pitchFamily="18" charset="0"/>
              </a:rPr>
              <a:t>ri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Niu</a:t>
            </a:r>
            <a:r>
              <a:rPr lang="en-US" dirty="0">
                <a:latin typeface="UTM Avo" panose="02040603050506020204" pitchFamily="18" charset="0"/>
              </a:rPr>
              <a:t> Di-</a:t>
            </a:r>
            <a:r>
              <a:rPr lang="en-US" dirty="0" err="1">
                <a:latin typeface="UTM Avo" panose="02040603050506020204" pitchFamily="18" charset="0"/>
              </a:rPr>
              <a:t>lân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nhàng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chạm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mũi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chắp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trước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ngực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kèm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Mỹ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kia.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Dim-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-</a:t>
            </a:r>
            <a:r>
              <a:rPr lang="en-US" dirty="0" err="1">
                <a:latin typeface="UTM Avo" panose="02040603050506020204" pitchFamily="18" charset="0"/>
              </a:rPr>
              <a:t>bu</a:t>
            </a:r>
            <a:r>
              <a:rPr lang="en-US" dirty="0">
                <a:latin typeface="UTM Avo" panose="02040603050506020204" pitchFamily="18" charset="0"/>
              </a:rPr>
              <a:t>-ê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truyền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thống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,…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nét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riêng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dân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nước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			              (</a:t>
            </a:r>
            <a:r>
              <a:rPr lang="en-US" dirty="0" err="1">
                <a:latin typeface="UTM Avo" panose="02040603050506020204" pitchFamily="18" charset="0"/>
              </a:rPr>
              <a:t>Hoàng</a:t>
            </a:r>
            <a:r>
              <a:rPr lang="en-US" dirty="0">
                <a:latin typeface="UTM Avo" panose="02040603050506020204" pitchFamily="18" charset="0"/>
              </a:rPr>
              <a:t> Anh </a:t>
            </a:r>
            <a:r>
              <a:rPr lang="en-US" i="1" dirty="0" err="1">
                <a:latin typeface="UTM Avo" panose="02040603050506020204" pitchFamily="18" charset="0"/>
              </a:rPr>
              <a:t>tổng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hợp</a:t>
            </a:r>
            <a:r>
              <a:rPr lang="en-US" i="1" dirty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8102" y="2210540"/>
            <a:ext cx="69245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76077" y="2210540"/>
            <a:ext cx="77365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9734" y="3179456"/>
            <a:ext cx="95860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3654" y="2567374"/>
            <a:ext cx="507955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31687" y="2879736"/>
            <a:ext cx="26414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2EFCC9C-75D2-406B-9754-2B11500A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7" y="1373277"/>
            <a:ext cx="304770" cy="28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2253A2-F714-46C5-A01E-54AB033150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028531"/>
            <a:ext cx="288000" cy="28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AE899-8C8B-4BD9-A29C-62CB7635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0" y="3949889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7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60224" y="1435196"/>
            <a:ext cx="1825776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Niu</a:t>
            </a:r>
            <a:r>
              <a:rPr lang="en-US" sz="1800" dirty="0">
                <a:latin typeface="UTM Avo" panose="02040603050506020204" pitchFamily="18" charset="0"/>
              </a:rPr>
              <a:t> Di-</a:t>
            </a:r>
            <a:r>
              <a:rPr lang="en-US" sz="1800" dirty="0" err="1">
                <a:latin typeface="UTM Avo" panose="02040603050506020204" pitchFamily="18" charset="0"/>
              </a:rPr>
              <a:t>lân</a:t>
            </a:r>
            <a:endParaRPr lang="vi-V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443723" y="2146156"/>
            <a:ext cx="124029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Ấn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</a:t>
            </a:r>
            <a:endParaRPr lang="vi-VN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534104" y="228358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562F3-3A79-456F-AA3D-ECDE3D1B9B6E}"/>
              </a:ext>
            </a:extLst>
          </p:cNvPr>
          <p:cNvSpPr/>
          <p:nvPr/>
        </p:nvSpPr>
        <p:spPr>
          <a:xfrm>
            <a:off x="430620" y="2794685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Mỹ</a:t>
            </a:r>
            <a:endParaRPr lang="vi-VN" sz="1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412109-FAD5-47DF-8CE7-07BEFCFF584E}"/>
              </a:ext>
            </a:extLst>
          </p:cNvPr>
          <p:cNvSpPr/>
          <p:nvPr/>
        </p:nvSpPr>
        <p:spPr>
          <a:xfrm>
            <a:off x="521001" y="293211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1876094" y="1441287"/>
            <a:ext cx="3590448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Dương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1545530" y="2149201"/>
            <a:ext cx="3906348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A5D86-98CB-4185-96C8-359E5555254C}"/>
              </a:ext>
            </a:extLst>
          </p:cNvPr>
          <p:cNvSpPr txBox="1"/>
          <p:nvPr/>
        </p:nvSpPr>
        <p:spPr>
          <a:xfrm>
            <a:off x="1133144" y="2797730"/>
            <a:ext cx="3105805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Mỹ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8856A8-36BC-44C0-B276-151B042B7F87}"/>
              </a:ext>
            </a:extLst>
          </p:cNvPr>
          <p:cNvSpPr/>
          <p:nvPr/>
        </p:nvSpPr>
        <p:spPr>
          <a:xfrm>
            <a:off x="457797" y="3461987"/>
            <a:ext cx="1933717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>
                <a:latin typeface="UTM Avo" panose="02040603050506020204" pitchFamily="18" charset="0"/>
              </a:rPr>
              <a:t>Dim-</a:t>
            </a:r>
            <a:r>
              <a:rPr lang="en-US" sz="1800" dirty="0" err="1">
                <a:latin typeface="UTM Avo" panose="02040603050506020204" pitchFamily="18" charset="0"/>
              </a:rPr>
              <a:t>ba</a:t>
            </a:r>
            <a:r>
              <a:rPr lang="en-US" sz="1800" dirty="0">
                <a:latin typeface="UTM Avo" panose="02040603050506020204" pitchFamily="18" charset="0"/>
              </a:rPr>
              <a:t>-</a:t>
            </a:r>
            <a:r>
              <a:rPr lang="en-US" sz="1800" dirty="0" err="1">
                <a:latin typeface="UTM Avo" panose="02040603050506020204" pitchFamily="18" charset="0"/>
              </a:rPr>
              <a:t>bu</a:t>
            </a:r>
            <a:r>
              <a:rPr lang="en-US" sz="1800" dirty="0">
                <a:latin typeface="UTM Avo" panose="02040603050506020204" pitchFamily="18" charset="0"/>
              </a:rPr>
              <a:t>-ê</a:t>
            </a:r>
            <a:endParaRPr lang="vi-VN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A4B87A-DF29-427D-89A3-0BF47493BD6B}"/>
              </a:ext>
            </a:extLst>
          </p:cNvPr>
          <p:cNvSpPr/>
          <p:nvPr/>
        </p:nvSpPr>
        <p:spPr>
          <a:xfrm>
            <a:off x="534104" y="364548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64B752-1E81-4859-A854-E238BD6B2F96}"/>
              </a:ext>
            </a:extLst>
          </p:cNvPr>
          <p:cNvSpPr txBox="1"/>
          <p:nvPr/>
        </p:nvSpPr>
        <p:spPr>
          <a:xfrm>
            <a:off x="2286000" y="3468078"/>
            <a:ext cx="3105805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Phi.</a:t>
            </a:r>
          </a:p>
        </p:txBody>
      </p:sp>
      <p:pic>
        <p:nvPicPr>
          <p:cNvPr id="1026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4A8C119E-47D1-431C-814B-E5AD22A4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4696833" y="1766031"/>
            <a:ext cx="1700943" cy="20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4" grpId="0"/>
      <p:bldP spid="16" grpId="0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218102" y="336314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359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46082" y="64012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34019" y="1234121"/>
            <a:ext cx="5989952" cy="39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Trên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bắt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vẫy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Ngoài</a:t>
            </a:r>
            <a:r>
              <a:rPr lang="en-US" dirty="0">
                <a:latin typeface="UTM Avo" panose="02040603050506020204" pitchFamily="18" charset="0"/>
              </a:rPr>
              <a:t> ra,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ta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những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đặc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biệt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Ma-ô-</a:t>
            </a:r>
            <a:r>
              <a:rPr lang="en-US" dirty="0" err="1">
                <a:latin typeface="UTM Avo" panose="02040603050506020204" pitchFamily="18" charset="0"/>
              </a:rPr>
              <a:t>ri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Niu</a:t>
            </a:r>
            <a:r>
              <a:rPr lang="en-US" dirty="0">
                <a:latin typeface="UTM Avo" panose="02040603050506020204" pitchFamily="18" charset="0"/>
              </a:rPr>
              <a:t> Di-</a:t>
            </a:r>
            <a:r>
              <a:rPr lang="en-US" dirty="0" err="1">
                <a:latin typeface="UTM Avo" panose="02040603050506020204" pitchFamily="18" charset="0"/>
              </a:rPr>
              <a:t>lân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nhàng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chạm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mũi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chắp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trước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ngực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kèm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cúi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Mỹ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nhẹ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kia.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Dim-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-</a:t>
            </a:r>
            <a:r>
              <a:rPr lang="en-US" dirty="0" err="1">
                <a:latin typeface="UTM Avo" panose="02040603050506020204" pitchFamily="18" charset="0"/>
              </a:rPr>
              <a:t>bu</a:t>
            </a:r>
            <a:r>
              <a:rPr lang="en-US" dirty="0">
                <a:latin typeface="UTM Avo" panose="02040603050506020204" pitchFamily="18" charset="0"/>
              </a:rPr>
              <a:t>-ê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truyền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thống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tay</a:t>
            </a:r>
            <a:r>
              <a:rPr lang="en-US" dirty="0">
                <a:latin typeface="UTM Avo" panose="02040603050506020204" pitchFamily="18" charset="0"/>
              </a:rPr>
              <a:t>,…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nét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riêng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dân</a:t>
            </a:r>
            <a:r>
              <a:rPr lang="en-US" dirty="0">
                <a:latin typeface="UTM Avo" panose="02040603050506020204" pitchFamily="18" charset="0"/>
              </a:rPr>
              <a:t> ở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nước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bằng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			              (</a:t>
            </a:r>
            <a:r>
              <a:rPr lang="en-US" dirty="0" err="1">
                <a:latin typeface="UTM Avo" panose="02040603050506020204" pitchFamily="18" charset="0"/>
              </a:rPr>
              <a:t>Hoàng</a:t>
            </a:r>
            <a:r>
              <a:rPr lang="en-US" dirty="0">
                <a:latin typeface="UTM Avo" panose="02040603050506020204" pitchFamily="18" charset="0"/>
              </a:rPr>
              <a:t> Anh </a:t>
            </a:r>
            <a:r>
              <a:rPr lang="en-US" i="1" dirty="0" err="1">
                <a:latin typeface="UTM Avo" panose="02040603050506020204" pitchFamily="18" charset="0"/>
              </a:rPr>
              <a:t>tổng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hợp</a:t>
            </a:r>
            <a:r>
              <a:rPr lang="en-US" i="1" dirty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8102" y="2210540"/>
            <a:ext cx="69245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76077" y="2210540"/>
            <a:ext cx="77365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9734" y="3179456"/>
            <a:ext cx="958608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3654" y="2567374"/>
            <a:ext cx="507955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31687" y="2879736"/>
            <a:ext cx="264147" cy="0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2EFCC9C-75D2-406B-9754-2B11500A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7" y="1373277"/>
            <a:ext cx="304770" cy="28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2253A2-F714-46C5-A01E-54AB033150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028531"/>
            <a:ext cx="288000" cy="28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8AE899-8C8B-4BD9-A29C-62CB7635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0" y="3949889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1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61717342066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4208</TotalTime>
  <Words>1485</Words>
  <Application>Microsoft Office PowerPoint</Application>
  <PresentationFormat>Custom</PresentationFormat>
  <Paragraphs>135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HP001 4 hàng</vt:lpstr>
      <vt:lpstr>Arial</vt:lpstr>
      <vt:lpstr>Kalam</vt:lpstr>
      <vt:lpstr>UTM Cookies</vt:lpstr>
      <vt:lpstr>Montserrat</vt:lpstr>
      <vt:lpstr>HP001</vt:lpstr>
      <vt:lpstr>Times New Roman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CQC</cp:lastModifiedBy>
  <cp:revision>152</cp:revision>
  <dcterms:modified xsi:type="dcterms:W3CDTF">2024-04-03T12:43:20Z</dcterms:modified>
</cp:coreProperties>
</file>