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8" r:id="rId2"/>
    <p:sldId id="257" r:id="rId3"/>
    <p:sldId id="259" r:id="rId4"/>
    <p:sldId id="260" r:id="rId5"/>
    <p:sldId id="261" r:id="rId6"/>
    <p:sldId id="262" r:id="rId7"/>
    <p:sldId id="263" r:id="rId8"/>
    <p:sldId id="264" r:id="rId9"/>
    <p:sldId id="265" r:id="rId10"/>
    <p:sldId id="266" r:id="rId11"/>
    <p:sldId id="267" r:id="rId12"/>
    <p:sldId id="268" r:id="rId13"/>
    <p:sldId id="269" r:id="rId14"/>
    <p:sldId id="271" r:id="rId15"/>
  </p:sldIdLst>
  <p:sldSz cx="12192000" cy="6858000"/>
  <p:notesSz cx="6858000" cy="9144000"/>
  <p:embeddedFontLst>
    <p:embeddedFont>
      <p:font typeface="#9Slide03 Duepuntozero" panose="02000507000000020004" pitchFamily="2" charset="-93"/>
      <p:regular r:id="rId16"/>
    </p:embeddedFont>
    <p:embeddedFont>
      <p:font typeface="#9Slide06 Carolinea" panose="02000000000000000000" pitchFamily="2" charset="-93"/>
      <p:regular r:id="rId17"/>
    </p:embeddedFont>
    <p:embeddedFont>
      <p:font typeface="#9Slide07 SVNMomento" panose="00000500000000000000" pitchFamily="2" charset="0"/>
      <p:regular r:id="rId18"/>
    </p:embeddedFont>
    <p:embeddedFont>
      <p:font typeface="UTM Showcard" panose="02040603050506020204" pitchFamily="18" charset="0"/>
      <p:regular r:id="rId1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80"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3635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83508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68378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66179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90487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90476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9626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9492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4566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61715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91678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0674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31">
            <a:hlinkClick r:id="" action="ppaction://media"/>
            <a:extLst>
              <a:ext uri="{FF2B5EF4-FFF2-40B4-BE49-F238E27FC236}">
                <a16:creationId xmlns:a16="http://schemas.microsoft.com/office/drawing/2014/main" id="{4B38433C-61C1-0ED1-60AA-6CCA227F7C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664568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book&#10;&#10;Description automatically generated">
            <a:extLst>
              <a:ext uri="{FF2B5EF4-FFF2-40B4-BE49-F238E27FC236}">
                <a16:creationId xmlns:a16="http://schemas.microsoft.com/office/drawing/2014/main" id="{F1C7E461-3228-6C7C-21A6-3C8492F5579C}"/>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16" name="Group 15">
            <a:extLst>
              <a:ext uri="{FF2B5EF4-FFF2-40B4-BE49-F238E27FC236}">
                <a16:creationId xmlns:a16="http://schemas.microsoft.com/office/drawing/2014/main" id="{41E094F8-1409-E597-B18A-108CD731C244}"/>
              </a:ext>
            </a:extLst>
          </p:cNvPr>
          <p:cNvGrpSpPr/>
          <p:nvPr/>
        </p:nvGrpSpPr>
        <p:grpSpPr>
          <a:xfrm>
            <a:off x="859536" y="1425089"/>
            <a:ext cx="10085832" cy="4609951"/>
            <a:chOff x="859536" y="1425089"/>
            <a:chExt cx="10085832" cy="4609951"/>
          </a:xfrm>
        </p:grpSpPr>
        <p:sp>
          <p:nvSpPr>
            <p:cNvPr id="4" name="Rectangle: Single Corner Rounded 3">
              <a:extLst>
                <a:ext uri="{FF2B5EF4-FFF2-40B4-BE49-F238E27FC236}">
                  <a16:creationId xmlns:a16="http://schemas.microsoft.com/office/drawing/2014/main" id="{B12C0A2B-0CDE-1843-445B-D88E83C2B347}"/>
                </a:ext>
              </a:extLst>
            </p:cNvPr>
            <p:cNvSpPr/>
            <p:nvPr/>
          </p:nvSpPr>
          <p:spPr>
            <a:xfrm>
              <a:off x="859536" y="2221992"/>
              <a:ext cx="10085832" cy="3813048"/>
            </a:xfrm>
            <a:custGeom>
              <a:avLst/>
              <a:gdLst>
                <a:gd name="connsiteX0" fmla="*/ 0 w 10085832"/>
                <a:gd name="connsiteY0" fmla="*/ 0 h 3813048"/>
                <a:gd name="connsiteX1" fmla="*/ 496141 w 10085832"/>
                <a:gd name="connsiteY1" fmla="*/ 0 h 3813048"/>
                <a:gd name="connsiteX2" fmla="*/ 897780 w 10085832"/>
                <a:gd name="connsiteY2" fmla="*/ 0 h 3813048"/>
                <a:gd name="connsiteX3" fmla="*/ 1204915 w 10085832"/>
                <a:gd name="connsiteY3" fmla="*/ 0 h 3813048"/>
                <a:gd name="connsiteX4" fmla="*/ 1795559 w 10085832"/>
                <a:gd name="connsiteY4" fmla="*/ 0 h 3813048"/>
                <a:gd name="connsiteX5" fmla="*/ 2386204 w 10085832"/>
                <a:gd name="connsiteY5" fmla="*/ 0 h 3813048"/>
                <a:gd name="connsiteX6" fmla="*/ 3071351 w 10085832"/>
                <a:gd name="connsiteY6" fmla="*/ 0 h 3813048"/>
                <a:gd name="connsiteX7" fmla="*/ 3378486 w 10085832"/>
                <a:gd name="connsiteY7" fmla="*/ 0 h 3813048"/>
                <a:gd name="connsiteX8" fmla="*/ 3780124 w 10085832"/>
                <a:gd name="connsiteY8" fmla="*/ 0 h 3813048"/>
                <a:gd name="connsiteX9" fmla="*/ 4276266 w 10085832"/>
                <a:gd name="connsiteY9" fmla="*/ 0 h 3813048"/>
                <a:gd name="connsiteX10" fmla="*/ 5055916 w 10085832"/>
                <a:gd name="connsiteY10" fmla="*/ 0 h 3813048"/>
                <a:gd name="connsiteX11" fmla="*/ 5363051 w 10085832"/>
                <a:gd name="connsiteY11" fmla="*/ 0 h 3813048"/>
                <a:gd name="connsiteX12" fmla="*/ 5859193 w 10085832"/>
                <a:gd name="connsiteY12" fmla="*/ 0 h 3813048"/>
                <a:gd name="connsiteX13" fmla="*/ 6638843 w 10085832"/>
                <a:gd name="connsiteY13" fmla="*/ 0 h 3813048"/>
                <a:gd name="connsiteX14" fmla="*/ 7134985 w 10085832"/>
                <a:gd name="connsiteY14" fmla="*/ 0 h 3813048"/>
                <a:gd name="connsiteX15" fmla="*/ 7914635 w 10085832"/>
                <a:gd name="connsiteY15" fmla="*/ 0 h 3813048"/>
                <a:gd name="connsiteX16" fmla="*/ 8316274 w 10085832"/>
                <a:gd name="connsiteY16" fmla="*/ 0 h 3813048"/>
                <a:gd name="connsiteX17" fmla="*/ 8623409 w 10085832"/>
                <a:gd name="connsiteY17" fmla="*/ 0 h 3813048"/>
                <a:gd name="connsiteX18" fmla="*/ 9450311 w 10085832"/>
                <a:gd name="connsiteY18" fmla="*/ 0 h 3813048"/>
                <a:gd name="connsiteX19" fmla="*/ 10085832 w 10085832"/>
                <a:gd name="connsiteY19" fmla="*/ 635521 h 3813048"/>
                <a:gd name="connsiteX20" fmla="*/ 10085832 w 10085832"/>
                <a:gd name="connsiteY20" fmla="*/ 1101558 h 3813048"/>
                <a:gd name="connsiteX21" fmla="*/ 10085832 w 10085832"/>
                <a:gd name="connsiteY21" fmla="*/ 1535820 h 3813048"/>
                <a:gd name="connsiteX22" fmla="*/ 10085832 w 10085832"/>
                <a:gd name="connsiteY22" fmla="*/ 2097183 h 3813048"/>
                <a:gd name="connsiteX23" fmla="*/ 10085832 w 10085832"/>
                <a:gd name="connsiteY23" fmla="*/ 2658547 h 3813048"/>
                <a:gd name="connsiteX24" fmla="*/ 10085832 w 10085832"/>
                <a:gd name="connsiteY24" fmla="*/ 3219910 h 3813048"/>
                <a:gd name="connsiteX25" fmla="*/ 10085832 w 10085832"/>
                <a:gd name="connsiteY25" fmla="*/ 3813048 h 3813048"/>
                <a:gd name="connsiteX26" fmla="*/ 9492548 w 10085832"/>
                <a:gd name="connsiteY26" fmla="*/ 3813048 h 3813048"/>
                <a:gd name="connsiteX27" fmla="*/ 9100980 w 10085832"/>
                <a:gd name="connsiteY27" fmla="*/ 3813048 h 3813048"/>
                <a:gd name="connsiteX28" fmla="*/ 8709413 w 10085832"/>
                <a:gd name="connsiteY28" fmla="*/ 3813048 h 3813048"/>
                <a:gd name="connsiteX29" fmla="*/ 8015270 w 10085832"/>
                <a:gd name="connsiteY29" fmla="*/ 3813048 h 3813048"/>
                <a:gd name="connsiteX30" fmla="*/ 7220269 w 10085832"/>
                <a:gd name="connsiteY30" fmla="*/ 3813048 h 3813048"/>
                <a:gd name="connsiteX31" fmla="*/ 6828702 w 10085832"/>
                <a:gd name="connsiteY31" fmla="*/ 3813048 h 3813048"/>
                <a:gd name="connsiteX32" fmla="*/ 6134559 w 10085832"/>
                <a:gd name="connsiteY32" fmla="*/ 3813048 h 3813048"/>
                <a:gd name="connsiteX33" fmla="*/ 5642133 w 10085832"/>
                <a:gd name="connsiteY33" fmla="*/ 3813048 h 3813048"/>
                <a:gd name="connsiteX34" fmla="*/ 4847132 w 10085832"/>
                <a:gd name="connsiteY34" fmla="*/ 3813048 h 3813048"/>
                <a:gd name="connsiteX35" fmla="*/ 4152990 w 10085832"/>
                <a:gd name="connsiteY35" fmla="*/ 3813048 h 3813048"/>
                <a:gd name="connsiteX36" fmla="*/ 3458847 w 10085832"/>
                <a:gd name="connsiteY36" fmla="*/ 3813048 h 3813048"/>
                <a:gd name="connsiteX37" fmla="*/ 3168138 w 10085832"/>
                <a:gd name="connsiteY37" fmla="*/ 3813048 h 3813048"/>
                <a:gd name="connsiteX38" fmla="*/ 2675712 w 10085832"/>
                <a:gd name="connsiteY38" fmla="*/ 3813048 h 3813048"/>
                <a:gd name="connsiteX39" fmla="*/ 1880711 w 10085832"/>
                <a:gd name="connsiteY39" fmla="*/ 3813048 h 3813048"/>
                <a:gd name="connsiteX40" fmla="*/ 1489143 w 10085832"/>
                <a:gd name="connsiteY40" fmla="*/ 3813048 h 3813048"/>
                <a:gd name="connsiteX41" fmla="*/ 694143 w 10085832"/>
                <a:gd name="connsiteY41" fmla="*/ 3813048 h 3813048"/>
                <a:gd name="connsiteX42" fmla="*/ 0 w 10085832"/>
                <a:gd name="connsiteY42" fmla="*/ 3813048 h 3813048"/>
                <a:gd name="connsiteX43" fmla="*/ 0 w 10085832"/>
                <a:gd name="connsiteY43" fmla="*/ 3306457 h 3813048"/>
                <a:gd name="connsiteX44" fmla="*/ 0 w 10085832"/>
                <a:gd name="connsiteY44" fmla="*/ 2723606 h 3813048"/>
                <a:gd name="connsiteX45" fmla="*/ 0 w 10085832"/>
                <a:gd name="connsiteY45" fmla="*/ 2140754 h 3813048"/>
                <a:gd name="connsiteX46" fmla="*/ 0 w 10085832"/>
                <a:gd name="connsiteY46" fmla="*/ 1596033 h 3813048"/>
                <a:gd name="connsiteX47" fmla="*/ 0 w 10085832"/>
                <a:gd name="connsiteY47" fmla="*/ 975051 h 3813048"/>
                <a:gd name="connsiteX48" fmla="*/ 0 w 10085832"/>
                <a:gd name="connsiteY48" fmla="*/ 506591 h 3813048"/>
                <a:gd name="connsiteX49" fmla="*/ 0 w 10085832"/>
                <a:gd name="connsiteY49" fmla="*/ 0 h 381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85832" h="3813048" fill="none" extrusionOk="0">
                  <a:moveTo>
                    <a:pt x="0" y="0"/>
                  </a:moveTo>
                  <a:cubicBezTo>
                    <a:pt x="148465" y="-41679"/>
                    <a:pt x="377773" y="57557"/>
                    <a:pt x="496141" y="0"/>
                  </a:cubicBezTo>
                  <a:cubicBezTo>
                    <a:pt x="614509" y="-57557"/>
                    <a:pt x="705224" y="14049"/>
                    <a:pt x="897780" y="0"/>
                  </a:cubicBezTo>
                  <a:cubicBezTo>
                    <a:pt x="1090336" y="-14049"/>
                    <a:pt x="1056557" y="21795"/>
                    <a:pt x="1204915" y="0"/>
                  </a:cubicBezTo>
                  <a:cubicBezTo>
                    <a:pt x="1353274" y="-21795"/>
                    <a:pt x="1641463" y="46339"/>
                    <a:pt x="1795559" y="0"/>
                  </a:cubicBezTo>
                  <a:cubicBezTo>
                    <a:pt x="1949655" y="-46339"/>
                    <a:pt x="2212182" y="23222"/>
                    <a:pt x="2386204" y="0"/>
                  </a:cubicBezTo>
                  <a:cubicBezTo>
                    <a:pt x="2560227" y="-23222"/>
                    <a:pt x="2919640" y="51123"/>
                    <a:pt x="3071351" y="0"/>
                  </a:cubicBezTo>
                  <a:cubicBezTo>
                    <a:pt x="3223062" y="-51123"/>
                    <a:pt x="3276756" y="3549"/>
                    <a:pt x="3378486" y="0"/>
                  </a:cubicBezTo>
                  <a:cubicBezTo>
                    <a:pt x="3480216" y="-3549"/>
                    <a:pt x="3653696" y="35055"/>
                    <a:pt x="3780124" y="0"/>
                  </a:cubicBezTo>
                  <a:cubicBezTo>
                    <a:pt x="3906552" y="-35055"/>
                    <a:pt x="4139868" y="2285"/>
                    <a:pt x="4276266" y="0"/>
                  </a:cubicBezTo>
                  <a:cubicBezTo>
                    <a:pt x="4412664" y="-2285"/>
                    <a:pt x="4803763" y="93441"/>
                    <a:pt x="5055916" y="0"/>
                  </a:cubicBezTo>
                  <a:cubicBezTo>
                    <a:pt x="5308069" y="-93441"/>
                    <a:pt x="5238207" y="28349"/>
                    <a:pt x="5363051" y="0"/>
                  </a:cubicBezTo>
                  <a:cubicBezTo>
                    <a:pt x="5487896" y="-28349"/>
                    <a:pt x="5631930" y="42689"/>
                    <a:pt x="5859193" y="0"/>
                  </a:cubicBezTo>
                  <a:cubicBezTo>
                    <a:pt x="6086456" y="-42689"/>
                    <a:pt x="6466302" y="75769"/>
                    <a:pt x="6638843" y="0"/>
                  </a:cubicBezTo>
                  <a:cubicBezTo>
                    <a:pt x="6811384" y="-75769"/>
                    <a:pt x="6903732" y="27548"/>
                    <a:pt x="7134985" y="0"/>
                  </a:cubicBezTo>
                  <a:cubicBezTo>
                    <a:pt x="7366238" y="-27548"/>
                    <a:pt x="7608046" y="2160"/>
                    <a:pt x="7914635" y="0"/>
                  </a:cubicBezTo>
                  <a:cubicBezTo>
                    <a:pt x="8221224" y="-2160"/>
                    <a:pt x="8143229" y="39682"/>
                    <a:pt x="8316274" y="0"/>
                  </a:cubicBezTo>
                  <a:cubicBezTo>
                    <a:pt x="8489319" y="-39682"/>
                    <a:pt x="8488104" y="6700"/>
                    <a:pt x="8623409" y="0"/>
                  </a:cubicBezTo>
                  <a:cubicBezTo>
                    <a:pt x="8758715" y="-6700"/>
                    <a:pt x="9141553" y="14663"/>
                    <a:pt x="9450311" y="0"/>
                  </a:cubicBezTo>
                  <a:cubicBezTo>
                    <a:pt x="9754612" y="-81315"/>
                    <a:pt x="10077274" y="303870"/>
                    <a:pt x="10085832" y="635521"/>
                  </a:cubicBezTo>
                  <a:cubicBezTo>
                    <a:pt x="10101246" y="790164"/>
                    <a:pt x="10057800" y="903122"/>
                    <a:pt x="10085832" y="1101558"/>
                  </a:cubicBezTo>
                  <a:cubicBezTo>
                    <a:pt x="10113864" y="1299994"/>
                    <a:pt x="10040774" y="1408300"/>
                    <a:pt x="10085832" y="1535820"/>
                  </a:cubicBezTo>
                  <a:cubicBezTo>
                    <a:pt x="10130890" y="1663340"/>
                    <a:pt x="10020325" y="1982427"/>
                    <a:pt x="10085832" y="2097183"/>
                  </a:cubicBezTo>
                  <a:cubicBezTo>
                    <a:pt x="10151339" y="2211939"/>
                    <a:pt x="10067495" y="2439924"/>
                    <a:pt x="10085832" y="2658547"/>
                  </a:cubicBezTo>
                  <a:cubicBezTo>
                    <a:pt x="10104169" y="2877170"/>
                    <a:pt x="10037832" y="3097207"/>
                    <a:pt x="10085832" y="3219910"/>
                  </a:cubicBezTo>
                  <a:cubicBezTo>
                    <a:pt x="10133832" y="3342613"/>
                    <a:pt x="10070694" y="3664096"/>
                    <a:pt x="10085832" y="3813048"/>
                  </a:cubicBezTo>
                  <a:cubicBezTo>
                    <a:pt x="9922495" y="3864362"/>
                    <a:pt x="9684493" y="3788261"/>
                    <a:pt x="9492548" y="3813048"/>
                  </a:cubicBezTo>
                  <a:cubicBezTo>
                    <a:pt x="9300603" y="3837835"/>
                    <a:pt x="9234284" y="3780791"/>
                    <a:pt x="9100980" y="3813048"/>
                  </a:cubicBezTo>
                  <a:cubicBezTo>
                    <a:pt x="8967676" y="3845305"/>
                    <a:pt x="8817907" y="3798830"/>
                    <a:pt x="8709413" y="3813048"/>
                  </a:cubicBezTo>
                  <a:cubicBezTo>
                    <a:pt x="8600919" y="3827266"/>
                    <a:pt x="8326541" y="3797515"/>
                    <a:pt x="8015270" y="3813048"/>
                  </a:cubicBezTo>
                  <a:cubicBezTo>
                    <a:pt x="7703999" y="3828581"/>
                    <a:pt x="7396766" y="3756591"/>
                    <a:pt x="7220269" y="3813048"/>
                  </a:cubicBezTo>
                  <a:cubicBezTo>
                    <a:pt x="7043772" y="3869505"/>
                    <a:pt x="6911088" y="3788959"/>
                    <a:pt x="6828702" y="3813048"/>
                  </a:cubicBezTo>
                  <a:cubicBezTo>
                    <a:pt x="6746316" y="3837137"/>
                    <a:pt x="6453972" y="3805489"/>
                    <a:pt x="6134559" y="3813048"/>
                  </a:cubicBezTo>
                  <a:cubicBezTo>
                    <a:pt x="5815146" y="3820607"/>
                    <a:pt x="5870535" y="3773815"/>
                    <a:pt x="5642133" y="3813048"/>
                  </a:cubicBezTo>
                  <a:cubicBezTo>
                    <a:pt x="5413731" y="3852281"/>
                    <a:pt x="5155491" y="3722649"/>
                    <a:pt x="4847132" y="3813048"/>
                  </a:cubicBezTo>
                  <a:cubicBezTo>
                    <a:pt x="4538773" y="3903447"/>
                    <a:pt x="4339759" y="3793148"/>
                    <a:pt x="4152990" y="3813048"/>
                  </a:cubicBezTo>
                  <a:cubicBezTo>
                    <a:pt x="3966221" y="3832948"/>
                    <a:pt x="3601567" y="3801684"/>
                    <a:pt x="3458847" y="3813048"/>
                  </a:cubicBezTo>
                  <a:cubicBezTo>
                    <a:pt x="3316127" y="3824412"/>
                    <a:pt x="3310731" y="3806339"/>
                    <a:pt x="3168138" y="3813048"/>
                  </a:cubicBezTo>
                  <a:cubicBezTo>
                    <a:pt x="3025545" y="3819757"/>
                    <a:pt x="2813155" y="3776652"/>
                    <a:pt x="2675712" y="3813048"/>
                  </a:cubicBezTo>
                  <a:cubicBezTo>
                    <a:pt x="2538269" y="3849444"/>
                    <a:pt x="2109767" y="3812984"/>
                    <a:pt x="1880711" y="3813048"/>
                  </a:cubicBezTo>
                  <a:cubicBezTo>
                    <a:pt x="1651655" y="3813112"/>
                    <a:pt x="1619949" y="3806927"/>
                    <a:pt x="1489143" y="3813048"/>
                  </a:cubicBezTo>
                  <a:cubicBezTo>
                    <a:pt x="1358337" y="3819169"/>
                    <a:pt x="888940" y="3798886"/>
                    <a:pt x="694143" y="3813048"/>
                  </a:cubicBezTo>
                  <a:cubicBezTo>
                    <a:pt x="499346" y="3827210"/>
                    <a:pt x="275175" y="3776703"/>
                    <a:pt x="0" y="3813048"/>
                  </a:cubicBezTo>
                  <a:cubicBezTo>
                    <a:pt x="-13473" y="3694389"/>
                    <a:pt x="22035" y="3514950"/>
                    <a:pt x="0" y="3306457"/>
                  </a:cubicBezTo>
                  <a:cubicBezTo>
                    <a:pt x="-22035" y="3097964"/>
                    <a:pt x="7772" y="3010112"/>
                    <a:pt x="0" y="2723606"/>
                  </a:cubicBezTo>
                  <a:cubicBezTo>
                    <a:pt x="-7772" y="2437100"/>
                    <a:pt x="59634" y="2272244"/>
                    <a:pt x="0" y="2140754"/>
                  </a:cubicBezTo>
                  <a:cubicBezTo>
                    <a:pt x="-59634" y="2009264"/>
                    <a:pt x="32267" y="1725888"/>
                    <a:pt x="0" y="1596033"/>
                  </a:cubicBezTo>
                  <a:cubicBezTo>
                    <a:pt x="-32267" y="1466178"/>
                    <a:pt x="22030" y="1165621"/>
                    <a:pt x="0" y="975051"/>
                  </a:cubicBezTo>
                  <a:cubicBezTo>
                    <a:pt x="-22030" y="784481"/>
                    <a:pt x="40613" y="601161"/>
                    <a:pt x="0" y="506591"/>
                  </a:cubicBezTo>
                  <a:cubicBezTo>
                    <a:pt x="-40613" y="412021"/>
                    <a:pt x="25929" y="200399"/>
                    <a:pt x="0" y="0"/>
                  </a:cubicBezTo>
                  <a:close/>
                </a:path>
                <a:path w="10085832" h="3813048" stroke="0" extrusionOk="0">
                  <a:moveTo>
                    <a:pt x="0" y="0"/>
                  </a:moveTo>
                  <a:cubicBezTo>
                    <a:pt x="173457" y="-62055"/>
                    <a:pt x="424139" y="28713"/>
                    <a:pt x="685148" y="0"/>
                  </a:cubicBezTo>
                  <a:cubicBezTo>
                    <a:pt x="946157" y="-28713"/>
                    <a:pt x="1061773" y="79085"/>
                    <a:pt x="1370295" y="0"/>
                  </a:cubicBezTo>
                  <a:cubicBezTo>
                    <a:pt x="1678817" y="-79085"/>
                    <a:pt x="1900668" y="45535"/>
                    <a:pt x="2055443" y="0"/>
                  </a:cubicBezTo>
                  <a:cubicBezTo>
                    <a:pt x="2210218" y="-45535"/>
                    <a:pt x="2440726" y="6277"/>
                    <a:pt x="2740590" y="0"/>
                  </a:cubicBezTo>
                  <a:cubicBezTo>
                    <a:pt x="3040454" y="-6277"/>
                    <a:pt x="2962094" y="47068"/>
                    <a:pt x="3142228" y="0"/>
                  </a:cubicBezTo>
                  <a:cubicBezTo>
                    <a:pt x="3322362" y="-47068"/>
                    <a:pt x="3569058" y="19507"/>
                    <a:pt x="3827376" y="0"/>
                  </a:cubicBezTo>
                  <a:cubicBezTo>
                    <a:pt x="4085694" y="-19507"/>
                    <a:pt x="4262556" y="52610"/>
                    <a:pt x="4418020" y="0"/>
                  </a:cubicBezTo>
                  <a:cubicBezTo>
                    <a:pt x="4573484" y="-52610"/>
                    <a:pt x="4654253" y="34287"/>
                    <a:pt x="4819659" y="0"/>
                  </a:cubicBezTo>
                  <a:cubicBezTo>
                    <a:pt x="4985065" y="-34287"/>
                    <a:pt x="5188390" y="5051"/>
                    <a:pt x="5504806" y="0"/>
                  </a:cubicBezTo>
                  <a:cubicBezTo>
                    <a:pt x="5821222" y="-5051"/>
                    <a:pt x="6090479" y="72216"/>
                    <a:pt x="6284457" y="0"/>
                  </a:cubicBezTo>
                  <a:cubicBezTo>
                    <a:pt x="6478435" y="-72216"/>
                    <a:pt x="6492213" y="15857"/>
                    <a:pt x="6591592" y="0"/>
                  </a:cubicBezTo>
                  <a:cubicBezTo>
                    <a:pt x="6690972" y="-15857"/>
                    <a:pt x="6760482" y="22385"/>
                    <a:pt x="6898727" y="0"/>
                  </a:cubicBezTo>
                  <a:cubicBezTo>
                    <a:pt x="7036972" y="-22385"/>
                    <a:pt x="7446453" y="63808"/>
                    <a:pt x="7583875" y="0"/>
                  </a:cubicBezTo>
                  <a:cubicBezTo>
                    <a:pt x="7721297" y="-63808"/>
                    <a:pt x="7851391" y="25677"/>
                    <a:pt x="7985513" y="0"/>
                  </a:cubicBezTo>
                  <a:cubicBezTo>
                    <a:pt x="8119635" y="-25677"/>
                    <a:pt x="8375908" y="22399"/>
                    <a:pt x="8481654" y="0"/>
                  </a:cubicBezTo>
                  <a:cubicBezTo>
                    <a:pt x="8587400" y="-22399"/>
                    <a:pt x="8640499" y="30698"/>
                    <a:pt x="8788789" y="0"/>
                  </a:cubicBezTo>
                  <a:cubicBezTo>
                    <a:pt x="8937079" y="-30698"/>
                    <a:pt x="9211554" y="75234"/>
                    <a:pt x="9450311" y="0"/>
                  </a:cubicBezTo>
                  <a:cubicBezTo>
                    <a:pt x="9724263" y="9630"/>
                    <a:pt x="10172101" y="276491"/>
                    <a:pt x="10085832" y="635521"/>
                  </a:cubicBezTo>
                  <a:cubicBezTo>
                    <a:pt x="10139654" y="797952"/>
                    <a:pt x="10047255" y="912819"/>
                    <a:pt x="10085832" y="1165109"/>
                  </a:cubicBezTo>
                  <a:cubicBezTo>
                    <a:pt x="10124409" y="1417399"/>
                    <a:pt x="10050908" y="1408482"/>
                    <a:pt x="10085832" y="1599371"/>
                  </a:cubicBezTo>
                  <a:cubicBezTo>
                    <a:pt x="10120756" y="1790260"/>
                    <a:pt x="10080969" y="1936692"/>
                    <a:pt x="10085832" y="2128959"/>
                  </a:cubicBezTo>
                  <a:cubicBezTo>
                    <a:pt x="10090695" y="2321226"/>
                    <a:pt x="10040705" y="2520095"/>
                    <a:pt x="10085832" y="2690322"/>
                  </a:cubicBezTo>
                  <a:cubicBezTo>
                    <a:pt x="10130959" y="2860549"/>
                    <a:pt x="10075837" y="3034752"/>
                    <a:pt x="10085832" y="3156359"/>
                  </a:cubicBezTo>
                  <a:cubicBezTo>
                    <a:pt x="10095827" y="3277966"/>
                    <a:pt x="10042550" y="3607787"/>
                    <a:pt x="10085832" y="3813048"/>
                  </a:cubicBezTo>
                  <a:cubicBezTo>
                    <a:pt x="9967653" y="3846042"/>
                    <a:pt x="9845325" y="3787152"/>
                    <a:pt x="9694264" y="3813048"/>
                  </a:cubicBezTo>
                  <a:cubicBezTo>
                    <a:pt x="9543203" y="3838944"/>
                    <a:pt x="9368646" y="3780170"/>
                    <a:pt x="9100980" y="3813048"/>
                  </a:cubicBezTo>
                  <a:cubicBezTo>
                    <a:pt x="8833314" y="3845926"/>
                    <a:pt x="8762153" y="3796505"/>
                    <a:pt x="8608554" y="3813048"/>
                  </a:cubicBezTo>
                  <a:cubicBezTo>
                    <a:pt x="8454955" y="3829591"/>
                    <a:pt x="7975117" y="3789059"/>
                    <a:pt x="7813553" y="3813048"/>
                  </a:cubicBezTo>
                  <a:cubicBezTo>
                    <a:pt x="7651989" y="3837037"/>
                    <a:pt x="7379467" y="3764230"/>
                    <a:pt x="7119411" y="3813048"/>
                  </a:cubicBezTo>
                  <a:cubicBezTo>
                    <a:pt x="6859355" y="3861866"/>
                    <a:pt x="6634118" y="3763497"/>
                    <a:pt x="6324410" y="3813048"/>
                  </a:cubicBezTo>
                  <a:cubicBezTo>
                    <a:pt x="6014702" y="3862599"/>
                    <a:pt x="5863157" y="3765716"/>
                    <a:pt x="5529409" y="3813048"/>
                  </a:cubicBezTo>
                  <a:cubicBezTo>
                    <a:pt x="5195661" y="3860380"/>
                    <a:pt x="5108575" y="3796191"/>
                    <a:pt x="4936125" y="3813048"/>
                  </a:cubicBezTo>
                  <a:cubicBezTo>
                    <a:pt x="4763675" y="3829905"/>
                    <a:pt x="4542106" y="3794459"/>
                    <a:pt x="4342841" y="3813048"/>
                  </a:cubicBezTo>
                  <a:cubicBezTo>
                    <a:pt x="4143576" y="3831637"/>
                    <a:pt x="3957712" y="3779247"/>
                    <a:pt x="3850415" y="3813048"/>
                  </a:cubicBezTo>
                  <a:cubicBezTo>
                    <a:pt x="3743118" y="3846849"/>
                    <a:pt x="3490673" y="3795890"/>
                    <a:pt x="3156272" y="3813048"/>
                  </a:cubicBezTo>
                  <a:cubicBezTo>
                    <a:pt x="2821871" y="3830206"/>
                    <a:pt x="2734390" y="3772351"/>
                    <a:pt x="2562988" y="3813048"/>
                  </a:cubicBezTo>
                  <a:cubicBezTo>
                    <a:pt x="2391586" y="3853745"/>
                    <a:pt x="2135350" y="3765917"/>
                    <a:pt x="1969704" y="3813048"/>
                  </a:cubicBezTo>
                  <a:cubicBezTo>
                    <a:pt x="1804058" y="3860179"/>
                    <a:pt x="1631319" y="3760309"/>
                    <a:pt x="1477278" y="3813048"/>
                  </a:cubicBezTo>
                  <a:cubicBezTo>
                    <a:pt x="1323237" y="3865787"/>
                    <a:pt x="1262166" y="3808743"/>
                    <a:pt x="1186568" y="3813048"/>
                  </a:cubicBezTo>
                  <a:cubicBezTo>
                    <a:pt x="1110970" y="3817353"/>
                    <a:pt x="897018" y="3775207"/>
                    <a:pt x="694143" y="3813048"/>
                  </a:cubicBezTo>
                  <a:cubicBezTo>
                    <a:pt x="491268" y="3850889"/>
                    <a:pt x="285917" y="3784665"/>
                    <a:pt x="0" y="3813048"/>
                  </a:cubicBezTo>
                  <a:cubicBezTo>
                    <a:pt x="-37071" y="3623752"/>
                    <a:pt x="34274" y="3485325"/>
                    <a:pt x="0" y="3344588"/>
                  </a:cubicBezTo>
                  <a:cubicBezTo>
                    <a:pt x="-34274" y="3203851"/>
                    <a:pt x="9499" y="3054844"/>
                    <a:pt x="0" y="2799867"/>
                  </a:cubicBezTo>
                  <a:cubicBezTo>
                    <a:pt x="-9499" y="2544890"/>
                    <a:pt x="24895" y="2530393"/>
                    <a:pt x="0" y="2331406"/>
                  </a:cubicBezTo>
                  <a:cubicBezTo>
                    <a:pt x="-24895" y="2132419"/>
                    <a:pt x="2002" y="1928359"/>
                    <a:pt x="0" y="1710424"/>
                  </a:cubicBezTo>
                  <a:cubicBezTo>
                    <a:pt x="-2002" y="1492489"/>
                    <a:pt x="13829" y="1429501"/>
                    <a:pt x="0" y="1241964"/>
                  </a:cubicBezTo>
                  <a:cubicBezTo>
                    <a:pt x="-13829" y="1054427"/>
                    <a:pt x="2762" y="897752"/>
                    <a:pt x="0" y="773504"/>
                  </a:cubicBezTo>
                  <a:cubicBezTo>
                    <a:pt x="-2762" y="649256"/>
                    <a:pt x="49196" y="343515"/>
                    <a:pt x="0" y="0"/>
                  </a:cubicBezTo>
                  <a:close/>
                </a:path>
              </a:pathLst>
            </a:custGeom>
            <a:solidFill>
              <a:schemeClr val="bg1"/>
            </a:solidFill>
            <a:ln w="38100">
              <a:solidFill>
                <a:schemeClr val="accent5">
                  <a:lumMod val="75000"/>
                </a:schemeClr>
              </a:solidFill>
              <a:prstDash val="dash"/>
              <a:extLst>
                <a:ext uri="{C807C97D-BFC1-408E-A445-0C87EB9F89A2}">
                  <ask:lineSketchStyleProps xmlns:ask="http://schemas.microsoft.com/office/drawing/2018/sketchyshapes" sd="1503425254">
                    <a:prstGeom prst="round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3" name="Group 12">
              <a:extLst>
                <a:ext uri="{FF2B5EF4-FFF2-40B4-BE49-F238E27FC236}">
                  <a16:creationId xmlns:a16="http://schemas.microsoft.com/office/drawing/2014/main" id="{A064E02B-26E8-50E2-A2FC-58569A183B88}"/>
                </a:ext>
              </a:extLst>
            </p:cNvPr>
            <p:cNvGrpSpPr/>
            <p:nvPr/>
          </p:nvGrpSpPr>
          <p:grpSpPr>
            <a:xfrm>
              <a:off x="3656075" y="1425089"/>
              <a:ext cx="4454653" cy="1850928"/>
              <a:chOff x="3656075" y="1425089"/>
              <a:chExt cx="4454653" cy="1850928"/>
            </a:xfrm>
          </p:grpSpPr>
          <p:sp>
            <p:nvSpPr>
              <p:cNvPr id="5" name="Freeform 16">
                <a:extLst>
                  <a:ext uri="{FF2B5EF4-FFF2-40B4-BE49-F238E27FC236}">
                    <a16:creationId xmlns:a16="http://schemas.microsoft.com/office/drawing/2014/main" id="{D5989B29-1F73-12B2-3E36-5CA3D159D00C}"/>
                  </a:ext>
                </a:extLst>
              </p:cNvPr>
              <p:cNvSpPr/>
              <p:nvPr/>
            </p:nvSpPr>
            <p:spPr>
              <a:xfrm>
                <a:off x="3656075" y="1425089"/>
                <a:ext cx="4454653" cy="1593805"/>
              </a:xfrm>
              <a:custGeom>
                <a:avLst/>
                <a:gdLst/>
                <a:ahLst/>
                <a:cxnLst/>
                <a:rect l="l" t="t" r="r" b="b"/>
                <a:pathLst>
                  <a:path w="3968527" h="1218668">
                    <a:moveTo>
                      <a:pt x="0" y="0"/>
                    </a:moveTo>
                    <a:lnTo>
                      <a:pt x="3968527" y="0"/>
                    </a:lnTo>
                    <a:lnTo>
                      <a:pt x="3968527" y="1218668"/>
                    </a:lnTo>
                    <a:lnTo>
                      <a:pt x="0" y="12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F96FC49-AA9F-9E4F-A552-0E037D7D18A0}"/>
                  </a:ext>
                </a:extLst>
              </p:cNvPr>
              <p:cNvSpPr txBox="1"/>
              <p:nvPr/>
            </p:nvSpPr>
            <p:spPr>
              <a:xfrm rot="682294">
                <a:off x="4831445" y="2075688"/>
                <a:ext cx="2601225" cy="1200329"/>
              </a:xfrm>
              <a:prstGeom prst="rect">
                <a:avLst/>
              </a:prstGeom>
              <a:noFill/>
            </p:spPr>
            <p:txBody>
              <a:bodyPr wrap="none" rtlCol="0">
                <a:prstTxWarp prst="textArchUp">
                  <a:avLst/>
                </a:prstTxWarp>
                <a:spAutoFit/>
              </a:bodyPr>
              <a:lstStyle/>
              <a:p>
                <a:r>
                  <a:rPr lang="en-GB" sz="7200" b="1" dirty="0" err="1">
                    <a:solidFill>
                      <a:schemeClr val="tx2"/>
                    </a:solidFill>
                    <a:latin typeface="#9Slide03 Duepuntozero" panose="02000507000000020004" pitchFamily="2" charset="-93"/>
                  </a:rPr>
                  <a:t>Ghi</a:t>
                </a:r>
                <a:r>
                  <a:rPr lang="en-GB" sz="7200" b="1" dirty="0">
                    <a:solidFill>
                      <a:schemeClr val="tx2"/>
                    </a:solidFill>
                    <a:latin typeface="#9Slide03 Duepuntozero" panose="02000507000000020004" pitchFamily="2" charset="-93"/>
                  </a:rPr>
                  <a:t> </a:t>
                </a:r>
                <a:r>
                  <a:rPr lang="en-GB" sz="7200" b="1" dirty="0" err="1">
                    <a:solidFill>
                      <a:schemeClr val="tx2"/>
                    </a:solidFill>
                    <a:latin typeface="#9Slide03 Duepuntozero" panose="02000507000000020004" pitchFamily="2" charset="-93"/>
                  </a:rPr>
                  <a:t>nhớ</a:t>
                </a:r>
                <a:endParaRPr lang="vi-VN" sz="7200" b="1" dirty="0">
                  <a:solidFill>
                    <a:schemeClr val="tx2"/>
                  </a:solidFill>
                  <a:latin typeface="#9Slide03 Duepuntozero" panose="02000507000000020004" pitchFamily="2" charset="-93"/>
                </a:endParaRPr>
              </a:p>
            </p:txBody>
          </p:sp>
        </p:grpSp>
        <p:sp>
          <p:nvSpPr>
            <p:cNvPr id="15" name="TextBox 14">
              <a:extLst>
                <a:ext uri="{FF2B5EF4-FFF2-40B4-BE49-F238E27FC236}">
                  <a16:creationId xmlns:a16="http://schemas.microsoft.com/office/drawing/2014/main" id="{643DBA2D-AA6F-8451-CE6F-B1192D061131}"/>
                </a:ext>
              </a:extLst>
            </p:cNvPr>
            <p:cNvSpPr txBox="1"/>
            <p:nvPr/>
          </p:nvSpPr>
          <p:spPr>
            <a:xfrm>
              <a:off x="973836" y="2988052"/>
              <a:ext cx="9857232" cy="3046988"/>
            </a:xfrm>
            <a:prstGeom prst="rect">
              <a:avLst/>
            </a:prstGeom>
            <a:noFill/>
          </p:spPr>
          <p:txBody>
            <a:bodyPr wrap="square">
              <a:spAutoFit/>
            </a:bodyPr>
            <a:lstStyle/>
            <a:p>
              <a:pPr algn="ctr"/>
              <a:r>
                <a:rPr lang="vi-VN" sz="3200" dirty="0">
                  <a:latin typeface="Calibri" panose="020F0502020204030204" pitchFamily="34" charset="0"/>
                  <a:ea typeface="Calibri" panose="020F0502020204030204" pitchFamily="34" charset="0"/>
                  <a:cs typeface="Calibri" panose="020F0502020204030204" pitchFamily="34"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giảm tư duy và sáng tạo, hạn chế giao tiếp trực tiếp, ảnh hưởng đến sức </a:t>
              </a:r>
              <a:r>
                <a:rPr lang="vi-VN" sz="3200" dirty="0" err="1">
                  <a:latin typeface="Calibri" panose="020F0502020204030204" pitchFamily="34" charset="0"/>
                  <a:ea typeface="Calibri" panose="020F0502020204030204" pitchFamily="34" charset="0"/>
                  <a:cs typeface="Calibri" panose="020F0502020204030204" pitchFamily="34" charset="0"/>
                </a:rPr>
                <a:t>khoẻ</a:t>
              </a:r>
              <a:r>
                <a:rPr lang="vi-VN" sz="3200" dirty="0">
                  <a:latin typeface="Calibri" panose="020F0502020204030204" pitchFamily="34" charset="0"/>
                  <a:ea typeface="Calibri" panose="020F0502020204030204" pitchFamily="34" charset="0"/>
                  <a:cs typeface="Calibri" panose="020F0502020204030204" pitchFamily="34" charset="0"/>
                </a:rPr>
                <a:t> người dùng, gây mất an toàn thông tin.</a:t>
              </a:r>
            </a:p>
          </p:txBody>
        </p:sp>
      </p:grpSp>
    </p:spTree>
    <p:extLst>
      <p:ext uri="{BB962C8B-B14F-4D97-AF65-F5344CB8AC3E}">
        <p14:creationId xmlns:p14="http://schemas.microsoft.com/office/powerpoint/2010/main" val="15152668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kids walking with backpacks&#10;&#10;Description automatically generated">
            <a:extLst>
              <a:ext uri="{FF2B5EF4-FFF2-40B4-BE49-F238E27FC236}">
                <a16:creationId xmlns:a16="http://schemas.microsoft.com/office/drawing/2014/main" id="{2A0FDE9B-936C-C96D-C7F5-19E04987A72D}"/>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82576F94-FBC9-8E98-C5F1-C86F7970A851}"/>
              </a:ext>
            </a:extLst>
          </p:cNvPr>
          <p:cNvSpPr txBox="1"/>
          <p:nvPr/>
        </p:nvSpPr>
        <p:spPr>
          <a:xfrm>
            <a:off x="223647" y="2116161"/>
            <a:ext cx="5147033"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4BACC6">
                    <a:lumMod val="75000"/>
                  </a:srgbClr>
                </a:solidFill>
                <a:effectLst/>
                <a:uLnTx/>
                <a:uFillTx/>
                <a:latin typeface="#9Slide03 Duepuntozero" panose="02000507000000020004" pitchFamily="2" charset="-93"/>
                <a:ea typeface="+mn-ea"/>
                <a:cs typeface="+mn-cs"/>
              </a:rPr>
              <a:t>Hoạt</a:t>
            </a:r>
            <a:r>
              <a:rPr kumimoji="0" lang="en-GB" sz="8000" b="1" i="0" u="none" strike="noStrike" kern="1200" cap="none" spc="0" normalizeH="0" baseline="0" noProof="0" dirty="0">
                <a:ln>
                  <a:noFill/>
                </a:ln>
                <a:solidFill>
                  <a:srgbClr val="4BACC6">
                    <a:lumMod val="75000"/>
                  </a:srgbClr>
                </a:solidFill>
                <a:effectLst/>
                <a:uLnTx/>
                <a:uFillTx/>
                <a:latin typeface="#9Slide03 Duepuntozero" panose="02000507000000020004" pitchFamily="2" charset="-93"/>
                <a:ea typeface="+mn-ea"/>
                <a:cs typeface="+mn-cs"/>
              </a:rPr>
              <a:t> </a:t>
            </a:r>
            <a:r>
              <a:rPr kumimoji="0" lang="en-GB" sz="8000" b="1" i="0" u="none" strike="noStrike" kern="1200" cap="none" spc="0" normalizeH="0" baseline="0" noProof="0" dirty="0" err="1">
                <a:ln>
                  <a:noFill/>
                </a:ln>
                <a:solidFill>
                  <a:srgbClr val="4BACC6">
                    <a:lumMod val="75000"/>
                  </a:srgbClr>
                </a:solidFill>
                <a:effectLst/>
                <a:uLnTx/>
                <a:uFillTx/>
                <a:latin typeface="#9Slide03 Duepuntozero" panose="02000507000000020004" pitchFamily="2" charset="-93"/>
                <a:ea typeface="+mn-ea"/>
                <a:cs typeface="+mn-cs"/>
              </a:rPr>
              <a:t>động</a:t>
            </a:r>
            <a:r>
              <a:rPr kumimoji="0" lang="en-GB" sz="8000" b="1" i="0" u="none" strike="noStrike" kern="1200" cap="none" spc="0" normalizeH="0" baseline="0" noProof="0" dirty="0">
                <a:ln>
                  <a:noFill/>
                </a:ln>
                <a:solidFill>
                  <a:srgbClr val="4BACC6">
                    <a:lumMod val="75000"/>
                  </a:srgbClr>
                </a:solidFill>
                <a:effectLst/>
                <a:uLnTx/>
                <a:uFillTx/>
                <a:latin typeface="#9Slide03 Duepuntozero" panose="02000507000000020004" pitchFamily="2" charset="-93"/>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b="1" dirty="0">
                <a:solidFill>
                  <a:srgbClr val="4BACC6">
                    <a:lumMod val="75000"/>
                  </a:srgbClr>
                </a:solidFill>
                <a:latin typeface="#9Slide03 Duepuntozero" panose="02000507000000020004" pitchFamily="2" charset="-93"/>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4BACC6">
                    <a:lumMod val="75000"/>
                  </a:srgbClr>
                </a:solidFill>
                <a:effectLst/>
                <a:uLnTx/>
                <a:uFillTx/>
                <a:latin typeface="#9Slide03 Duepuntozero" panose="02000507000000020004" pitchFamily="2" charset="-93"/>
                <a:ea typeface="+mn-ea"/>
                <a:cs typeface="+mn-cs"/>
              </a:rPr>
              <a:t>VẬN D</a:t>
            </a:r>
            <a:r>
              <a:rPr lang="en-GB" sz="8000" b="1" dirty="0">
                <a:solidFill>
                  <a:srgbClr val="4BACC6">
                    <a:lumMod val="75000"/>
                  </a:srgbClr>
                </a:solidFill>
                <a:latin typeface="#9Slide03 Duepuntozero" panose="02000507000000020004" pitchFamily="2" charset="-93"/>
              </a:rPr>
              <a:t>ỤNG</a:t>
            </a:r>
            <a:endParaRPr kumimoji="0" lang="vi-VN" sz="8000" b="1" i="0" u="none" strike="noStrike" kern="1200" cap="none" spc="0" normalizeH="0" baseline="0" noProof="0" dirty="0">
              <a:ln>
                <a:noFill/>
              </a:ln>
              <a:solidFill>
                <a:srgbClr val="4BACC6">
                  <a:lumMod val="75000"/>
                </a:srgbClr>
              </a:solidFill>
              <a:effectLst/>
              <a:uLnTx/>
              <a:uFillTx/>
              <a:latin typeface="#9Slide03 Duepuntozero" panose="02000507000000020004" pitchFamily="2" charset="-93"/>
              <a:ea typeface="+mn-ea"/>
              <a:cs typeface="+mn-cs"/>
            </a:endParaRPr>
          </a:p>
        </p:txBody>
      </p:sp>
    </p:spTree>
    <p:extLst>
      <p:ext uri="{BB962C8B-B14F-4D97-AF65-F5344CB8AC3E}">
        <p14:creationId xmlns:p14="http://schemas.microsoft.com/office/powerpoint/2010/main" val="25170470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a book&#10;&#10;Description automatically generated">
            <a:extLst>
              <a:ext uri="{FF2B5EF4-FFF2-40B4-BE49-F238E27FC236}">
                <a16:creationId xmlns:a16="http://schemas.microsoft.com/office/drawing/2014/main" id="{F1C7E461-3228-6C7C-21A6-3C8492F5579C}"/>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16" name="Group 15">
            <a:extLst>
              <a:ext uri="{FF2B5EF4-FFF2-40B4-BE49-F238E27FC236}">
                <a16:creationId xmlns:a16="http://schemas.microsoft.com/office/drawing/2014/main" id="{41E094F8-1409-E597-B18A-108CD731C244}"/>
              </a:ext>
            </a:extLst>
          </p:cNvPr>
          <p:cNvGrpSpPr/>
          <p:nvPr/>
        </p:nvGrpSpPr>
        <p:grpSpPr>
          <a:xfrm>
            <a:off x="858012" y="548640"/>
            <a:ext cx="10087356" cy="5486400"/>
            <a:chOff x="858012" y="548640"/>
            <a:chExt cx="10087356" cy="5486400"/>
          </a:xfrm>
        </p:grpSpPr>
        <p:sp>
          <p:nvSpPr>
            <p:cNvPr id="4" name="Rectangle: Single Corner Rounded 3">
              <a:extLst>
                <a:ext uri="{FF2B5EF4-FFF2-40B4-BE49-F238E27FC236}">
                  <a16:creationId xmlns:a16="http://schemas.microsoft.com/office/drawing/2014/main" id="{B12C0A2B-0CDE-1843-445B-D88E83C2B347}"/>
                </a:ext>
              </a:extLst>
            </p:cNvPr>
            <p:cNvSpPr/>
            <p:nvPr/>
          </p:nvSpPr>
          <p:spPr>
            <a:xfrm>
              <a:off x="859536" y="548640"/>
              <a:ext cx="10085832" cy="5486400"/>
            </a:xfrm>
            <a:custGeom>
              <a:avLst/>
              <a:gdLst>
                <a:gd name="connsiteX0" fmla="*/ 0 w 10085832"/>
                <a:gd name="connsiteY0" fmla="*/ 0 h 5486400"/>
                <a:gd name="connsiteX1" fmla="*/ 573213 w 10085832"/>
                <a:gd name="connsiteY1" fmla="*/ 0 h 5486400"/>
                <a:gd name="connsiteX2" fmla="*/ 871284 w 10085832"/>
                <a:gd name="connsiteY2" fmla="*/ 0 h 5486400"/>
                <a:gd name="connsiteX3" fmla="*/ 1261069 w 10085832"/>
                <a:gd name="connsiteY3" fmla="*/ 0 h 5486400"/>
                <a:gd name="connsiteX4" fmla="*/ 1742569 w 10085832"/>
                <a:gd name="connsiteY4" fmla="*/ 0 h 5486400"/>
                <a:gd name="connsiteX5" fmla="*/ 2499210 w 10085832"/>
                <a:gd name="connsiteY5" fmla="*/ 0 h 5486400"/>
                <a:gd name="connsiteX6" fmla="*/ 2797281 w 10085832"/>
                <a:gd name="connsiteY6" fmla="*/ 0 h 5486400"/>
                <a:gd name="connsiteX7" fmla="*/ 3278781 w 10085832"/>
                <a:gd name="connsiteY7" fmla="*/ 0 h 5486400"/>
                <a:gd name="connsiteX8" fmla="*/ 4035422 w 10085832"/>
                <a:gd name="connsiteY8" fmla="*/ 0 h 5486400"/>
                <a:gd name="connsiteX9" fmla="*/ 4516921 w 10085832"/>
                <a:gd name="connsiteY9" fmla="*/ 0 h 5486400"/>
                <a:gd name="connsiteX10" fmla="*/ 5273563 w 10085832"/>
                <a:gd name="connsiteY10" fmla="*/ 0 h 5486400"/>
                <a:gd name="connsiteX11" fmla="*/ 5663348 w 10085832"/>
                <a:gd name="connsiteY11" fmla="*/ 0 h 5486400"/>
                <a:gd name="connsiteX12" fmla="*/ 5961419 w 10085832"/>
                <a:gd name="connsiteY12" fmla="*/ 0 h 5486400"/>
                <a:gd name="connsiteX13" fmla="*/ 6351204 w 10085832"/>
                <a:gd name="connsiteY13" fmla="*/ 0 h 5486400"/>
                <a:gd name="connsiteX14" fmla="*/ 6924418 w 10085832"/>
                <a:gd name="connsiteY14" fmla="*/ 0 h 5486400"/>
                <a:gd name="connsiteX15" fmla="*/ 7589345 w 10085832"/>
                <a:gd name="connsiteY15" fmla="*/ 0 h 5486400"/>
                <a:gd name="connsiteX16" fmla="*/ 7979130 w 10085832"/>
                <a:gd name="connsiteY16" fmla="*/ 0 h 5486400"/>
                <a:gd name="connsiteX17" fmla="*/ 8277201 w 10085832"/>
                <a:gd name="connsiteY17" fmla="*/ 0 h 5486400"/>
                <a:gd name="connsiteX18" fmla="*/ 9171414 w 10085832"/>
                <a:gd name="connsiteY18" fmla="*/ 0 h 5486400"/>
                <a:gd name="connsiteX19" fmla="*/ 10085832 w 10085832"/>
                <a:gd name="connsiteY19" fmla="*/ 914418 h 5486400"/>
                <a:gd name="connsiteX20" fmla="*/ 10085832 w 10085832"/>
                <a:gd name="connsiteY20" fmla="*/ 1440196 h 5486400"/>
                <a:gd name="connsiteX21" fmla="*/ 10085832 w 10085832"/>
                <a:gd name="connsiteY21" fmla="*/ 2011694 h 5486400"/>
                <a:gd name="connsiteX22" fmla="*/ 10085832 w 10085832"/>
                <a:gd name="connsiteY22" fmla="*/ 2537472 h 5486400"/>
                <a:gd name="connsiteX23" fmla="*/ 10085832 w 10085832"/>
                <a:gd name="connsiteY23" fmla="*/ 2971810 h 5486400"/>
                <a:gd name="connsiteX24" fmla="*/ 10085832 w 10085832"/>
                <a:gd name="connsiteY24" fmla="*/ 3589027 h 5486400"/>
                <a:gd name="connsiteX25" fmla="*/ 10085832 w 10085832"/>
                <a:gd name="connsiteY25" fmla="*/ 4160525 h 5486400"/>
                <a:gd name="connsiteX26" fmla="*/ 10085832 w 10085832"/>
                <a:gd name="connsiteY26" fmla="*/ 4594864 h 5486400"/>
                <a:gd name="connsiteX27" fmla="*/ 10085832 w 10085832"/>
                <a:gd name="connsiteY27" fmla="*/ 5486400 h 5486400"/>
                <a:gd name="connsiteX28" fmla="*/ 9391689 w 10085832"/>
                <a:gd name="connsiteY28" fmla="*/ 5486400 h 5486400"/>
                <a:gd name="connsiteX29" fmla="*/ 8596689 w 10085832"/>
                <a:gd name="connsiteY29" fmla="*/ 5486400 h 5486400"/>
                <a:gd name="connsiteX30" fmla="*/ 7902546 w 10085832"/>
                <a:gd name="connsiteY30" fmla="*/ 5486400 h 5486400"/>
                <a:gd name="connsiteX31" fmla="*/ 7208403 w 10085832"/>
                <a:gd name="connsiteY31" fmla="*/ 5486400 h 5486400"/>
                <a:gd name="connsiteX32" fmla="*/ 6917694 w 10085832"/>
                <a:gd name="connsiteY32" fmla="*/ 5486400 h 5486400"/>
                <a:gd name="connsiteX33" fmla="*/ 6425268 w 10085832"/>
                <a:gd name="connsiteY33" fmla="*/ 5486400 h 5486400"/>
                <a:gd name="connsiteX34" fmla="*/ 5630267 w 10085832"/>
                <a:gd name="connsiteY34" fmla="*/ 5486400 h 5486400"/>
                <a:gd name="connsiteX35" fmla="*/ 5238700 w 10085832"/>
                <a:gd name="connsiteY35" fmla="*/ 5486400 h 5486400"/>
                <a:gd name="connsiteX36" fmla="*/ 4443699 w 10085832"/>
                <a:gd name="connsiteY36" fmla="*/ 5486400 h 5486400"/>
                <a:gd name="connsiteX37" fmla="*/ 3850415 w 10085832"/>
                <a:gd name="connsiteY37" fmla="*/ 5486400 h 5486400"/>
                <a:gd name="connsiteX38" fmla="*/ 3357989 w 10085832"/>
                <a:gd name="connsiteY38" fmla="*/ 5486400 h 5486400"/>
                <a:gd name="connsiteX39" fmla="*/ 2865563 w 10085832"/>
                <a:gd name="connsiteY39" fmla="*/ 5486400 h 5486400"/>
                <a:gd name="connsiteX40" fmla="*/ 2070562 w 10085832"/>
                <a:gd name="connsiteY40" fmla="*/ 5486400 h 5486400"/>
                <a:gd name="connsiteX41" fmla="*/ 1376419 w 10085832"/>
                <a:gd name="connsiteY41" fmla="*/ 5486400 h 5486400"/>
                <a:gd name="connsiteX42" fmla="*/ 581419 w 10085832"/>
                <a:gd name="connsiteY42" fmla="*/ 5486400 h 5486400"/>
                <a:gd name="connsiteX43" fmla="*/ 0 w 10085832"/>
                <a:gd name="connsiteY43" fmla="*/ 5486400 h 5486400"/>
                <a:gd name="connsiteX44" fmla="*/ 0 w 10085832"/>
                <a:gd name="connsiteY44" fmla="*/ 5047488 h 5486400"/>
                <a:gd name="connsiteX45" fmla="*/ 0 w 10085832"/>
                <a:gd name="connsiteY45" fmla="*/ 4553712 h 5486400"/>
                <a:gd name="connsiteX46" fmla="*/ 0 w 10085832"/>
                <a:gd name="connsiteY46" fmla="*/ 3895344 h 5486400"/>
                <a:gd name="connsiteX47" fmla="*/ 0 w 10085832"/>
                <a:gd name="connsiteY47" fmla="*/ 3511296 h 5486400"/>
                <a:gd name="connsiteX48" fmla="*/ 0 w 10085832"/>
                <a:gd name="connsiteY48" fmla="*/ 3072384 h 5486400"/>
                <a:gd name="connsiteX49" fmla="*/ 0 w 10085832"/>
                <a:gd name="connsiteY49" fmla="*/ 2578608 h 5486400"/>
                <a:gd name="connsiteX50" fmla="*/ 0 w 10085832"/>
                <a:gd name="connsiteY50" fmla="*/ 2029968 h 5486400"/>
                <a:gd name="connsiteX51" fmla="*/ 0 w 10085832"/>
                <a:gd name="connsiteY51" fmla="*/ 1536192 h 5486400"/>
                <a:gd name="connsiteX52" fmla="*/ 0 w 10085832"/>
                <a:gd name="connsiteY52" fmla="*/ 932688 h 5486400"/>
                <a:gd name="connsiteX53" fmla="*/ 0 w 10085832"/>
                <a:gd name="connsiteY53" fmla="*/ 493776 h 5486400"/>
                <a:gd name="connsiteX54" fmla="*/ 0 w 10085832"/>
                <a:gd name="connsiteY54"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85832" h="5486400" fill="none" extrusionOk="0">
                  <a:moveTo>
                    <a:pt x="0" y="0"/>
                  </a:moveTo>
                  <a:cubicBezTo>
                    <a:pt x="259670" y="-9464"/>
                    <a:pt x="287237" y="2030"/>
                    <a:pt x="573213" y="0"/>
                  </a:cubicBezTo>
                  <a:cubicBezTo>
                    <a:pt x="859189" y="-2030"/>
                    <a:pt x="799196" y="14494"/>
                    <a:pt x="871284" y="0"/>
                  </a:cubicBezTo>
                  <a:cubicBezTo>
                    <a:pt x="943372" y="-14494"/>
                    <a:pt x="1077713" y="5588"/>
                    <a:pt x="1261069" y="0"/>
                  </a:cubicBezTo>
                  <a:cubicBezTo>
                    <a:pt x="1444426" y="-5588"/>
                    <a:pt x="1557543" y="5760"/>
                    <a:pt x="1742569" y="0"/>
                  </a:cubicBezTo>
                  <a:cubicBezTo>
                    <a:pt x="1927595" y="-5760"/>
                    <a:pt x="2194655" y="18625"/>
                    <a:pt x="2499210" y="0"/>
                  </a:cubicBezTo>
                  <a:cubicBezTo>
                    <a:pt x="2803765" y="-18625"/>
                    <a:pt x="2701391" y="19004"/>
                    <a:pt x="2797281" y="0"/>
                  </a:cubicBezTo>
                  <a:cubicBezTo>
                    <a:pt x="2893171" y="-19004"/>
                    <a:pt x="3155144" y="15828"/>
                    <a:pt x="3278781" y="0"/>
                  </a:cubicBezTo>
                  <a:cubicBezTo>
                    <a:pt x="3402418" y="-15828"/>
                    <a:pt x="3743701" y="28432"/>
                    <a:pt x="4035422" y="0"/>
                  </a:cubicBezTo>
                  <a:cubicBezTo>
                    <a:pt x="4327143" y="-28432"/>
                    <a:pt x="4289548" y="56328"/>
                    <a:pt x="4516921" y="0"/>
                  </a:cubicBezTo>
                  <a:cubicBezTo>
                    <a:pt x="4744294" y="-56328"/>
                    <a:pt x="5088166" y="74213"/>
                    <a:pt x="5273563" y="0"/>
                  </a:cubicBezTo>
                  <a:cubicBezTo>
                    <a:pt x="5458960" y="-74213"/>
                    <a:pt x="5538844" y="24151"/>
                    <a:pt x="5663348" y="0"/>
                  </a:cubicBezTo>
                  <a:cubicBezTo>
                    <a:pt x="5787853" y="-24151"/>
                    <a:pt x="5889964" y="306"/>
                    <a:pt x="5961419" y="0"/>
                  </a:cubicBezTo>
                  <a:cubicBezTo>
                    <a:pt x="6032874" y="-306"/>
                    <a:pt x="6186580" y="39121"/>
                    <a:pt x="6351204" y="0"/>
                  </a:cubicBezTo>
                  <a:cubicBezTo>
                    <a:pt x="6515829" y="-39121"/>
                    <a:pt x="6741861" y="51216"/>
                    <a:pt x="6924418" y="0"/>
                  </a:cubicBezTo>
                  <a:cubicBezTo>
                    <a:pt x="7106975" y="-51216"/>
                    <a:pt x="7387273" y="6781"/>
                    <a:pt x="7589345" y="0"/>
                  </a:cubicBezTo>
                  <a:cubicBezTo>
                    <a:pt x="7791417" y="-6781"/>
                    <a:pt x="7792138" y="8620"/>
                    <a:pt x="7979130" y="0"/>
                  </a:cubicBezTo>
                  <a:cubicBezTo>
                    <a:pt x="8166122" y="-8620"/>
                    <a:pt x="8206240" y="25271"/>
                    <a:pt x="8277201" y="0"/>
                  </a:cubicBezTo>
                  <a:cubicBezTo>
                    <a:pt x="8348162" y="-25271"/>
                    <a:pt x="8988164" y="62701"/>
                    <a:pt x="9171414" y="0"/>
                  </a:cubicBezTo>
                  <a:cubicBezTo>
                    <a:pt x="9681389" y="-89653"/>
                    <a:pt x="10153958" y="312096"/>
                    <a:pt x="10085832" y="914418"/>
                  </a:cubicBezTo>
                  <a:cubicBezTo>
                    <a:pt x="10095563" y="1106484"/>
                    <a:pt x="10064780" y="1221263"/>
                    <a:pt x="10085832" y="1440196"/>
                  </a:cubicBezTo>
                  <a:cubicBezTo>
                    <a:pt x="10106884" y="1659129"/>
                    <a:pt x="10023954" y="1734500"/>
                    <a:pt x="10085832" y="2011694"/>
                  </a:cubicBezTo>
                  <a:cubicBezTo>
                    <a:pt x="10147710" y="2288888"/>
                    <a:pt x="10081320" y="2313618"/>
                    <a:pt x="10085832" y="2537472"/>
                  </a:cubicBezTo>
                  <a:cubicBezTo>
                    <a:pt x="10090344" y="2761326"/>
                    <a:pt x="10056698" y="2812616"/>
                    <a:pt x="10085832" y="2971810"/>
                  </a:cubicBezTo>
                  <a:cubicBezTo>
                    <a:pt x="10114966" y="3131004"/>
                    <a:pt x="10024679" y="3358769"/>
                    <a:pt x="10085832" y="3589027"/>
                  </a:cubicBezTo>
                  <a:cubicBezTo>
                    <a:pt x="10146985" y="3819285"/>
                    <a:pt x="10072687" y="3947265"/>
                    <a:pt x="10085832" y="4160525"/>
                  </a:cubicBezTo>
                  <a:cubicBezTo>
                    <a:pt x="10098977" y="4373785"/>
                    <a:pt x="10039663" y="4481621"/>
                    <a:pt x="10085832" y="4594864"/>
                  </a:cubicBezTo>
                  <a:cubicBezTo>
                    <a:pt x="10132001" y="4708107"/>
                    <a:pt x="10069835" y="5101550"/>
                    <a:pt x="10085832" y="5486400"/>
                  </a:cubicBezTo>
                  <a:cubicBezTo>
                    <a:pt x="9902287" y="5548583"/>
                    <a:pt x="9690300" y="5439870"/>
                    <a:pt x="9391689" y="5486400"/>
                  </a:cubicBezTo>
                  <a:cubicBezTo>
                    <a:pt x="9093078" y="5532930"/>
                    <a:pt x="8902222" y="5394235"/>
                    <a:pt x="8596689" y="5486400"/>
                  </a:cubicBezTo>
                  <a:cubicBezTo>
                    <a:pt x="8291156" y="5578565"/>
                    <a:pt x="8094028" y="5466714"/>
                    <a:pt x="7902546" y="5486400"/>
                  </a:cubicBezTo>
                  <a:cubicBezTo>
                    <a:pt x="7711064" y="5506086"/>
                    <a:pt x="7351123" y="5475036"/>
                    <a:pt x="7208403" y="5486400"/>
                  </a:cubicBezTo>
                  <a:cubicBezTo>
                    <a:pt x="7065683" y="5497764"/>
                    <a:pt x="7060287" y="5479691"/>
                    <a:pt x="6917694" y="5486400"/>
                  </a:cubicBezTo>
                  <a:cubicBezTo>
                    <a:pt x="6775101" y="5493109"/>
                    <a:pt x="6562711" y="5450004"/>
                    <a:pt x="6425268" y="5486400"/>
                  </a:cubicBezTo>
                  <a:cubicBezTo>
                    <a:pt x="6287825" y="5522796"/>
                    <a:pt x="5859323" y="5486336"/>
                    <a:pt x="5630267" y="5486400"/>
                  </a:cubicBezTo>
                  <a:cubicBezTo>
                    <a:pt x="5401211" y="5486464"/>
                    <a:pt x="5367580" y="5472419"/>
                    <a:pt x="5238700" y="5486400"/>
                  </a:cubicBezTo>
                  <a:cubicBezTo>
                    <a:pt x="5109820" y="5500381"/>
                    <a:pt x="4642912" y="5475857"/>
                    <a:pt x="4443699" y="5486400"/>
                  </a:cubicBezTo>
                  <a:cubicBezTo>
                    <a:pt x="4244486" y="5496943"/>
                    <a:pt x="4023437" y="5461931"/>
                    <a:pt x="3850415" y="5486400"/>
                  </a:cubicBezTo>
                  <a:cubicBezTo>
                    <a:pt x="3677393" y="5510869"/>
                    <a:pt x="3559937" y="5437632"/>
                    <a:pt x="3357989" y="5486400"/>
                  </a:cubicBezTo>
                  <a:cubicBezTo>
                    <a:pt x="3156041" y="5535168"/>
                    <a:pt x="3027621" y="5461860"/>
                    <a:pt x="2865563" y="5486400"/>
                  </a:cubicBezTo>
                  <a:cubicBezTo>
                    <a:pt x="2703505" y="5510940"/>
                    <a:pt x="2255804" y="5478868"/>
                    <a:pt x="2070562" y="5486400"/>
                  </a:cubicBezTo>
                  <a:cubicBezTo>
                    <a:pt x="1885320" y="5493932"/>
                    <a:pt x="1528926" y="5406740"/>
                    <a:pt x="1376419" y="5486400"/>
                  </a:cubicBezTo>
                  <a:cubicBezTo>
                    <a:pt x="1223912" y="5566060"/>
                    <a:pt x="931934" y="5463103"/>
                    <a:pt x="581419" y="5486400"/>
                  </a:cubicBezTo>
                  <a:cubicBezTo>
                    <a:pt x="230904" y="5509697"/>
                    <a:pt x="274499" y="5481779"/>
                    <a:pt x="0" y="5486400"/>
                  </a:cubicBezTo>
                  <a:cubicBezTo>
                    <a:pt x="-47329" y="5377286"/>
                    <a:pt x="17319" y="5147938"/>
                    <a:pt x="0" y="5047488"/>
                  </a:cubicBezTo>
                  <a:cubicBezTo>
                    <a:pt x="-17319" y="4947038"/>
                    <a:pt x="1832" y="4733741"/>
                    <a:pt x="0" y="4553712"/>
                  </a:cubicBezTo>
                  <a:cubicBezTo>
                    <a:pt x="-1832" y="4373683"/>
                    <a:pt x="49103" y="4125317"/>
                    <a:pt x="0" y="3895344"/>
                  </a:cubicBezTo>
                  <a:cubicBezTo>
                    <a:pt x="-49103" y="3665371"/>
                    <a:pt x="29576" y="3666974"/>
                    <a:pt x="0" y="3511296"/>
                  </a:cubicBezTo>
                  <a:cubicBezTo>
                    <a:pt x="-29576" y="3355618"/>
                    <a:pt x="23024" y="3177596"/>
                    <a:pt x="0" y="3072384"/>
                  </a:cubicBezTo>
                  <a:cubicBezTo>
                    <a:pt x="-23024" y="2967172"/>
                    <a:pt x="37207" y="2692783"/>
                    <a:pt x="0" y="2578608"/>
                  </a:cubicBezTo>
                  <a:cubicBezTo>
                    <a:pt x="-37207" y="2464433"/>
                    <a:pt x="17649" y="2279109"/>
                    <a:pt x="0" y="2029968"/>
                  </a:cubicBezTo>
                  <a:cubicBezTo>
                    <a:pt x="-17649" y="1780827"/>
                    <a:pt x="35504" y="1711471"/>
                    <a:pt x="0" y="1536192"/>
                  </a:cubicBezTo>
                  <a:cubicBezTo>
                    <a:pt x="-35504" y="1360913"/>
                    <a:pt x="10758" y="1187982"/>
                    <a:pt x="0" y="932688"/>
                  </a:cubicBezTo>
                  <a:cubicBezTo>
                    <a:pt x="-10758" y="677394"/>
                    <a:pt x="35528" y="588434"/>
                    <a:pt x="0" y="493776"/>
                  </a:cubicBezTo>
                  <a:cubicBezTo>
                    <a:pt x="-35528" y="399118"/>
                    <a:pt x="19667" y="168972"/>
                    <a:pt x="0" y="0"/>
                  </a:cubicBezTo>
                  <a:close/>
                </a:path>
                <a:path w="10085832" h="5486400" stroke="0" extrusionOk="0">
                  <a:moveTo>
                    <a:pt x="0" y="0"/>
                  </a:moveTo>
                  <a:cubicBezTo>
                    <a:pt x="303101" y="-11984"/>
                    <a:pt x="343584" y="31957"/>
                    <a:pt x="664928" y="0"/>
                  </a:cubicBezTo>
                  <a:cubicBezTo>
                    <a:pt x="986272" y="-31957"/>
                    <a:pt x="1004236" y="37920"/>
                    <a:pt x="1329855" y="0"/>
                  </a:cubicBezTo>
                  <a:cubicBezTo>
                    <a:pt x="1655474" y="-37920"/>
                    <a:pt x="1842227" y="4127"/>
                    <a:pt x="1994783" y="0"/>
                  </a:cubicBezTo>
                  <a:cubicBezTo>
                    <a:pt x="2147339" y="-4127"/>
                    <a:pt x="2426104" y="29230"/>
                    <a:pt x="2659710" y="0"/>
                  </a:cubicBezTo>
                  <a:cubicBezTo>
                    <a:pt x="2893316" y="-29230"/>
                    <a:pt x="2964218" y="34389"/>
                    <a:pt x="3049495" y="0"/>
                  </a:cubicBezTo>
                  <a:cubicBezTo>
                    <a:pt x="3134772" y="-34389"/>
                    <a:pt x="3541521" y="65403"/>
                    <a:pt x="3714423" y="0"/>
                  </a:cubicBezTo>
                  <a:cubicBezTo>
                    <a:pt x="3887325" y="-65403"/>
                    <a:pt x="4060462" y="63472"/>
                    <a:pt x="4287636" y="0"/>
                  </a:cubicBezTo>
                  <a:cubicBezTo>
                    <a:pt x="4514810" y="-63472"/>
                    <a:pt x="4558530" y="2262"/>
                    <a:pt x="4677421" y="0"/>
                  </a:cubicBezTo>
                  <a:cubicBezTo>
                    <a:pt x="4796312" y="-2262"/>
                    <a:pt x="5063068" y="79758"/>
                    <a:pt x="5342349" y="0"/>
                  </a:cubicBezTo>
                  <a:cubicBezTo>
                    <a:pt x="5621630" y="-79758"/>
                    <a:pt x="5820525" y="35888"/>
                    <a:pt x="6098990" y="0"/>
                  </a:cubicBezTo>
                  <a:cubicBezTo>
                    <a:pt x="6377455" y="-35888"/>
                    <a:pt x="6254092" y="1983"/>
                    <a:pt x="6397061" y="0"/>
                  </a:cubicBezTo>
                  <a:cubicBezTo>
                    <a:pt x="6540030" y="-1983"/>
                    <a:pt x="6633509" y="13521"/>
                    <a:pt x="6695132" y="0"/>
                  </a:cubicBezTo>
                  <a:cubicBezTo>
                    <a:pt x="6756755" y="-13521"/>
                    <a:pt x="7033062" y="23924"/>
                    <a:pt x="7360060" y="0"/>
                  </a:cubicBezTo>
                  <a:cubicBezTo>
                    <a:pt x="7687058" y="-23924"/>
                    <a:pt x="7637768" y="46050"/>
                    <a:pt x="7749845" y="0"/>
                  </a:cubicBezTo>
                  <a:cubicBezTo>
                    <a:pt x="7861923" y="-46050"/>
                    <a:pt x="8113698" y="19060"/>
                    <a:pt x="8231344" y="0"/>
                  </a:cubicBezTo>
                  <a:cubicBezTo>
                    <a:pt x="8348990" y="-19060"/>
                    <a:pt x="8442804" y="2730"/>
                    <a:pt x="8529415" y="0"/>
                  </a:cubicBezTo>
                  <a:cubicBezTo>
                    <a:pt x="8616026" y="-2730"/>
                    <a:pt x="8981417" y="59124"/>
                    <a:pt x="9171414" y="0"/>
                  </a:cubicBezTo>
                  <a:cubicBezTo>
                    <a:pt x="9646333" y="3763"/>
                    <a:pt x="10135445" y="404775"/>
                    <a:pt x="10085832" y="914418"/>
                  </a:cubicBezTo>
                  <a:cubicBezTo>
                    <a:pt x="10111107" y="1171244"/>
                    <a:pt x="10044700" y="1301833"/>
                    <a:pt x="10085832" y="1485916"/>
                  </a:cubicBezTo>
                  <a:cubicBezTo>
                    <a:pt x="10126964" y="1669999"/>
                    <a:pt x="10082493" y="1819091"/>
                    <a:pt x="10085832" y="1920254"/>
                  </a:cubicBezTo>
                  <a:cubicBezTo>
                    <a:pt x="10089171" y="2021417"/>
                    <a:pt x="10058126" y="2215258"/>
                    <a:pt x="10085832" y="2491752"/>
                  </a:cubicBezTo>
                  <a:cubicBezTo>
                    <a:pt x="10113538" y="2768246"/>
                    <a:pt x="10080303" y="2921792"/>
                    <a:pt x="10085832" y="3108969"/>
                  </a:cubicBezTo>
                  <a:cubicBezTo>
                    <a:pt x="10091361" y="3296146"/>
                    <a:pt x="10077972" y="3463607"/>
                    <a:pt x="10085832" y="3589027"/>
                  </a:cubicBezTo>
                  <a:cubicBezTo>
                    <a:pt x="10093692" y="3714447"/>
                    <a:pt x="10048574" y="3991894"/>
                    <a:pt x="10085832" y="4251965"/>
                  </a:cubicBezTo>
                  <a:cubicBezTo>
                    <a:pt x="10123090" y="4512036"/>
                    <a:pt x="10076466" y="4608905"/>
                    <a:pt x="10085832" y="4732023"/>
                  </a:cubicBezTo>
                  <a:cubicBezTo>
                    <a:pt x="10095198" y="4855141"/>
                    <a:pt x="9997654" y="5280253"/>
                    <a:pt x="10085832" y="5486400"/>
                  </a:cubicBezTo>
                  <a:cubicBezTo>
                    <a:pt x="9854984" y="5534926"/>
                    <a:pt x="9747005" y="5469857"/>
                    <a:pt x="9593406" y="5486400"/>
                  </a:cubicBezTo>
                  <a:cubicBezTo>
                    <a:pt x="9439807" y="5502943"/>
                    <a:pt x="8959969" y="5462411"/>
                    <a:pt x="8798405" y="5486400"/>
                  </a:cubicBezTo>
                  <a:cubicBezTo>
                    <a:pt x="8636841" y="5510389"/>
                    <a:pt x="8364319" y="5437582"/>
                    <a:pt x="8104263" y="5486400"/>
                  </a:cubicBezTo>
                  <a:cubicBezTo>
                    <a:pt x="7844207" y="5535218"/>
                    <a:pt x="7618970" y="5436849"/>
                    <a:pt x="7309262" y="5486400"/>
                  </a:cubicBezTo>
                  <a:cubicBezTo>
                    <a:pt x="6999554" y="5535951"/>
                    <a:pt x="6848009" y="5439068"/>
                    <a:pt x="6514261" y="5486400"/>
                  </a:cubicBezTo>
                  <a:cubicBezTo>
                    <a:pt x="6180513" y="5533732"/>
                    <a:pt x="6093427" y="5469543"/>
                    <a:pt x="5920977" y="5486400"/>
                  </a:cubicBezTo>
                  <a:cubicBezTo>
                    <a:pt x="5748527" y="5503257"/>
                    <a:pt x="5528091" y="5474695"/>
                    <a:pt x="5327692" y="5486400"/>
                  </a:cubicBezTo>
                  <a:cubicBezTo>
                    <a:pt x="5127294" y="5498105"/>
                    <a:pt x="4941143" y="5445582"/>
                    <a:pt x="4835267" y="5486400"/>
                  </a:cubicBezTo>
                  <a:cubicBezTo>
                    <a:pt x="4729391" y="5527218"/>
                    <a:pt x="4475525" y="5469242"/>
                    <a:pt x="4141124" y="5486400"/>
                  </a:cubicBezTo>
                  <a:cubicBezTo>
                    <a:pt x="3806723" y="5503558"/>
                    <a:pt x="3719242" y="5445703"/>
                    <a:pt x="3547840" y="5486400"/>
                  </a:cubicBezTo>
                  <a:cubicBezTo>
                    <a:pt x="3376438" y="5527097"/>
                    <a:pt x="3126373" y="5442705"/>
                    <a:pt x="2954555" y="5486400"/>
                  </a:cubicBezTo>
                  <a:cubicBezTo>
                    <a:pt x="2782737" y="5530095"/>
                    <a:pt x="2615135" y="5484539"/>
                    <a:pt x="2462130" y="5486400"/>
                  </a:cubicBezTo>
                  <a:cubicBezTo>
                    <a:pt x="2309125" y="5488261"/>
                    <a:pt x="2247018" y="5482095"/>
                    <a:pt x="2171420" y="5486400"/>
                  </a:cubicBezTo>
                  <a:cubicBezTo>
                    <a:pt x="2095822" y="5490705"/>
                    <a:pt x="1889757" y="5451542"/>
                    <a:pt x="1678994" y="5486400"/>
                  </a:cubicBezTo>
                  <a:cubicBezTo>
                    <a:pt x="1468231" y="5521258"/>
                    <a:pt x="1270346" y="5452346"/>
                    <a:pt x="984852" y="5486400"/>
                  </a:cubicBezTo>
                  <a:cubicBezTo>
                    <a:pt x="699358" y="5520454"/>
                    <a:pt x="735492" y="5453513"/>
                    <a:pt x="593284" y="5486400"/>
                  </a:cubicBezTo>
                  <a:cubicBezTo>
                    <a:pt x="451076" y="5519287"/>
                    <a:pt x="177982" y="5463441"/>
                    <a:pt x="0" y="5486400"/>
                  </a:cubicBezTo>
                  <a:cubicBezTo>
                    <a:pt x="-46073" y="5291832"/>
                    <a:pt x="52064" y="5191194"/>
                    <a:pt x="0" y="4992624"/>
                  </a:cubicBezTo>
                  <a:cubicBezTo>
                    <a:pt x="-52064" y="4794054"/>
                    <a:pt x="47120" y="4521226"/>
                    <a:pt x="0" y="4334256"/>
                  </a:cubicBezTo>
                  <a:cubicBezTo>
                    <a:pt x="-47120" y="4147286"/>
                    <a:pt x="5661" y="4068980"/>
                    <a:pt x="0" y="3895344"/>
                  </a:cubicBezTo>
                  <a:cubicBezTo>
                    <a:pt x="-5661" y="3721708"/>
                    <a:pt x="46914" y="3594664"/>
                    <a:pt x="0" y="3456432"/>
                  </a:cubicBezTo>
                  <a:cubicBezTo>
                    <a:pt x="-46914" y="3318200"/>
                    <a:pt x="28906" y="3026224"/>
                    <a:pt x="0" y="2798064"/>
                  </a:cubicBezTo>
                  <a:cubicBezTo>
                    <a:pt x="-28906" y="2569904"/>
                    <a:pt x="28117" y="2504439"/>
                    <a:pt x="0" y="2304288"/>
                  </a:cubicBezTo>
                  <a:cubicBezTo>
                    <a:pt x="-28117" y="2104137"/>
                    <a:pt x="28707" y="1969626"/>
                    <a:pt x="0" y="1700784"/>
                  </a:cubicBezTo>
                  <a:cubicBezTo>
                    <a:pt x="-28707" y="1431942"/>
                    <a:pt x="39014" y="1438729"/>
                    <a:pt x="0" y="1261872"/>
                  </a:cubicBezTo>
                  <a:cubicBezTo>
                    <a:pt x="-39014" y="1085015"/>
                    <a:pt x="41310" y="914006"/>
                    <a:pt x="0" y="658368"/>
                  </a:cubicBezTo>
                  <a:cubicBezTo>
                    <a:pt x="-41310" y="402730"/>
                    <a:pt x="60232" y="141129"/>
                    <a:pt x="0" y="0"/>
                  </a:cubicBezTo>
                  <a:close/>
                </a:path>
              </a:pathLst>
            </a:custGeom>
            <a:solidFill>
              <a:schemeClr val="bg1"/>
            </a:solidFill>
            <a:ln w="38100">
              <a:solidFill>
                <a:schemeClr val="accent5">
                  <a:lumMod val="75000"/>
                </a:schemeClr>
              </a:solidFill>
              <a:prstDash val="dash"/>
              <a:extLst>
                <a:ext uri="{C807C97D-BFC1-408E-A445-0C87EB9F89A2}">
                  <ask:lineSketchStyleProps xmlns:ask="http://schemas.microsoft.com/office/drawing/2018/sketchyshapes" sd="1503425254">
                    <a:prstGeom prst="round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643DBA2D-AA6F-8451-CE6F-B1192D061131}"/>
                </a:ext>
              </a:extLst>
            </p:cNvPr>
            <p:cNvSpPr txBox="1"/>
            <p:nvPr/>
          </p:nvSpPr>
          <p:spPr>
            <a:xfrm>
              <a:off x="858012" y="822960"/>
              <a:ext cx="985723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i="0" dirty="0">
                  <a:solidFill>
                    <a:srgbClr val="FF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1. </a:t>
              </a:r>
              <a:r>
                <a:rPr lang="vi-VN" sz="4000" b="1" i="0" dirty="0">
                  <a:solidFill>
                    <a:srgbClr val="FF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Nêu những thói quen của người thân trong gia đình em khi sử dụng công nghệ gây ảnh hưởng đến sức khỏe.</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1DB77EAA-366B-8B43-7E6E-93EA0557AD96}"/>
              </a:ext>
            </a:extLst>
          </p:cNvPr>
          <p:cNvSpPr txBox="1"/>
          <p:nvPr/>
        </p:nvSpPr>
        <p:spPr>
          <a:xfrm>
            <a:off x="1090422" y="3309310"/>
            <a:ext cx="9480042" cy="2308324"/>
          </a:xfrm>
          <a:prstGeom prst="rect">
            <a:avLst/>
          </a:prstGeom>
          <a:noFill/>
        </p:spPr>
        <p:txBody>
          <a:bodyPr wrap="square">
            <a:spAutoFit/>
          </a:bodyPr>
          <a:lstStyle/>
          <a:p>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Thức khuya để xem ti vi.</a:t>
            </a:r>
          </a:p>
          <a:p>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Sử dụng máy tính quá nhiều.</a:t>
            </a:r>
          </a:p>
          <a:p>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Sử dụng điện thoại trước khi đi ngủ khi đã tắt hết các thiết bị chiếu sáng…</a:t>
            </a:r>
          </a:p>
        </p:txBody>
      </p:sp>
    </p:spTree>
    <p:extLst>
      <p:ext uri="{BB962C8B-B14F-4D97-AF65-F5344CB8AC3E}">
        <p14:creationId xmlns:p14="http://schemas.microsoft.com/office/powerpoint/2010/main" val="39629307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a book&#10;&#10;Description automatically generated">
            <a:extLst>
              <a:ext uri="{FF2B5EF4-FFF2-40B4-BE49-F238E27FC236}">
                <a16:creationId xmlns:a16="http://schemas.microsoft.com/office/drawing/2014/main" id="{F1C7E461-3228-6C7C-21A6-3C8492F5579C}"/>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16" name="Group 15">
            <a:extLst>
              <a:ext uri="{FF2B5EF4-FFF2-40B4-BE49-F238E27FC236}">
                <a16:creationId xmlns:a16="http://schemas.microsoft.com/office/drawing/2014/main" id="{41E094F8-1409-E597-B18A-108CD731C244}"/>
              </a:ext>
            </a:extLst>
          </p:cNvPr>
          <p:cNvGrpSpPr/>
          <p:nvPr/>
        </p:nvGrpSpPr>
        <p:grpSpPr>
          <a:xfrm>
            <a:off x="858012" y="548640"/>
            <a:ext cx="10087356" cy="5486400"/>
            <a:chOff x="858012" y="548640"/>
            <a:chExt cx="10087356" cy="5486400"/>
          </a:xfrm>
        </p:grpSpPr>
        <p:sp>
          <p:nvSpPr>
            <p:cNvPr id="4" name="Rectangle: Single Corner Rounded 3">
              <a:extLst>
                <a:ext uri="{FF2B5EF4-FFF2-40B4-BE49-F238E27FC236}">
                  <a16:creationId xmlns:a16="http://schemas.microsoft.com/office/drawing/2014/main" id="{B12C0A2B-0CDE-1843-445B-D88E83C2B347}"/>
                </a:ext>
              </a:extLst>
            </p:cNvPr>
            <p:cNvSpPr/>
            <p:nvPr/>
          </p:nvSpPr>
          <p:spPr>
            <a:xfrm>
              <a:off x="859536" y="548640"/>
              <a:ext cx="10085832" cy="5486400"/>
            </a:xfrm>
            <a:custGeom>
              <a:avLst/>
              <a:gdLst>
                <a:gd name="connsiteX0" fmla="*/ 0 w 10085832"/>
                <a:gd name="connsiteY0" fmla="*/ 0 h 5486400"/>
                <a:gd name="connsiteX1" fmla="*/ 573213 w 10085832"/>
                <a:gd name="connsiteY1" fmla="*/ 0 h 5486400"/>
                <a:gd name="connsiteX2" fmla="*/ 871284 w 10085832"/>
                <a:gd name="connsiteY2" fmla="*/ 0 h 5486400"/>
                <a:gd name="connsiteX3" fmla="*/ 1261069 w 10085832"/>
                <a:gd name="connsiteY3" fmla="*/ 0 h 5486400"/>
                <a:gd name="connsiteX4" fmla="*/ 1742569 w 10085832"/>
                <a:gd name="connsiteY4" fmla="*/ 0 h 5486400"/>
                <a:gd name="connsiteX5" fmla="*/ 2499210 w 10085832"/>
                <a:gd name="connsiteY5" fmla="*/ 0 h 5486400"/>
                <a:gd name="connsiteX6" fmla="*/ 2797281 w 10085832"/>
                <a:gd name="connsiteY6" fmla="*/ 0 h 5486400"/>
                <a:gd name="connsiteX7" fmla="*/ 3278781 w 10085832"/>
                <a:gd name="connsiteY7" fmla="*/ 0 h 5486400"/>
                <a:gd name="connsiteX8" fmla="*/ 4035422 w 10085832"/>
                <a:gd name="connsiteY8" fmla="*/ 0 h 5486400"/>
                <a:gd name="connsiteX9" fmla="*/ 4516921 w 10085832"/>
                <a:gd name="connsiteY9" fmla="*/ 0 h 5486400"/>
                <a:gd name="connsiteX10" fmla="*/ 5273563 w 10085832"/>
                <a:gd name="connsiteY10" fmla="*/ 0 h 5486400"/>
                <a:gd name="connsiteX11" fmla="*/ 5663348 w 10085832"/>
                <a:gd name="connsiteY11" fmla="*/ 0 h 5486400"/>
                <a:gd name="connsiteX12" fmla="*/ 5961419 w 10085832"/>
                <a:gd name="connsiteY12" fmla="*/ 0 h 5486400"/>
                <a:gd name="connsiteX13" fmla="*/ 6351204 w 10085832"/>
                <a:gd name="connsiteY13" fmla="*/ 0 h 5486400"/>
                <a:gd name="connsiteX14" fmla="*/ 6924418 w 10085832"/>
                <a:gd name="connsiteY14" fmla="*/ 0 h 5486400"/>
                <a:gd name="connsiteX15" fmla="*/ 7589345 w 10085832"/>
                <a:gd name="connsiteY15" fmla="*/ 0 h 5486400"/>
                <a:gd name="connsiteX16" fmla="*/ 7979130 w 10085832"/>
                <a:gd name="connsiteY16" fmla="*/ 0 h 5486400"/>
                <a:gd name="connsiteX17" fmla="*/ 8277201 w 10085832"/>
                <a:gd name="connsiteY17" fmla="*/ 0 h 5486400"/>
                <a:gd name="connsiteX18" fmla="*/ 9171414 w 10085832"/>
                <a:gd name="connsiteY18" fmla="*/ 0 h 5486400"/>
                <a:gd name="connsiteX19" fmla="*/ 10085832 w 10085832"/>
                <a:gd name="connsiteY19" fmla="*/ 914418 h 5486400"/>
                <a:gd name="connsiteX20" fmla="*/ 10085832 w 10085832"/>
                <a:gd name="connsiteY20" fmla="*/ 1440196 h 5486400"/>
                <a:gd name="connsiteX21" fmla="*/ 10085832 w 10085832"/>
                <a:gd name="connsiteY21" fmla="*/ 2011694 h 5486400"/>
                <a:gd name="connsiteX22" fmla="*/ 10085832 w 10085832"/>
                <a:gd name="connsiteY22" fmla="*/ 2537472 h 5486400"/>
                <a:gd name="connsiteX23" fmla="*/ 10085832 w 10085832"/>
                <a:gd name="connsiteY23" fmla="*/ 2971810 h 5486400"/>
                <a:gd name="connsiteX24" fmla="*/ 10085832 w 10085832"/>
                <a:gd name="connsiteY24" fmla="*/ 3589027 h 5486400"/>
                <a:gd name="connsiteX25" fmla="*/ 10085832 w 10085832"/>
                <a:gd name="connsiteY25" fmla="*/ 4160525 h 5486400"/>
                <a:gd name="connsiteX26" fmla="*/ 10085832 w 10085832"/>
                <a:gd name="connsiteY26" fmla="*/ 4594864 h 5486400"/>
                <a:gd name="connsiteX27" fmla="*/ 10085832 w 10085832"/>
                <a:gd name="connsiteY27" fmla="*/ 5486400 h 5486400"/>
                <a:gd name="connsiteX28" fmla="*/ 9391689 w 10085832"/>
                <a:gd name="connsiteY28" fmla="*/ 5486400 h 5486400"/>
                <a:gd name="connsiteX29" fmla="*/ 8596689 w 10085832"/>
                <a:gd name="connsiteY29" fmla="*/ 5486400 h 5486400"/>
                <a:gd name="connsiteX30" fmla="*/ 7902546 w 10085832"/>
                <a:gd name="connsiteY30" fmla="*/ 5486400 h 5486400"/>
                <a:gd name="connsiteX31" fmla="*/ 7208403 w 10085832"/>
                <a:gd name="connsiteY31" fmla="*/ 5486400 h 5486400"/>
                <a:gd name="connsiteX32" fmla="*/ 6917694 w 10085832"/>
                <a:gd name="connsiteY32" fmla="*/ 5486400 h 5486400"/>
                <a:gd name="connsiteX33" fmla="*/ 6425268 w 10085832"/>
                <a:gd name="connsiteY33" fmla="*/ 5486400 h 5486400"/>
                <a:gd name="connsiteX34" fmla="*/ 5630267 w 10085832"/>
                <a:gd name="connsiteY34" fmla="*/ 5486400 h 5486400"/>
                <a:gd name="connsiteX35" fmla="*/ 5238700 w 10085832"/>
                <a:gd name="connsiteY35" fmla="*/ 5486400 h 5486400"/>
                <a:gd name="connsiteX36" fmla="*/ 4443699 w 10085832"/>
                <a:gd name="connsiteY36" fmla="*/ 5486400 h 5486400"/>
                <a:gd name="connsiteX37" fmla="*/ 3850415 w 10085832"/>
                <a:gd name="connsiteY37" fmla="*/ 5486400 h 5486400"/>
                <a:gd name="connsiteX38" fmla="*/ 3357989 w 10085832"/>
                <a:gd name="connsiteY38" fmla="*/ 5486400 h 5486400"/>
                <a:gd name="connsiteX39" fmla="*/ 2865563 w 10085832"/>
                <a:gd name="connsiteY39" fmla="*/ 5486400 h 5486400"/>
                <a:gd name="connsiteX40" fmla="*/ 2070562 w 10085832"/>
                <a:gd name="connsiteY40" fmla="*/ 5486400 h 5486400"/>
                <a:gd name="connsiteX41" fmla="*/ 1376419 w 10085832"/>
                <a:gd name="connsiteY41" fmla="*/ 5486400 h 5486400"/>
                <a:gd name="connsiteX42" fmla="*/ 581419 w 10085832"/>
                <a:gd name="connsiteY42" fmla="*/ 5486400 h 5486400"/>
                <a:gd name="connsiteX43" fmla="*/ 0 w 10085832"/>
                <a:gd name="connsiteY43" fmla="*/ 5486400 h 5486400"/>
                <a:gd name="connsiteX44" fmla="*/ 0 w 10085832"/>
                <a:gd name="connsiteY44" fmla="*/ 5047488 h 5486400"/>
                <a:gd name="connsiteX45" fmla="*/ 0 w 10085832"/>
                <a:gd name="connsiteY45" fmla="*/ 4553712 h 5486400"/>
                <a:gd name="connsiteX46" fmla="*/ 0 w 10085832"/>
                <a:gd name="connsiteY46" fmla="*/ 3895344 h 5486400"/>
                <a:gd name="connsiteX47" fmla="*/ 0 w 10085832"/>
                <a:gd name="connsiteY47" fmla="*/ 3511296 h 5486400"/>
                <a:gd name="connsiteX48" fmla="*/ 0 w 10085832"/>
                <a:gd name="connsiteY48" fmla="*/ 3072384 h 5486400"/>
                <a:gd name="connsiteX49" fmla="*/ 0 w 10085832"/>
                <a:gd name="connsiteY49" fmla="*/ 2578608 h 5486400"/>
                <a:gd name="connsiteX50" fmla="*/ 0 w 10085832"/>
                <a:gd name="connsiteY50" fmla="*/ 2029968 h 5486400"/>
                <a:gd name="connsiteX51" fmla="*/ 0 w 10085832"/>
                <a:gd name="connsiteY51" fmla="*/ 1536192 h 5486400"/>
                <a:gd name="connsiteX52" fmla="*/ 0 w 10085832"/>
                <a:gd name="connsiteY52" fmla="*/ 932688 h 5486400"/>
                <a:gd name="connsiteX53" fmla="*/ 0 w 10085832"/>
                <a:gd name="connsiteY53" fmla="*/ 493776 h 5486400"/>
                <a:gd name="connsiteX54" fmla="*/ 0 w 10085832"/>
                <a:gd name="connsiteY54"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85832" h="5486400" fill="none" extrusionOk="0">
                  <a:moveTo>
                    <a:pt x="0" y="0"/>
                  </a:moveTo>
                  <a:cubicBezTo>
                    <a:pt x="259670" y="-9464"/>
                    <a:pt x="287237" y="2030"/>
                    <a:pt x="573213" y="0"/>
                  </a:cubicBezTo>
                  <a:cubicBezTo>
                    <a:pt x="859189" y="-2030"/>
                    <a:pt x="799196" y="14494"/>
                    <a:pt x="871284" y="0"/>
                  </a:cubicBezTo>
                  <a:cubicBezTo>
                    <a:pt x="943372" y="-14494"/>
                    <a:pt x="1077713" y="5588"/>
                    <a:pt x="1261069" y="0"/>
                  </a:cubicBezTo>
                  <a:cubicBezTo>
                    <a:pt x="1444426" y="-5588"/>
                    <a:pt x="1557543" y="5760"/>
                    <a:pt x="1742569" y="0"/>
                  </a:cubicBezTo>
                  <a:cubicBezTo>
                    <a:pt x="1927595" y="-5760"/>
                    <a:pt x="2194655" y="18625"/>
                    <a:pt x="2499210" y="0"/>
                  </a:cubicBezTo>
                  <a:cubicBezTo>
                    <a:pt x="2803765" y="-18625"/>
                    <a:pt x="2701391" y="19004"/>
                    <a:pt x="2797281" y="0"/>
                  </a:cubicBezTo>
                  <a:cubicBezTo>
                    <a:pt x="2893171" y="-19004"/>
                    <a:pt x="3155144" y="15828"/>
                    <a:pt x="3278781" y="0"/>
                  </a:cubicBezTo>
                  <a:cubicBezTo>
                    <a:pt x="3402418" y="-15828"/>
                    <a:pt x="3743701" y="28432"/>
                    <a:pt x="4035422" y="0"/>
                  </a:cubicBezTo>
                  <a:cubicBezTo>
                    <a:pt x="4327143" y="-28432"/>
                    <a:pt x="4289548" y="56328"/>
                    <a:pt x="4516921" y="0"/>
                  </a:cubicBezTo>
                  <a:cubicBezTo>
                    <a:pt x="4744294" y="-56328"/>
                    <a:pt x="5088166" y="74213"/>
                    <a:pt x="5273563" y="0"/>
                  </a:cubicBezTo>
                  <a:cubicBezTo>
                    <a:pt x="5458960" y="-74213"/>
                    <a:pt x="5538844" y="24151"/>
                    <a:pt x="5663348" y="0"/>
                  </a:cubicBezTo>
                  <a:cubicBezTo>
                    <a:pt x="5787853" y="-24151"/>
                    <a:pt x="5889964" y="306"/>
                    <a:pt x="5961419" y="0"/>
                  </a:cubicBezTo>
                  <a:cubicBezTo>
                    <a:pt x="6032874" y="-306"/>
                    <a:pt x="6186580" y="39121"/>
                    <a:pt x="6351204" y="0"/>
                  </a:cubicBezTo>
                  <a:cubicBezTo>
                    <a:pt x="6515829" y="-39121"/>
                    <a:pt x="6741861" y="51216"/>
                    <a:pt x="6924418" y="0"/>
                  </a:cubicBezTo>
                  <a:cubicBezTo>
                    <a:pt x="7106975" y="-51216"/>
                    <a:pt x="7387273" y="6781"/>
                    <a:pt x="7589345" y="0"/>
                  </a:cubicBezTo>
                  <a:cubicBezTo>
                    <a:pt x="7791417" y="-6781"/>
                    <a:pt x="7792138" y="8620"/>
                    <a:pt x="7979130" y="0"/>
                  </a:cubicBezTo>
                  <a:cubicBezTo>
                    <a:pt x="8166122" y="-8620"/>
                    <a:pt x="8206240" y="25271"/>
                    <a:pt x="8277201" y="0"/>
                  </a:cubicBezTo>
                  <a:cubicBezTo>
                    <a:pt x="8348162" y="-25271"/>
                    <a:pt x="8988164" y="62701"/>
                    <a:pt x="9171414" y="0"/>
                  </a:cubicBezTo>
                  <a:cubicBezTo>
                    <a:pt x="9681389" y="-89653"/>
                    <a:pt x="10153958" y="312096"/>
                    <a:pt x="10085832" y="914418"/>
                  </a:cubicBezTo>
                  <a:cubicBezTo>
                    <a:pt x="10095563" y="1106484"/>
                    <a:pt x="10064780" y="1221263"/>
                    <a:pt x="10085832" y="1440196"/>
                  </a:cubicBezTo>
                  <a:cubicBezTo>
                    <a:pt x="10106884" y="1659129"/>
                    <a:pt x="10023954" y="1734500"/>
                    <a:pt x="10085832" y="2011694"/>
                  </a:cubicBezTo>
                  <a:cubicBezTo>
                    <a:pt x="10147710" y="2288888"/>
                    <a:pt x="10081320" y="2313618"/>
                    <a:pt x="10085832" y="2537472"/>
                  </a:cubicBezTo>
                  <a:cubicBezTo>
                    <a:pt x="10090344" y="2761326"/>
                    <a:pt x="10056698" y="2812616"/>
                    <a:pt x="10085832" y="2971810"/>
                  </a:cubicBezTo>
                  <a:cubicBezTo>
                    <a:pt x="10114966" y="3131004"/>
                    <a:pt x="10024679" y="3358769"/>
                    <a:pt x="10085832" y="3589027"/>
                  </a:cubicBezTo>
                  <a:cubicBezTo>
                    <a:pt x="10146985" y="3819285"/>
                    <a:pt x="10072687" y="3947265"/>
                    <a:pt x="10085832" y="4160525"/>
                  </a:cubicBezTo>
                  <a:cubicBezTo>
                    <a:pt x="10098977" y="4373785"/>
                    <a:pt x="10039663" y="4481621"/>
                    <a:pt x="10085832" y="4594864"/>
                  </a:cubicBezTo>
                  <a:cubicBezTo>
                    <a:pt x="10132001" y="4708107"/>
                    <a:pt x="10069835" y="5101550"/>
                    <a:pt x="10085832" y="5486400"/>
                  </a:cubicBezTo>
                  <a:cubicBezTo>
                    <a:pt x="9902287" y="5548583"/>
                    <a:pt x="9690300" y="5439870"/>
                    <a:pt x="9391689" y="5486400"/>
                  </a:cubicBezTo>
                  <a:cubicBezTo>
                    <a:pt x="9093078" y="5532930"/>
                    <a:pt x="8902222" y="5394235"/>
                    <a:pt x="8596689" y="5486400"/>
                  </a:cubicBezTo>
                  <a:cubicBezTo>
                    <a:pt x="8291156" y="5578565"/>
                    <a:pt x="8094028" y="5466714"/>
                    <a:pt x="7902546" y="5486400"/>
                  </a:cubicBezTo>
                  <a:cubicBezTo>
                    <a:pt x="7711064" y="5506086"/>
                    <a:pt x="7351123" y="5475036"/>
                    <a:pt x="7208403" y="5486400"/>
                  </a:cubicBezTo>
                  <a:cubicBezTo>
                    <a:pt x="7065683" y="5497764"/>
                    <a:pt x="7060287" y="5479691"/>
                    <a:pt x="6917694" y="5486400"/>
                  </a:cubicBezTo>
                  <a:cubicBezTo>
                    <a:pt x="6775101" y="5493109"/>
                    <a:pt x="6562711" y="5450004"/>
                    <a:pt x="6425268" y="5486400"/>
                  </a:cubicBezTo>
                  <a:cubicBezTo>
                    <a:pt x="6287825" y="5522796"/>
                    <a:pt x="5859323" y="5486336"/>
                    <a:pt x="5630267" y="5486400"/>
                  </a:cubicBezTo>
                  <a:cubicBezTo>
                    <a:pt x="5401211" y="5486464"/>
                    <a:pt x="5367580" y="5472419"/>
                    <a:pt x="5238700" y="5486400"/>
                  </a:cubicBezTo>
                  <a:cubicBezTo>
                    <a:pt x="5109820" y="5500381"/>
                    <a:pt x="4642912" y="5475857"/>
                    <a:pt x="4443699" y="5486400"/>
                  </a:cubicBezTo>
                  <a:cubicBezTo>
                    <a:pt x="4244486" y="5496943"/>
                    <a:pt x="4023437" y="5461931"/>
                    <a:pt x="3850415" y="5486400"/>
                  </a:cubicBezTo>
                  <a:cubicBezTo>
                    <a:pt x="3677393" y="5510869"/>
                    <a:pt x="3559937" y="5437632"/>
                    <a:pt x="3357989" y="5486400"/>
                  </a:cubicBezTo>
                  <a:cubicBezTo>
                    <a:pt x="3156041" y="5535168"/>
                    <a:pt x="3027621" y="5461860"/>
                    <a:pt x="2865563" y="5486400"/>
                  </a:cubicBezTo>
                  <a:cubicBezTo>
                    <a:pt x="2703505" y="5510940"/>
                    <a:pt x="2255804" y="5478868"/>
                    <a:pt x="2070562" y="5486400"/>
                  </a:cubicBezTo>
                  <a:cubicBezTo>
                    <a:pt x="1885320" y="5493932"/>
                    <a:pt x="1528926" y="5406740"/>
                    <a:pt x="1376419" y="5486400"/>
                  </a:cubicBezTo>
                  <a:cubicBezTo>
                    <a:pt x="1223912" y="5566060"/>
                    <a:pt x="931934" y="5463103"/>
                    <a:pt x="581419" y="5486400"/>
                  </a:cubicBezTo>
                  <a:cubicBezTo>
                    <a:pt x="230904" y="5509697"/>
                    <a:pt x="274499" y="5481779"/>
                    <a:pt x="0" y="5486400"/>
                  </a:cubicBezTo>
                  <a:cubicBezTo>
                    <a:pt x="-47329" y="5377286"/>
                    <a:pt x="17319" y="5147938"/>
                    <a:pt x="0" y="5047488"/>
                  </a:cubicBezTo>
                  <a:cubicBezTo>
                    <a:pt x="-17319" y="4947038"/>
                    <a:pt x="1832" y="4733741"/>
                    <a:pt x="0" y="4553712"/>
                  </a:cubicBezTo>
                  <a:cubicBezTo>
                    <a:pt x="-1832" y="4373683"/>
                    <a:pt x="49103" y="4125317"/>
                    <a:pt x="0" y="3895344"/>
                  </a:cubicBezTo>
                  <a:cubicBezTo>
                    <a:pt x="-49103" y="3665371"/>
                    <a:pt x="29576" y="3666974"/>
                    <a:pt x="0" y="3511296"/>
                  </a:cubicBezTo>
                  <a:cubicBezTo>
                    <a:pt x="-29576" y="3355618"/>
                    <a:pt x="23024" y="3177596"/>
                    <a:pt x="0" y="3072384"/>
                  </a:cubicBezTo>
                  <a:cubicBezTo>
                    <a:pt x="-23024" y="2967172"/>
                    <a:pt x="37207" y="2692783"/>
                    <a:pt x="0" y="2578608"/>
                  </a:cubicBezTo>
                  <a:cubicBezTo>
                    <a:pt x="-37207" y="2464433"/>
                    <a:pt x="17649" y="2279109"/>
                    <a:pt x="0" y="2029968"/>
                  </a:cubicBezTo>
                  <a:cubicBezTo>
                    <a:pt x="-17649" y="1780827"/>
                    <a:pt x="35504" y="1711471"/>
                    <a:pt x="0" y="1536192"/>
                  </a:cubicBezTo>
                  <a:cubicBezTo>
                    <a:pt x="-35504" y="1360913"/>
                    <a:pt x="10758" y="1187982"/>
                    <a:pt x="0" y="932688"/>
                  </a:cubicBezTo>
                  <a:cubicBezTo>
                    <a:pt x="-10758" y="677394"/>
                    <a:pt x="35528" y="588434"/>
                    <a:pt x="0" y="493776"/>
                  </a:cubicBezTo>
                  <a:cubicBezTo>
                    <a:pt x="-35528" y="399118"/>
                    <a:pt x="19667" y="168972"/>
                    <a:pt x="0" y="0"/>
                  </a:cubicBezTo>
                  <a:close/>
                </a:path>
                <a:path w="10085832" h="5486400" stroke="0" extrusionOk="0">
                  <a:moveTo>
                    <a:pt x="0" y="0"/>
                  </a:moveTo>
                  <a:cubicBezTo>
                    <a:pt x="303101" y="-11984"/>
                    <a:pt x="343584" y="31957"/>
                    <a:pt x="664928" y="0"/>
                  </a:cubicBezTo>
                  <a:cubicBezTo>
                    <a:pt x="986272" y="-31957"/>
                    <a:pt x="1004236" y="37920"/>
                    <a:pt x="1329855" y="0"/>
                  </a:cubicBezTo>
                  <a:cubicBezTo>
                    <a:pt x="1655474" y="-37920"/>
                    <a:pt x="1842227" y="4127"/>
                    <a:pt x="1994783" y="0"/>
                  </a:cubicBezTo>
                  <a:cubicBezTo>
                    <a:pt x="2147339" y="-4127"/>
                    <a:pt x="2426104" y="29230"/>
                    <a:pt x="2659710" y="0"/>
                  </a:cubicBezTo>
                  <a:cubicBezTo>
                    <a:pt x="2893316" y="-29230"/>
                    <a:pt x="2964218" y="34389"/>
                    <a:pt x="3049495" y="0"/>
                  </a:cubicBezTo>
                  <a:cubicBezTo>
                    <a:pt x="3134772" y="-34389"/>
                    <a:pt x="3541521" y="65403"/>
                    <a:pt x="3714423" y="0"/>
                  </a:cubicBezTo>
                  <a:cubicBezTo>
                    <a:pt x="3887325" y="-65403"/>
                    <a:pt x="4060462" y="63472"/>
                    <a:pt x="4287636" y="0"/>
                  </a:cubicBezTo>
                  <a:cubicBezTo>
                    <a:pt x="4514810" y="-63472"/>
                    <a:pt x="4558530" y="2262"/>
                    <a:pt x="4677421" y="0"/>
                  </a:cubicBezTo>
                  <a:cubicBezTo>
                    <a:pt x="4796312" y="-2262"/>
                    <a:pt x="5063068" y="79758"/>
                    <a:pt x="5342349" y="0"/>
                  </a:cubicBezTo>
                  <a:cubicBezTo>
                    <a:pt x="5621630" y="-79758"/>
                    <a:pt x="5820525" y="35888"/>
                    <a:pt x="6098990" y="0"/>
                  </a:cubicBezTo>
                  <a:cubicBezTo>
                    <a:pt x="6377455" y="-35888"/>
                    <a:pt x="6254092" y="1983"/>
                    <a:pt x="6397061" y="0"/>
                  </a:cubicBezTo>
                  <a:cubicBezTo>
                    <a:pt x="6540030" y="-1983"/>
                    <a:pt x="6633509" y="13521"/>
                    <a:pt x="6695132" y="0"/>
                  </a:cubicBezTo>
                  <a:cubicBezTo>
                    <a:pt x="6756755" y="-13521"/>
                    <a:pt x="7033062" y="23924"/>
                    <a:pt x="7360060" y="0"/>
                  </a:cubicBezTo>
                  <a:cubicBezTo>
                    <a:pt x="7687058" y="-23924"/>
                    <a:pt x="7637768" y="46050"/>
                    <a:pt x="7749845" y="0"/>
                  </a:cubicBezTo>
                  <a:cubicBezTo>
                    <a:pt x="7861923" y="-46050"/>
                    <a:pt x="8113698" y="19060"/>
                    <a:pt x="8231344" y="0"/>
                  </a:cubicBezTo>
                  <a:cubicBezTo>
                    <a:pt x="8348990" y="-19060"/>
                    <a:pt x="8442804" y="2730"/>
                    <a:pt x="8529415" y="0"/>
                  </a:cubicBezTo>
                  <a:cubicBezTo>
                    <a:pt x="8616026" y="-2730"/>
                    <a:pt x="8981417" y="59124"/>
                    <a:pt x="9171414" y="0"/>
                  </a:cubicBezTo>
                  <a:cubicBezTo>
                    <a:pt x="9646333" y="3763"/>
                    <a:pt x="10135445" y="404775"/>
                    <a:pt x="10085832" y="914418"/>
                  </a:cubicBezTo>
                  <a:cubicBezTo>
                    <a:pt x="10111107" y="1171244"/>
                    <a:pt x="10044700" y="1301833"/>
                    <a:pt x="10085832" y="1485916"/>
                  </a:cubicBezTo>
                  <a:cubicBezTo>
                    <a:pt x="10126964" y="1669999"/>
                    <a:pt x="10082493" y="1819091"/>
                    <a:pt x="10085832" y="1920254"/>
                  </a:cubicBezTo>
                  <a:cubicBezTo>
                    <a:pt x="10089171" y="2021417"/>
                    <a:pt x="10058126" y="2215258"/>
                    <a:pt x="10085832" y="2491752"/>
                  </a:cubicBezTo>
                  <a:cubicBezTo>
                    <a:pt x="10113538" y="2768246"/>
                    <a:pt x="10080303" y="2921792"/>
                    <a:pt x="10085832" y="3108969"/>
                  </a:cubicBezTo>
                  <a:cubicBezTo>
                    <a:pt x="10091361" y="3296146"/>
                    <a:pt x="10077972" y="3463607"/>
                    <a:pt x="10085832" y="3589027"/>
                  </a:cubicBezTo>
                  <a:cubicBezTo>
                    <a:pt x="10093692" y="3714447"/>
                    <a:pt x="10048574" y="3991894"/>
                    <a:pt x="10085832" y="4251965"/>
                  </a:cubicBezTo>
                  <a:cubicBezTo>
                    <a:pt x="10123090" y="4512036"/>
                    <a:pt x="10076466" y="4608905"/>
                    <a:pt x="10085832" y="4732023"/>
                  </a:cubicBezTo>
                  <a:cubicBezTo>
                    <a:pt x="10095198" y="4855141"/>
                    <a:pt x="9997654" y="5280253"/>
                    <a:pt x="10085832" y="5486400"/>
                  </a:cubicBezTo>
                  <a:cubicBezTo>
                    <a:pt x="9854984" y="5534926"/>
                    <a:pt x="9747005" y="5469857"/>
                    <a:pt x="9593406" y="5486400"/>
                  </a:cubicBezTo>
                  <a:cubicBezTo>
                    <a:pt x="9439807" y="5502943"/>
                    <a:pt x="8959969" y="5462411"/>
                    <a:pt x="8798405" y="5486400"/>
                  </a:cubicBezTo>
                  <a:cubicBezTo>
                    <a:pt x="8636841" y="5510389"/>
                    <a:pt x="8364319" y="5437582"/>
                    <a:pt x="8104263" y="5486400"/>
                  </a:cubicBezTo>
                  <a:cubicBezTo>
                    <a:pt x="7844207" y="5535218"/>
                    <a:pt x="7618970" y="5436849"/>
                    <a:pt x="7309262" y="5486400"/>
                  </a:cubicBezTo>
                  <a:cubicBezTo>
                    <a:pt x="6999554" y="5535951"/>
                    <a:pt x="6848009" y="5439068"/>
                    <a:pt x="6514261" y="5486400"/>
                  </a:cubicBezTo>
                  <a:cubicBezTo>
                    <a:pt x="6180513" y="5533732"/>
                    <a:pt x="6093427" y="5469543"/>
                    <a:pt x="5920977" y="5486400"/>
                  </a:cubicBezTo>
                  <a:cubicBezTo>
                    <a:pt x="5748527" y="5503257"/>
                    <a:pt x="5528091" y="5474695"/>
                    <a:pt x="5327692" y="5486400"/>
                  </a:cubicBezTo>
                  <a:cubicBezTo>
                    <a:pt x="5127294" y="5498105"/>
                    <a:pt x="4941143" y="5445582"/>
                    <a:pt x="4835267" y="5486400"/>
                  </a:cubicBezTo>
                  <a:cubicBezTo>
                    <a:pt x="4729391" y="5527218"/>
                    <a:pt x="4475525" y="5469242"/>
                    <a:pt x="4141124" y="5486400"/>
                  </a:cubicBezTo>
                  <a:cubicBezTo>
                    <a:pt x="3806723" y="5503558"/>
                    <a:pt x="3719242" y="5445703"/>
                    <a:pt x="3547840" y="5486400"/>
                  </a:cubicBezTo>
                  <a:cubicBezTo>
                    <a:pt x="3376438" y="5527097"/>
                    <a:pt x="3126373" y="5442705"/>
                    <a:pt x="2954555" y="5486400"/>
                  </a:cubicBezTo>
                  <a:cubicBezTo>
                    <a:pt x="2782737" y="5530095"/>
                    <a:pt x="2615135" y="5484539"/>
                    <a:pt x="2462130" y="5486400"/>
                  </a:cubicBezTo>
                  <a:cubicBezTo>
                    <a:pt x="2309125" y="5488261"/>
                    <a:pt x="2247018" y="5482095"/>
                    <a:pt x="2171420" y="5486400"/>
                  </a:cubicBezTo>
                  <a:cubicBezTo>
                    <a:pt x="2095822" y="5490705"/>
                    <a:pt x="1889757" y="5451542"/>
                    <a:pt x="1678994" y="5486400"/>
                  </a:cubicBezTo>
                  <a:cubicBezTo>
                    <a:pt x="1468231" y="5521258"/>
                    <a:pt x="1270346" y="5452346"/>
                    <a:pt x="984852" y="5486400"/>
                  </a:cubicBezTo>
                  <a:cubicBezTo>
                    <a:pt x="699358" y="5520454"/>
                    <a:pt x="735492" y="5453513"/>
                    <a:pt x="593284" y="5486400"/>
                  </a:cubicBezTo>
                  <a:cubicBezTo>
                    <a:pt x="451076" y="5519287"/>
                    <a:pt x="177982" y="5463441"/>
                    <a:pt x="0" y="5486400"/>
                  </a:cubicBezTo>
                  <a:cubicBezTo>
                    <a:pt x="-46073" y="5291832"/>
                    <a:pt x="52064" y="5191194"/>
                    <a:pt x="0" y="4992624"/>
                  </a:cubicBezTo>
                  <a:cubicBezTo>
                    <a:pt x="-52064" y="4794054"/>
                    <a:pt x="47120" y="4521226"/>
                    <a:pt x="0" y="4334256"/>
                  </a:cubicBezTo>
                  <a:cubicBezTo>
                    <a:pt x="-47120" y="4147286"/>
                    <a:pt x="5661" y="4068980"/>
                    <a:pt x="0" y="3895344"/>
                  </a:cubicBezTo>
                  <a:cubicBezTo>
                    <a:pt x="-5661" y="3721708"/>
                    <a:pt x="46914" y="3594664"/>
                    <a:pt x="0" y="3456432"/>
                  </a:cubicBezTo>
                  <a:cubicBezTo>
                    <a:pt x="-46914" y="3318200"/>
                    <a:pt x="28906" y="3026224"/>
                    <a:pt x="0" y="2798064"/>
                  </a:cubicBezTo>
                  <a:cubicBezTo>
                    <a:pt x="-28906" y="2569904"/>
                    <a:pt x="28117" y="2504439"/>
                    <a:pt x="0" y="2304288"/>
                  </a:cubicBezTo>
                  <a:cubicBezTo>
                    <a:pt x="-28117" y="2104137"/>
                    <a:pt x="28707" y="1969626"/>
                    <a:pt x="0" y="1700784"/>
                  </a:cubicBezTo>
                  <a:cubicBezTo>
                    <a:pt x="-28707" y="1431942"/>
                    <a:pt x="39014" y="1438729"/>
                    <a:pt x="0" y="1261872"/>
                  </a:cubicBezTo>
                  <a:cubicBezTo>
                    <a:pt x="-39014" y="1085015"/>
                    <a:pt x="41310" y="914006"/>
                    <a:pt x="0" y="658368"/>
                  </a:cubicBezTo>
                  <a:cubicBezTo>
                    <a:pt x="-41310" y="402730"/>
                    <a:pt x="60232" y="141129"/>
                    <a:pt x="0" y="0"/>
                  </a:cubicBezTo>
                  <a:close/>
                </a:path>
              </a:pathLst>
            </a:custGeom>
            <a:solidFill>
              <a:schemeClr val="bg1"/>
            </a:solidFill>
            <a:ln w="38100">
              <a:solidFill>
                <a:schemeClr val="accent5">
                  <a:lumMod val="75000"/>
                </a:schemeClr>
              </a:solidFill>
              <a:prstDash val="dash"/>
              <a:extLst>
                <a:ext uri="{C807C97D-BFC1-408E-A445-0C87EB9F89A2}">
                  <ask:lineSketchStyleProps xmlns:ask="http://schemas.microsoft.com/office/drawing/2018/sketchyshapes" sd="1503425254">
                    <a:prstGeom prst="round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643DBA2D-AA6F-8451-CE6F-B1192D061131}"/>
                </a:ext>
              </a:extLst>
            </p:cNvPr>
            <p:cNvSpPr txBox="1"/>
            <p:nvPr/>
          </p:nvSpPr>
          <p:spPr>
            <a:xfrm>
              <a:off x="858012" y="822960"/>
              <a:ext cx="985723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78B2F09D-DE22-3779-0756-3954C7FD6E2F}"/>
              </a:ext>
            </a:extLst>
          </p:cNvPr>
          <p:cNvSpPr txBox="1"/>
          <p:nvPr/>
        </p:nvSpPr>
        <p:spPr>
          <a:xfrm>
            <a:off x="1099566" y="786384"/>
            <a:ext cx="9615678" cy="2800767"/>
          </a:xfrm>
          <a:prstGeom prst="rect">
            <a:avLst/>
          </a:prstGeom>
          <a:noFill/>
        </p:spPr>
        <p:txBody>
          <a:bodyPr wrap="square">
            <a:spAutoFit/>
          </a:bodyPr>
          <a:lstStyle/>
          <a:p>
            <a:pPr algn="ctr"/>
            <a:r>
              <a:rPr lang="en-GB" sz="4400" dirty="0">
                <a:latin typeface="Calibri" panose="020F0502020204030204" pitchFamily="34" charset="0"/>
                <a:ea typeface="Calibri" panose="020F0502020204030204" pitchFamily="34" charset="0"/>
                <a:cs typeface="Calibri" panose="020F0502020204030204" pitchFamily="34" charset="0"/>
              </a:rPr>
              <a:t>2. </a:t>
            </a:r>
            <a:r>
              <a:rPr lang="vi-VN" sz="4400" dirty="0">
                <a:latin typeface="Calibri" panose="020F0502020204030204" pitchFamily="34" charset="0"/>
                <a:ea typeface="Calibri" panose="020F0502020204030204" pitchFamily="34" charset="0"/>
                <a:cs typeface="Calibri" panose="020F0502020204030204" pitchFamily="34" charset="0"/>
              </a:rPr>
              <a:t>Tìm kiếm thông tin, hình ảnh và chuẩn bị bài trình bày về chủ đề:</a:t>
            </a:r>
          </a:p>
          <a:p>
            <a:pPr algn="ctr"/>
            <a:r>
              <a:rPr lang="vi-VN" sz="4400" b="1" i="1" dirty="0">
                <a:latin typeface="Calibri" panose="020F0502020204030204" pitchFamily="34" charset="0"/>
                <a:ea typeface="Calibri" panose="020F0502020204030204" pitchFamily="34" charset="0"/>
                <a:cs typeface="Calibri" panose="020F0502020204030204" pitchFamily="34" charset="0"/>
              </a:rPr>
              <a:t>“Sử dụng công nghệ trong đời sống: Nên hay không nên?”.</a:t>
            </a:r>
          </a:p>
        </p:txBody>
      </p:sp>
    </p:spTree>
    <p:extLst>
      <p:ext uri="{BB962C8B-B14F-4D97-AF65-F5344CB8AC3E}">
        <p14:creationId xmlns:p14="http://schemas.microsoft.com/office/powerpoint/2010/main" val="22491835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at a desk&#10;&#10;Description automatically generated">
            <a:extLst>
              <a:ext uri="{FF2B5EF4-FFF2-40B4-BE49-F238E27FC236}">
                <a16:creationId xmlns:a16="http://schemas.microsoft.com/office/drawing/2014/main" id="{FCDBF1A5-9674-0674-8CEF-FC279564E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9AC8DE62-1B6F-EFD0-BE4E-66DF385363EE}"/>
              </a:ext>
            </a:extLst>
          </p:cNvPr>
          <p:cNvGrpSpPr/>
          <p:nvPr/>
        </p:nvGrpSpPr>
        <p:grpSpPr>
          <a:xfrm>
            <a:off x="1219200" y="2209801"/>
            <a:ext cx="10166459" cy="1477327"/>
            <a:chOff x="914399" y="1181100"/>
            <a:chExt cx="15249688" cy="2215991"/>
          </a:xfrm>
        </p:grpSpPr>
        <p:sp>
          <p:nvSpPr>
            <p:cNvPr id="6" name="TextBox 5">
              <a:extLst>
                <a:ext uri="{FF2B5EF4-FFF2-40B4-BE49-F238E27FC236}">
                  <a16:creationId xmlns:a16="http://schemas.microsoft.com/office/drawing/2014/main" id="{57CF2782-F1EF-C727-C9C6-23D6D0DD6815}"/>
                </a:ext>
              </a:extLst>
            </p:cNvPr>
            <p:cNvSpPr txBox="1"/>
            <p:nvPr/>
          </p:nvSpPr>
          <p:spPr>
            <a:xfrm>
              <a:off x="914400" y="1181100"/>
              <a:ext cx="15249687" cy="2215991"/>
            </a:xfrm>
            <a:prstGeom prst="rect">
              <a:avLst/>
            </a:prstGeom>
            <a:noFill/>
          </p:spPr>
          <p:txBody>
            <a:bodyPr wrap="none" rtlCol="0">
              <a:prstTxWarp prst="textArchUp">
                <a:avLst/>
              </a:prstTxWarp>
              <a:spAutoFit/>
            </a:bodyPr>
            <a:lstStyle/>
            <a:p>
              <a:pPr defTabSz="609630"/>
              <a:r>
                <a:rPr lang="en-GB" sz="9200" dirty="0">
                  <a:ln w="466725">
                    <a:solidFill>
                      <a:prstClr val="white"/>
                    </a:solidFill>
                  </a:ln>
                  <a:solidFill>
                    <a:prstClr val="black"/>
                  </a:solidFill>
                  <a:effectLst>
                    <a:outerShdw blurRad="50800" dist="38100" dir="2700000" algn="tl" rotWithShape="0">
                      <a:prstClr val="black">
                        <a:alpha val="40000"/>
                      </a:prstClr>
                    </a:outerShdw>
                  </a:effectLst>
                  <a:latin typeface="UTM Showcard" panose="02040603050506020204" pitchFamily="18" charset="0"/>
                </a:rPr>
                <a:t>TẠM BIỆT CÁC EM!</a:t>
              </a:r>
              <a:endParaRPr lang="vi-VN" sz="9200" dirty="0">
                <a:ln w="466725">
                  <a:solidFill>
                    <a:prstClr val="white"/>
                  </a:solidFill>
                </a:ln>
                <a:solidFill>
                  <a:prstClr val="black"/>
                </a:solidFill>
                <a:effectLst>
                  <a:outerShdw blurRad="50800" dist="38100" dir="2700000" algn="tl" rotWithShape="0">
                    <a:prstClr val="black">
                      <a:alpha val="40000"/>
                    </a:prstClr>
                  </a:outerShdw>
                </a:effectLst>
                <a:latin typeface="Arial" panose="020B0604020202020204" pitchFamily="34" charset="0"/>
              </a:endParaRPr>
            </a:p>
          </p:txBody>
        </p:sp>
        <p:sp>
          <p:nvSpPr>
            <p:cNvPr id="7" name="TextBox 6">
              <a:extLst>
                <a:ext uri="{FF2B5EF4-FFF2-40B4-BE49-F238E27FC236}">
                  <a16:creationId xmlns:a16="http://schemas.microsoft.com/office/drawing/2014/main" id="{ABCEAF55-CB5B-787F-0F61-3B3B09D3AE85}"/>
                </a:ext>
              </a:extLst>
            </p:cNvPr>
            <p:cNvSpPr txBox="1"/>
            <p:nvPr/>
          </p:nvSpPr>
          <p:spPr>
            <a:xfrm>
              <a:off x="914399" y="1181100"/>
              <a:ext cx="15249687" cy="2215991"/>
            </a:xfrm>
            <a:prstGeom prst="rect">
              <a:avLst/>
            </a:prstGeom>
            <a:noFill/>
          </p:spPr>
          <p:txBody>
            <a:bodyPr wrap="none" rtlCol="0">
              <a:prstTxWarp prst="textArchUp">
                <a:avLst/>
              </a:prstTxWarp>
              <a:spAutoFit/>
            </a:bodyPr>
            <a:lstStyle/>
            <a:p>
              <a:pPr defTabSz="609630"/>
              <a:r>
                <a:rPr lang="en-GB" sz="9200" dirty="0">
                  <a:ln w="34925">
                    <a:noFill/>
                  </a:ln>
                  <a:solidFill>
                    <a:srgbClr val="FFBE0B"/>
                  </a:solidFill>
                  <a:latin typeface="UTM Showcard" panose="02040603050506020204" pitchFamily="18" charset="0"/>
                </a:rPr>
                <a:t>T</a:t>
              </a:r>
              <a:r>
                <a:rPr lang="en-GB" sz="9200" dirty="0">
                  <a:ln w="34925">
                    <a:noFill/>
                  </a:ln>
                  <a:solidFill>
                    <a:srgbClr val="FB5607"/>
                  </a:solidFill>
                  <a:latin typeface="UTM Showcard" panose="02040603050506020204" pitchFamily="18" charset="0"/>
                </a:rPr>
                <a:t>Ạ</a:t>
              </a:r>
              <a:r>
                <a:rPr lang="en-GB" sz="9200" dirty="0">
                  <a:ln w="34925">
                    <a:noFill/>
                  </a:ln>
                  <a:solidFill>
                    <a:srgbClr val="FF006E"/>
                  </a:solidFill>
                  <a:latin typeface="UTM Showcard" panose="02040603050506020204" pitchFamily="18" charset="0"/>
                </a:rPr>
                <a:t>M</a:t>
              </a:r>
              <a:r>
                <a:rPr lang="en-GB" sz="9200" dirty="0">
                  <a:ln w="34925">
                    <a:noFill/>
                  </a:ln>
                  <a:solidFill>
                    <a:srgbClr val="ACDFE7"/>
                  </a:solidFill>
                  <a:latin typeface="UTM Showcard" panose="02040603050506020204" pitchFamily="18" charset="0"/>
                </a:rPr>
                <a:t> </a:t>
              </a:r>
              <a:r>
                <a:rPr lang="en-GB" sz="9200" dirty="0">
                  <a:ln w="34925">
                    <a:noFill/>
                  </a:ln>
                  <a:solidFill>
                    <a:srgbClr val="8338EC"/>
                  </a:solidFill>
                  <a:latin typeface="UTM Showcard" panose="02040603050506020204" pitchFamily="18" charset="0"/>
                </a:rPr>
                <a:t>B</a:t>
              </a:r>
              <a:r>
                <a:rPr lang="en-GB" sz="9200" dirty="0">
                  <a:ln w="34925">
                    <a:noFill/>
                  </a:ln>
                  <a:solidFill>
                    <a:srgbClr val="E15F41"/>
                  </a:solidFill>
                  <a:latin typeface="UTM Showcard" panose="02040603050506020204" pitchFamily="18" charset="0"/>
                </a:rPr>
                <a:t>I</a:t>
              </a:r>
              <a:r>
                <a:rPr lang="en-GB" sz="9200" dirty="0">
                  <a:ln w="34925">
                    <a:noFill/>
                  </a:ln>
                  <a:solidFill>
                    <a:srgbClr val="FDC500"/>
                  </a:solidFill>
                  <a:latin typeface="UTM Showcard" panose="02040603050506020204" pitchFamily="18" charset="0"/>
                </a:rPr>
                <a:t>Ệ</a:t>
              </a:r>
              <a:r>
                <a:rPr lang="en-GB" sz="9200" dirty="0">
                  <a:ln w="34925">
                    <a:noFill/>
                  </a:ln>
                  <a:solidFill>
                    <a:srgbClr val="38A3A5"/>
                  </a:solidFill>
                  <a:latin typeface="UTM Showcard" panose="02040603050506020204" pitchFamily="18" charset="0"/>
                </a:rPr>
                <a:t>T</a:t>
              </a:r>
              <a:r>
                <a:rPr lang="en-GB" sz="9200" dirty="0">
                  <a:ln w="34925">
                    <a:noFill/>
                  </a:ln>
                  <a:solidFill>
                    <a:srgbClr val="ACDFE7"/>
                  </a:solidFill>
                  <a:latin typeface="UTM Showcard" panose="02040603050506020204" pitchFamily="18" charset="0"/>
                </a:rPr>
                <a:t> </a:t>
              </a:r>
              <a:r>
                <a:rPr lang="en-GB" sz="9200" dirty="0">
                  <a:ln w="34925">
                    <a:noFill/>
                  </a:ln>
                  <a:solidFill>
                    <a:srgbClr val="3A86FF"/>
                  </a:solidFill>
                  <a:latin typeface="UTM Showcard" panose="02040603050506020204" pitchFamily="18" charset="0"/>
                </a:rPr>
                <a:t>C</a:t>
              </a:r>
              <a:r>
                <a:rPr lang="en-GB" sz="9200" dirty="0">
                  <a:ln w="34925">
                    <a:noFill/>
                  </a:ln>
                  <a:solidFill>
                    <a:srgbClr val="B5179E"/>
                  </a:solidFill>
                  <a:latin typeface="UTM Showcard" panose="02040603050506020204" pitchFamily="18" charset="0"/>
                </a:rPr>
                <a:t>Á</a:t>
              </a:r>
              <a:r>
                <a:rPr lang="en-GB" sz="9200" dirty="0">
                  <a:ln w="34925">
                    <a:noFill/>
                  </a:ln>
                  <a:solidFill>
                    <a:srgbClr val="FFBC04"/>
                  </a:solidFill>
                  <a:latin typeface="UTM Showcard" panose="02040603050506020204" pitchFamily="18" charset="0"/>
                </a:rPr>
                <a:t>C</a:t>
              </a:r>
              <a:r>
                <a:rPr lang="en-GB" sz="9200" dirty="0">
                  <a:ln w="34925">
                    <a:noFill/>
                  </a:ln>
                  <a:solidFill>
                    <a:srgbClr val="ACDFE7"/>
                  </a:solidFill>
                  <a:latin typeface="UTM Showcard" panose="02040603050506020204" pitchFamily="18" charset="0"/>
                </a:rPr>
                <a:t> </a:t>
              </a:r>
              <a:r>
                <a:rPr lang="en-GB" sz="9200" dirty="0">
                  <a:ln w="34925">
                    <a:noFill/>
                  </a:ln>
                  <a:solidFill>
                    <a:srgbClr val="34A0A4"/>
                  </a:solidFill>
                  <a:latin typeface="UTM Showcard" panose="02040603050506020204" pitchFamily="18" charset="0"/>
                </a:rPr>
                <a:t>E</a:t>
              </a:r>
              <a:r>
                <a:rPr lang="en-GB" sz="9200" dirty="0">
                  <a:ln w="34925">
                    <a:noFill/>
                  </a:ln>
                  <a:solidFill>
                    <a:srgbClr val="FF6B35"/>
                  </a:solidFill>
                  <a:latin typeface="UTM Showcard" panose="02040603050506020204" pitchFamily="18" charset="0"/>
                </a:rPr>
                <a:t>M</a:t>
              </a:r>
              <a:r>
                <a:rPr lang="en-GB" sz="9200" dirty="0">
                  <a:ln w="34925">
                    <a:noFill/>
                  </a:ln>
                  <a:solidFill>
                    <a:srgbClr val="ACDFE7"/>
                  </a:solidFill>
                  <a:latin typeface="UTM Showcard" panose="02040603050506020204" pitchFamily="18" charset="0"/>
                </a:rPr>
                <a:t>!</a:t>
              </a:r>
              <a:endParaRPr lang="vi-VN" sz="9200" dirty="0">
                <a:ln w="34925">
                  <a:noFill/>
                </a:ln>
                <a:solidFill>
                  <a:srgbClr val="55CBCC"/>
                </a:solidFill>
                <a:latin typeface="Arial" panose="020B0604020202020204" pitchFamily="34" charset="0"/>
              </a:endParaRPr>
            </a:p>
          </p:txBody>
        </p:sp>
      </p:grpSp>
    </p:spTree>
    <p:extLst>
      <p:ext uri="{BB962C8B-B14F-4D97-AF65-F5344CB8AC3E}">
        <p14:creationId xmlns:p14="http://schemas.microsoft.com/office/powerpoint/2010/main" val="21157803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endParaRPr lang="en-US" sz="1200">
              <a:solidFill>
                <a:prstClr val="white"/>
              </a:solidFill>
              <a:latin typeface="Calibri"/>
            </a:endParaRPr>
          </a:p>
        </p:txBody>
      </p:sp>
      <p:pic>
        <p:nvPicPr>
          <p:cNvPr id="6" name="Picture 5" descr="A school desk and a backpack&#10;&#10;Description automatically generated">
            <a:extLst>
              <a:ext uri="{FF2B5EF4-FFF2-40B4-BE49-F238E27FC236}">
                <a16:creationId xmlns:a16="http://schemas.microsoft.com/office/drawing/2014/main" id="{2C2AD94F-ACCF-52D8-00B0-C616E4C604B4}"/>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13" y="1282"/>
            <a:ext cx="12191987" cy="6856718"/>
          </a:xfrm>
          <a:prstGeom prst="rect">
            <a:avLst/>
          </a:prstGeom>
        </p:spPr>
      </p:pic>
      <p:grpSp>
        <p:nvGrpSpPr>
          <p:cNvPr id="14" name="Group 13">
            <a:extLst>
              <a:ext uri="{FF2B5EF4-FFF2-40B4-BE49-F238E27FC236}">
                <a16:creationId xmlns:a16="http://schemas.microsoft.com/office/drawing/2014/main" id="{2BD634A7-6D91-84B4-5495-FB6910CDF9CC}"/>
              </a:ext>
            </a:extLst>
          </p:cNvPr>
          <p:cNvGrpSpPr/>
          <p:nvPr/>
        </p:nvGrpSpPr>
        <p:grpSpPr>
          <a:xfrm rot="1245175">
            <a:off x="9091464" y="622189"/>
            <a:ext cx="2946400" cy="1273471"/>
            <a:chOff x="7391400" y="250165"/>
            <a:chExt cx="4419600" cy="1910206"/>
          </a:xfrm>
        </p:grpSpPr>
        <p:sp>
          <p:nvSpPr>
            <p:cNvPr id="9" name="Freeform 20">
              <a:extLst>
                <a:ext uri="{FF2B5EF4-FFF2-40B4-BE49-F238E27FC236}">
                  <a16:creationId xmlns:a16="http://schemas.microsoft.com/office/drawing/2014/main" id="{BC69214E-9C94-2023-8C8F-1CCE5A1D3EEA}"/>
                </a:ext>
              </a:extLst>
            </p:cNvPr>
            <p:cNvSpPr/>
            <p:nvPr/>
          </p:nvSpPr>
          <p:spPr>
            <a:xfrm>
              <a:off x="7391400" y="250165"/>
              <a:ext cx="4419600" cy="1910206"/>
            </a:xfrm>
            <a:custGeom>
              <a:avLst/>
              <a:gdLst/>
              <a:ahLst/>
              <a:cxnLst/>
              <a:rect l="l" t="t" r="r" b="b"/>
              <a:pathLst>
                <a:path w="3305819" h="1393954">
                  <a:moveTo>
                    <a:pt x="0" y="0"/>
                  </a:moveTo>
                  <a:lnTo>
                    <a:pt x="3305820" y="0"/>
                  </a:lnTo>
                  <a:lnTo>
                    <a:pt x="3305820" y="1393954"/>
                  </a:lnTo>
                  <a:lnTo>
                    <a:pt x="0" y="13939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13" name="Group 12">
              <a:extLst>
                <a:ext uri="{FF2B5EF4-FFF2-40B4-BE49-F238E27FC236}">
                  <a16:creationId xmlns:a16="http://schemas.microsoft.com/office/drawing/2014/main" id="{6A68A610-9A57-4C29-8144-0F9BAFF72CEB}"/>
                </a:ext>
              </a:extLst>
            </p:cNvPr>
            <p:cNvGrpSpPr/>
            <p:nvPr/>
          </p:nvGrpSpPr>
          <p:grpSpPr>
            <a:xfrm>
              <a:off x="7856551" y="624522"/>
              <a:ext cx="3489300" cy="1371504"/>
              <a:chOff x="7682284" y="810342"/>
              <a:chExt cx="3489300" cy="1371504"/>
            </a:xfrm>
          </p:grpSpPr>
          <p:sp>
            <p:nvSpPr>
              <p:cNvPr id="10" name="TextBox 9">
                <a:extLst>
                  <a:ext uri="{FF2B5EF4-FFF2-40B4-BE49-F238E27FC236}">
                    <a16:creationId xmlns:a16="http://schemas.microsoft.com/office/drawing/2014/main" id="{2F9F3B46-7CCD-5C62-9B18-9A0AB677DF63}"/>
                  </a:ext>
                </a:extLst>
              </p:cNvPr>
              <p:cNvSpPr txBox="1"/>
              <p:nvPr/>
            </p:nvSpPr>
            <p:spPr>
              <a:xfrm>
                <a:off x="7684571" y="812048"/>
                <a:ext cx="3487013" cy="1369798"/>
              </a:xfrm>
              <a:prstGeom prst="rect">
                <a:avLst/>
              </a:prstGeom>
              <a:noFill/>
            </p:spPr>
            <p:txBody>
              <a:bodyPr wrap="none" rtlCol="0">
                <a:spAutoFit/>
              </a:bodyPr>
              <a:lstStyle/>
              <a:p>
                <a:pPr defTabSz="609630"/>
                <a:r>
                  <a:rPr lang="en-GB" sz="5334" spc="-200" dirty="0" err="1">
                    <a:ln w="266700">
                      <a:solidFill>
                        <a:prstClr val="white"/>
                      </a:solidFill>
                    </a:ln>
                    <a:solidFill>
                      <a:prstClr val="black"/>
                    </a:solidFill>
                    <a:effectLst>
                      <a:outerShdw blurRad="50800" dist="38100" dir="2700000" algn="tl" rotWithShape="0">
                        <a:prstClr val="black">
                          <a:alpha val="40000"/>
                        </a:prstClr>
                      </a:outerShdw>
                    </a:effectLst>
                    <a:latin typeface="#9Slide07 SVNMomento" panose="00000500000000000000" pitchFamily="2" charset="0"/>
                  </a:rPr>
                  <a:t>Công</a:t>
                </a:r>
                <a:r>
                  <a:rPr lang="en-GB" sz="5334" spc="-200" dirty="0">
                    <a:ln w="266700">
                      <a:solidFill>
                        <a:prstClr val="white"/>
                      </a:solidFill>
                    </a:ln>
                    <a:solidFill>
                      <a:prstClr val="black"/>
                    </a:solidFill>
                    <a:effectLst>
                      <a:outerShdw blurRad="50800" dist="38100" dir="2700000" algn="tl" rotWithShape="0">
                        <a:prstClr val="black">
                          <a:alpha val="40000"/>
                        </a:prstClr>
                      </a:outerShdw>
                    </a:effectLst>
                    <a:latin typeface="#9Slide07 SVNMomento" panose="00000500000000000000" pitchFamily="2" charset="0"/>
                  </a:rPr>
                  <a:t> </a:t>
                </a:r>
                <a:r>
                  <a:rPr lang="en-GB" sz="5334" spc="-200" dirty="0" err="1">
                    <a:ln w="266700">
                      <a:solidFill>
                        <a:prstClr val="white"/>
                      </a:solidFill>
                    </a:ln>
                    <a:solidFill>
                      <a:prstClr val="black"/>
                    </a:solidFill>
                    <a:effectLst>
                      <a:outerShdw blurRad="50800" dist="38100" dir="2700000" algn="tl" rotWithShape="0">
                        <a:prstClr val="black">
                          <a:alpha val="40000"/>
                        </a:prstClr>
                      </a:outerShdw>
                    </a:effectLst>
                    <a:latin typeface="#9Slide07 SVNMomento" panose="00000500000000000000" pitchFamily="2" charset="0"/>
                  </a:rPr>
                  <a:t>nghệ</a:t>
                </a:r>
                <a:endParaRPr lang="vi-VN" sz="5334" spc="-200" dirty="0">
                  <a:ln w="266700">
                    <a:solidFill>
                      <a:prstClr val="white"/>
                    </a:solidFill>
                  </a:ln>
                  <a:solidFill>
                    <a:prstClr val="black"/>
                  </a:solidFill>
                  <a:effectLst>
                    <a:outerShdw blurRad="50800" dist="38100" dir="2700000" algn="tl" rotWithShape="0">
                      <a:prstClr val="black">
                        <a:alpha val="40000"/>
                      </a:prstClr>
                    </a:outerShdw>
                  </a:effectLst>
                  <a:latin typeface="#9Slide06 Carolinea" panose="02000000000000000000" pitchFamily="2" charset="-93"/>
                </a:endParaRPr>
              </a:p>
            </p:txBody>
          </p:sp>
          <p:sp>
            <p:nvSpPr>
              <p:cNvPr id="12" name="TextBox 11">
                <a:extLst>
                  <a:ext uri="{FF2B5EF4-FFF2-40B4-BE49-F238E27FC236}">
                    <a16:creationId xmlns:a16="http://schemas.microsoft.com/office/drawing/2014/main" id="{DD35D0A2-01F3-A633-EBF4-B748547A6149}"/>
                  </a:ext>
                </a:extLst>
              </p:cNvPr>
              <p:cNvSpPr txBox="1"/>
              <p:nvPr/>
            </p:nvSpPr>
            <p:spPr>
              <a:xfrm>
                <a:off x="7682284" y="810342"/>
                <a:ext cx="3487013" cy="1369798"/>
              </a:xfrm>
              <a:prstGeom prst="rect">
                <a:avLst/>
              </a:prstGeom>
              <a:noFill/>
            </p:spPr>
            <p:txBody>
              <a:bodyPr wrap="none" rtlCol="0">
                <a:spAutoFit/>
              </a:bodyPr>
              <a:lstStyle/>
              <a:p>
                <a:pPr defTabSz="609630"/>
                <a:r>
                  <a:rPr lang="en-GB" sz="5334" spc="-200" dirty="0" err="1">
                    <a:solidFill>
                      <a:srgbClr val="EF6262"/>
                    </a:solidFill>
                    <a:latin typeface="#9Slide07 SVNMomento" panose="00000500000000000000" pitchFamily="2" charset="0"/>
                  </a:rPr>
                  <a:t>Công</a:t>
                </a:r>
                <a:r>
                  <a:rPr lang="en-GB" sz="5334" spc="-200" dirty="0">
                    <a:solidFill>
                      <a:srgbClr val="EF6262"/>
                    </a:solidFill>
                    <a:latin typeface="#9Slide07 SVNMomento" panose="00000500000000000000" pitchFamily="2" charset="0"/>
                  </a:rPr>
                  <a:t> </a:t>
                </a:r>
                <a:r>
                  <a:rPr lang="en-GB" sz="5334" spc="-200" dirty="0" err="1">
                    <a:solidFill>
                      <a:srgbClr val="EF6262"/>
                    </a:solidFill>
                    <a:latin typeface="#9Slide07 SVNMomento" panose="00000500000000000000" pitchFamily="2" charset="0"/>
                  </a:rPr>
                  <a:t>nghệ</a:t>
                </a:r>
                <a:endParaRPr lang="vi-VN" sz="5334" spc="-200" dirty="0">
                  <a:solidFill>
                    <a:srgbClr val="EF6262"/>
                  </a:solidFill>
                  <a:latin typeface="#9Slide06 Carolinea" panose="02000000000000000000" pitchFamily="2" charset="-93"/>
                </a:endParaRPr>
              </a:p>
            </p:txBody>
          </p:sp>
        </p:grpSp>
      </p:grpSp>
      <p:grpSp>
        <p:nvGrpSpPr>
          <p:cNvPr id="17" name="Group 16">
            <a:extLst>
              <a:ext uri="{FF2B5EF4-FFF2-40B4-BE49-F238E27FC236}">
                <a16:creationId xmlns:a16="http://schemas.microsoft.com/office/drawing/2014/main" id="{B4F4BFED-8ACC-26E6-4F0C-B32B17C1CDDB}"/>
              </a:ext>
            </a:extLst>
          </p:cNvPr>
          <p:cNvGrpSpPr/>
          <p:nvPr/>
        </p:nvGrpSpPr>
        <p:grpSpPr>
          <a:xfrm>
            <a:off x="4614182" y="1066577"/>
            <a:ext cx="1244251" cy="792301"/>
            <a:chOff x="4572000" y="1718718"/>
            <a:chExt cx="1866376" cy="1188451"/>
          </a:xfrm>
        </p:grpSpPr>
        <p:sp>
          <p:nvSpPr>
            <p:cNvPr id="15" name="TextBox 14">
              <a:extLst>
                <a:ext uri="{FF2B5EF4-FFF2-40B4-BE49-F238E27FC236}">
                  <a16:creationId xmlns:a16="http://schemas.microsoft.com/office/drawing/2014/main" id="{3CCDF618-EDDF-3513-BA85-07A788EA622C}"/>
                </a:ext>
              </a:extLst>
            </p:cNvPr>
            <p:cNvSpPr txBox="1"/>
            <p:nvPr/>
          </p:nvSpPr>
          <p:spPr>
            <a:xfrm>
              <a:off x="4572000" y="1753007"/>
              <a:ext cx="1866376" cy="1154162"/>
            </a:xfrm>
            <a:prstGeom prst="rect">
              <a:avLst/>
            </a:prstGeom>
            <a:noFill/>
          </p:spPr>
          <p:txBody>
            <a:bodyPr wrap="none" rtlCol="0">
              <a:spAutoFit/>
            </a:bodyPr>
            <a:lstStyle/>
            <a:p>
              <a:pPr defTabSz="609630"/>
              <a:r>
                <a:rPr lang="en-GB" sz="4400" dirty="0" err="1">
                  <a:ln w="190500">
                    <a:solidFill>
                      <a:prstClr val="white"/>
                    </a:solidFill>
                  </a:ln>
                  <a:solidFill>
                    <a:prstClr val="black"/>
                  </a:solidFill>
                  <a:latin typeface="#9Slide07 SVNMomento" panose="00000500000000000000" pitchFamily="2" charset="0"/>
                </a:rPr>
                <a:t>Bài</a:t>
              </a:r>
              <a:r>
                <a:rPr lang="en-GB" sz="4400" dirty="0">
                  <a:ln w="190500">
                    <a:solidFill>
                      <a:prstClr val="white"/>
                    </a:solidFill>
                  </a:ln>
                  <a:solidFill>
                    <a:prstClr val="black"/>
                  </a:solidFill>
                  <a:latin typeface="#9Slide07 SVNMomento" panose="00000500000000000000" pitchFamily="2" charset="0"/>
                </a:rPr>
                <a:t> 1</a:t>
              </a:r>
              <a:endParaRPr lang="vi-VN" sz="4400" dirty="0">
                <a:ln w="190500">
                  <a:solidFill>
                    <a:prstClr val="white"/>
                  </a:solidFill>
                </a:ln>
                <a:solidFill>
                  <a:prstClr val="black"/>
                </a:solidFill>
                <a:latin typeface="Arial" panose="020B0604020202020204" pitchFamily="34" charset="0"/>
              </a:endParaRPr>
            </a:p>
          </p:txBody>
        </p:sp>
        <p:sp>
          <p:nvSpPr>
            <p:cNvPr id="16" name="TextBox 15">
              <a:extLst>
                <a:ext uri="{FF2B5EF4-FFF2-40B4-BE49-F238E27FC236}">
                  <a16:creationId xmlns:a16="http://schemas.microsoft.com/office/drawing/2014/main" id="{0974EF7E-65DF-048F-97F2-3148DEAD1E3F}"/>
                </a:ext>
              </a:extLst>
            </p:cNvPr>
            <p:cNvSpPr txBox="1"/>
            <p:nvPr/>
          </p:nvSpPr>
          <p:spPr>
            <a:xfrm>
              <a:off x="4572000" y="1718718"/>
              <a:ext cx="1866376" cy="1154161"/>
            </a:xfrm>
            <a:prstGeom prst="rect">
              <a:avLst/>
            </a:prstGeom>
            <a:noFill/>
          </p:spPr>
          <p:txBody>
            <a:bodyPr wrap="none" rtlCol="0">
              <a:spAutoFit/>
            </a:bodyPr>
            <a:lstStyle/>
            <a:p>
              <a:pPr defTabSz="609630"/>
              <a:r>
                <a:rPr lang="en-GB" sz="4400" dirty="0" err="1">
                  <a:solidFill>
                    <a:srgbClr val="C0504D"/>
                  </a:solidFill>
                  <a:latin typeface="#9Slide07 SVNMomento" panose="00000500000000000000" pitchFamily="2" charset="0"/>
                </a:rPr>
                <a:t>Bài</a:t>
              </a:r>
              <a:r>
                <a:rPr lang="en-GB" sz="4400" dirty="0">
                  <a:solidFill>
                    <a:srgbClr val="C0504D"/>
                  </a:solidFill>
                  <a:latin typeface="#9Slide07 SVNMomento" panose="00000500000000000000" pitchFamily="2" charset="0"/>
                </a:rPr>
                <a:t> 1</a:t>
              </a:r>
              <a:endParaRPr lang="vi-VN" sz="4400" dirty="0">
                <a:solidFill>
                  <a:srgbClr val="C0504D"/>
                </a:solidFill>
                <a:latin typeface="Arial" panose="020B0604020202020204" pitchFamily="34" charset="0"/>
              </a:endParaRPr>
            </a:p>
          </p:txBody>
        </p:sp>
      </p:grpSp>
      <p:grpSp>
        <p:nvGrpSpPr>
          <p:cNvPr id="20" name="Group 19">
            <a:extLst>
              <a:ext uri="{FF2B5EF4-FFF2-40B4-BE49-F238E27FC236}">
                <a16:creationId xmlns:a16="http://schemas.microsoft.com/office/drawing/2014/main" id="{BD4EEFD4-1D3A-B3F0-F1A3-81BADB6D74A8}"/>
              </a:ext>
            </a:extLst>
          </p:cNvPr>
          <p:cNvGrpSpPr/>
          <p:nvPr/>
        </p:nvGrpSpPr>
        <p:grpSpPr>
          <a:xfrm>
            <a:off x="5016852" y="2199950"/>
            <a:ext cx="6457217" cy="3538758"/>
            <a:chOff x="7423436" y="2435175"/>
            <a:chExt cx="9685826" cy="5308137"/>
          </a:xfrm>
        </p:grpSpPr>
        <p:sp>
          <p:nvSpPr>
            <p:cNvPr id="18" name="TextBox 17">
              <a:extLst>
                <a:ext uri="{FF2B5EF4-FFF2-40B4-BE49-F238E27FC236}">
                  <a16:creationId xmlns:a16="http://schemas.microsoft.com/office/drawing/2014/main" id="{A8848B01-CC18-5E76-471C-D2202879EE2B}"/>
                </a:ext>
              </a:extLst>
            </p:cNvPr>
            <p:cNvSpPr txBox="1"/>
            <p:nvPr/>
          </p:nvSpPr>
          <p:spPr>
            <a:xfrm>
              <a:off x="7423436" y="2495529"/>
              <a:ext cx="9685826" cy="5247783"/>
            </a:xfrm>
            <a:prstGeom prst="rect">
              <a:avLst/>
            </a:prstGeom>
            <a:noFill/>
          </p:spPr>
          <p:txBody>
            <a:bodyPr wrap="none" rtlCol="0">
              <a:spAutoFit/>
            </a:bodyPr>
            <a:lstStyle/>
            <a:p>
              <a:pPr algn="ctr" defTabSz="609630"/>
              <a:r>
                <a:rPr lang="en-GB" sz="11067" dirty="0">
                  <a:ln w="425450">
                    <a:solidFill>
                      <a:prstClr val="white"/>
                    </a:solidFill>
                  </a:ln>
                  <a:solidFill>
                    <a:prstClr val="black"/>
                  </a:solidFill>
                  <a:latin typeface="#9Slide07 SVNMomento" panose="00000500000000000000" pitchFamily="2" charset="0"/>
                </a:rPr>
                <a:t>VAI TRÒ CỦA </a:t>
              </a:r>
            </a:p>
            <a:p>
              <a:pPr algn="ctr" defTabSz="609630"/>
              <a:r>
                <a:rPr lang="en-GB" sz="11067" dirty="0">
                  <a:ln w="425450">
                    <a:solidFill>
                      <a:prstClr val="white"/>
                    </a:solidFill>
                  </a:ln>
                  <a:solidFill>
                    <a:prstClr val="black"/>
                  </a:solidFill>
                  <a:latin typeface="#9Slide07 SVNMomento" panose="00000500000000000000" pitchFamily="2" charset="0"/>
                </a:rPr>
                <a:t>CÔNG NGHỆ</a:t>
              </a:r>
              <a:endParaRPr lang="vi-VN" sz="11067" dirty="0">
                <a:ln w="425450">
                  <a:solidFill>
                    <a:prstClr val="white"/>
                  </a:solidFill>
                </a:ln>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2FE624FC-14CF-C847-1F1F-8B5476EAF85F}"/>
                </a:ext>
              </a:extLst>
            </p:cNvPr>
            <p:cNvSpPr txBox="1"/>
            <p:nvPr/>
          </p:nvSpPr>
          <p:spPr>
            <a:xfrm>
              <a:off x="7423436" y="2435175"/>
              <a:ext cx="9685826" cy="5247783"/>
            </a:xfrm>
            <a:prstGeom prst="rect">
              <a:avLst/>
            </a:prstGeom>
            <a:noFill/>
          </p:spPr>
          <p:txBody>
            <a:bodyPr wrap="none" rtlCol="0">
              <a:spAutoFit/>
            </a:bodyPr>
            <a:lstStyle/>
            <a:p>
              <a:pPr algn="ctr" defTabSz="609630"/>
              <a:r>
                <a:rPr lang="en-GB" sz="11067" dirty="0">
                  <a:solidFill>
                    <a:srgbClr val="F9BC25"/>
                  </a:solidFill>
                  <a:latin typeface="#9Slide07 SVNMomento" panose="00000500000000000000" pitchFamily="2" charset="0"/>
                </a:rPr>
                <a:t>VAI TRÒ CỦA </a:t>
              </a:r>
            </a:p>
            <a:p>
              <a:pPr algn="ctr" defTabSz="609630"/>
              <a:r>
                <a:rPr lang="en-GB" sz="11067" dirty="0">
                  <a:solidFill>
                    <a:srgbClr val="0070C0"/>
                  </a:solidFill>
                  <a:latin typeface="#9Slide07 SVNMomento" panose="00000500000000000000" pitchFamily="2" charset="0"/>
                </a:rPr>
                <a:t>CÔNG NGHỆ</a:t>
              </a:r>
              <a:endParaRPr lang="vi-VN" sz="11067" dirty="0">
                <a:solidFill>
                  <a:srgbClr val="0070C0"/>
                </a:solidFill>
                <a:latin typeface="Arial" panose="020B0604020202020204" pitchFamily="34" charset="0"/>
              </a:endParaRPr>
            </a:p>
          </p:txBody>
        </p:sp>
      </p:grpSp>
      <p:sp>
        <p:nvSpPr>
          <p:cNvPr id="23" name="Freeform 4">
            <a:extLst>
              <a:ext uri="{FF2B5EF4-FFF2-40B4-BE49-F238E27FC236}">
                <a16:creationId xmlns:a16="http://schemas.microsoft.com/office/drawing/2014/main" id="{A990AF4D-E11D-A108-4132-FB0A8B143F7B}"/>
              </a:ext>
            </a:extLst>
          </p:cNvPr>
          <p:cNvSpPr/>
          <p:nvPr/>
        </p:nvSpPr>
        <p:spPr>
          <a:xfrm>
            <a:off x="-92690" y="2177090"/>
            <a:ext cx="5592147" cy="4508514"/>
          </a:xfrm>
          <a:custGeom>
            <a:avLst/>
            <a:gdLst/>
            <a:ahLst/>
            <a:cxnLst/>
            <a:rect l="l" t="t" r="r" b="b"/>
            <a:pathLst>
              <a:path w="3062137" h="2947307">
                <a:moveTo>
                  <a:pt x="0" y="0"/>
                </a:moveTo>
                <a:lnTo>
                  <a:pt x="3062137" y="0"/>
                </a:lnTo>
                <a:lnTo>
                  <a:pt x="3062137" y="2947307"/>
                </a:lnTo>
                <a:lnTo>
                  <a:pt x="0" y="2947307"/>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5F9EEB5E-25F2-2481-15BD-9092CAC8C775}"/>
              </a:ext>
            </a:extLst>
          </p:cNvPr>
          <p:cNvSpPr txBox="1"/>
          <p:nvPr/>
        </p:nvSpPr>
        <p:spPr>
          <a:xfrm>
            <a:off x="8444729" y="6039544"/>
            <a:ext cx="1691810" cy="769441"/>
          </a:xfrm>
          <a:prstGeom prst="rect">
            <a:avLst/>
          </a:prstGeom>
          <a:noFill/>
        </p:spPr>
        <p:txBody>
          <a:bodyPr wrap="none" rtlCol="0">
            <a:spAutoFit/>
          </a:bodyPr>
          <a:lstStyle/>
          <a:p>
            <a:r>
              <a:rPr lang="en-GB" sz="4400" b="1" dirty="0">
                <a:latin typeface="#9Slide03 Duepuntozero" panose="02000507000000020004" pitchFamily="2" charset="-93"/>
              </a:rPr>
              <a:t>(</a:t>
            </a:r>
            <a:r>
              <a:rPr lang="en-GB" sz="4400" b="1" dirty="0" err="1">
                <a:latin typeface="#9Slide03 Duepuntozero" panose="02000507000000020004" pitchFamily="2" charset="-93"/>
              </a:rPr>
              <a:t>Tiết</a:t>
            </a:r>
            <a:r>
              <a:rPr lang="en-GB" sz="4400" b="1" dirty="0">
                <a:latin typeface="#9Slide03 Duepuntozero" panose="02000507000000020004" pitchFamily="2" charset="-93"/>
              </a:rPr>
              <a:t> 2)</a:t>
            </a:r>
            <a:endParaRPr lang="vi-VN" sz="4400" b="1" dirty="0">
              <a:latin typeface="#9Slide03 Duepuntozero" panose="02000507000000020004" pitchFamily="2" charset="-93"/>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kids walking with backpacks&#10;&#10;Description automatically generated">
            <a:extLst>
              <a:ext uri="{FF2B5EF4-FFF2-40B4-BE49-F238E27FC236}">
                <a16:creationId xmlns:a16="http://schemas.microsoft.com/office/drawing/2014/main" id="{2A0FDE9B-936C-C96D-C7F5-19E04987A72D}"/>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363DCDC-F737-7D57-BD1C-E6DD0154707D}"/>
              </a:ext>
            </a:extLst>
          </p:cNvPr>
          <p:cNvSpPr txBox="1"/>
          <p:nvPr/>
        </p:nvSpPr>
        <p:spPr>
          <a:xfrm>
            <a:off x="397395" y="1151382"/>
            <a:ext cx="4973285" cy="707886"/>
          </a:xfrm>
          <a:prstGeom prst="rect">
            <a:avLst/>
          </a:prstGeom>
          <a:noFill/>
        </p:spPr>
        <p:txBody>
          <a:bodyPr wrap="none" rtlCol="0">
            <a:spAutoFit/>
          </a:bodyPr>
          <a:lstStyle/>
          <a:p>
            <a:r>
              <a:rPr lang="en-GB" sz="4000" b="1" dirty="0">
                <a:solidFill>
                  <a:srgbClr val="C00000"/>
                </a:solidFill>
                <a:latin typeface="#9Slide03 Duepuntozero" panose="02000507000000020004" pitchFamily="2" charset="-93"/>
              </a:rPr>
              <a:t>HOẠT ĐỘNG KHÁM PHÁ</a:t>
            </a:r>
            <a:endParaRPr lang="vi-VN" sz="4000" b="1" dirty="0">
              <a:solidFill>
                <a:srgbClr val="C00000"/>
              </a:solidFill>
              <a:latin typeface="#9Slide03 Duepuntozero" panose="02000507000000020004" pitchFamily="2" charset="-93"/>
            </a:endParaRPr>
          </a:p>
        </p:txBody>
      </p:sp>
      <p:sp>
        <p:nvSpPr>
          <p:cNvPr id="5" name="TextBox 4">
            <a:extLst>
              <a:ext uri="{FF2B5EF4-FFF2-40B4-BE49-F238E27FC236}">
                <a16:creationId xmlns:a16="http://schemas.microsoft.com/office/drawing/2014/main" id="{82576F94-FBC9-8E98-C5F1-C86F7970A851}"/>
              </a:ext>
            </a:extLst>
          </p:cNvPr>
          <p:cNvSpPr txBox="1"/>
          <p:nvPr/>
        </p:nvSpPr>
        <p:spPr>
          <a:xfrm>
            <a:off x="223647" y="2116161"/>
            <a:ext cx="5147033" cy="3416320"/>
          </a:xfrm>
          <a:prstGeom prst="rect">
            <a:avLst/>
          </a:prstGeom>
          <a:noFill/>
        </p:spPr>
        <p:txBody>
          <a:bodyPr wrap="square" rtlCol="0">
            <a:spAutoFit/>
          </a:bodyPr>
          <a:lstStyle/>
          <a:p>
            <a:pPr algn="ctr"/>
            <a:r>
              <a:rPr lang="en-GB" sz="7200" b="1" dirty="0">
                <a:solidFill>
                  <a:schemeClr val="accent5">
                    <a:lumMod val="75000"/>
                  </a:schemeClr>
                </a:solidFill>
                <a:latin typeface="#9Slide03 Duepuntozero" panose="02000507000000020004" pitchFamily="2" charset="-93"/>
              </a:rPr>
              <a:t>2. MẶT TRÁI KHI SỬ DỤNG CÔNG NGHỆ</a:t>
            </a:r>
            <a:endParaRPr lang="vi-VN" sz="7200" b="1" dirty="0">
              <a:solidFill>
                <a:schemeClr val="accent5">
                  <a:lumMod val="75000"/>
                </a:schemeClr>
              </a:solidFill>
              <a:latin typeface="#9Slide03 Duepuntozero" panose="02000507000000020004" pitchFamily="2" charset="-93"/>
            </a:endParaRPr>
          </a:p>
        </p:txBody>
      </p:sp>
    </p:spTree>
    <p:extLst>
      <p:ext uri="{BB962C8B-B14F-4D97-AF65-F5344CB8AC3E}">
        <p14:creationId xmlns:p14="http://schemas.microsoft.com/office/powerpoint/2010/main" val="29084753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book&#10;&#10;Description automatically generated">
            <a:extLst>
              <a:ext uri="{FF2B5EF4-FFF2-40B4-BE49-F238E27FC236}">
                <a16:creationId xmlns:a16="http://schemas.microsoft.com/office/drawing/2014/main" id="{F1C7E461-3228-6C7C-21A6-3C8492F5579C}"/>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Single Corner Rounded 3">
            <a:extLst>
              <a:ext uri="{FF2B5EF4-FFF2-40B4-BE49-F238E27FC236}">
                <a16:creationId xmlns:a16="http://schemas.microsoft.com/office/drawing/2014/main" id="{B12C0A2B-0CDE-1843-445B-D88E83C2B347}"/>
              </a:ext>
            </a:extLst>
          </p:cNvPr>
          <p:cNvSpPr/>
          <p:nvPr/>
        </p:nvSpPr>
        <p:spPr>
          <a:xfrm>
            <a:off x="402336" y="365760"/>
            <a:ext cx="11301984" cy="6144768"/>
          </a:xfrm>
          <a:custGeom>
            <a:avLst/>
            <a:gdLst>
              <a:gd name="connsiteX0" fmla="*/ 0 w 11301984"/>
              <a:gd name="connsiteY0" fmla="*/ 0 h 6144768"/>
              <a:gd name="connsiteX1" fmla="*/ 468213 w 11301984"/>
              <a:gd name="connsiteY1" fmla="*/ 0 h 6144768"/>
              <a:gd name="connsiteX2" fmla="*/ 1244760 w 11301984"/>
              <a:gd name="connsiteY2" fmla="*/ 0 h 6144768"/>
              <a:gd name="connsiteX3" fmla="*/ 1610194 w 11301984"/>
              <a:gd name="connsiteY3" fmla="*/ 0 h 6144768"/>
              <a:gd name="connsiteX4" fmla="*/ 1872850 w 11301984"/>
              <a:gd name="connsiteY4" fmla="*/ 0 h 6144768"/>
              <a:gd name="connsiteX5" fmla="*/ 2238284 w 11301984"/>
              <a:gd name="connsiteY5" fmla="*/ 0 h 6144768"/>
              <a:gd name="connsiteX6" fmla="*/ 2809275 w 11301984"/>
              <a:gd name="connsiteY6" fmla="*/ 0 h 6144768"/>
              <a:gd name="connsiteX7" fmla="*/ 3483044 w 11301984"/>
              <a:gd name="connsiteY7" fmla="*/ 0 h 6144768"/>
              <a:gd name="connsiteX8" fmla="*/ 3848479 w 11301984"/>
              <a:gd name="connsiteY8" fmla="*/ 0 h 6144768"/>
              <a:gd name="connsiteX9" fmla="*/ 4111134 w 11301984"/>
              <a:gd name="connsiteY9" fmla="*/ 0 h 6144768"/>
              <a:gd name="connsiteX10" fmla="*/ 4784904 w 11301984"/>
              <a:gd name="connsiteY10" fmla="*/ 0 h 6144768"/>
              <a:gd name="connsiteX11" fmla="*/ 5458673 w 11301984"/>
              <a:gd name="connsiteY11" fmla="*/ 0 h 6144768"/>
              <a:gd name="connsiteX12" fmla="*/ 6132442 w 11301984"/>
              <a:gd name="connsiteY12" fmla="*/ 0 h 6144768"/>
              <a:gd name="connsiteX13" fmla="*/ 6703433 w 11301984"/>
              <a:gd name="connsiteY13" fmla="*/ 0 h 6144768"/>
              <a:gd name="connsiteX14" fmla="*/ 7274424 w 11301984"/>
              <a:gd name="connsiteY14" fmla="*/ 0 h 6144768"/>
              <a:gd name="connsiteX15" fmla="*/ 7742636 w 11301984"/>
              <a:gd name="connsiteY15" fmla="*/ 0 h 6144768"/>
              <a:gd name="connsiteX16" fmla="*/ 8005292 w 11301984"/>
              <a:gd name="connsiteY16" fmla="*/ 0 h 6144768"/>
              <a:gd name="connsiteX17" fmla="*/ 8679062 w 11301984"/>
              <a:gd name="connsiteY17" fmla="*/ 0 h 6144768"/>
              <a:gd name="connsiteX18" fmla="*/ 9250052 w 11301984"/>
              <a:gd name="connsiteY18" fmla="*/ 0 h 6144768"/>
              <a:gd name="connsiteX19" fmla="*/ 9512708 w 11301984"/>
              <a:gd name="connsiteY19" fmla="*/ 0 h 6144768"/>
              <a:gd name="connsiteX20" fmla="*/ 10277836 w 11301984"/>
              <a:gd name="connsiteY20" fmla="*/ 0 h 6144768"/>
              <a:gd name="connsiteX21" fmla="*/ 11301984 w 11301984"/>
              <a:gd name="connsiteY21" fmla="*/ 1024148 h 6144768"/>
              <a:gd name="connsiteX22" fmla="*/ 11301984 w 11301984"/>
              <a:gd name="connsiteY22" fmla="*/ 1644312 h 6144768"/>
              <a:gd name="connsiteX23" fmla="*/ 11301984 w 11301984"/>
              <a:gd name="connsiteY23" fmla="*/ 2162064 h 6144768"/>
              <a:gd name="connsiteX24" fmla="*/ 11301984 w 11301984"/>
              <a:gd name="connsiteY24" fmla="*/ 2628609 h 6144768"/>
              <a:gd name="connsiteX25" fmla="*/ 11301984 w 11301984"/>
              <a:gd name="connsiteY25" fmla="*/ 3146361 h 6144768"/>
              <a:gd name="connsiteX26" fmla="*/ 11301984 w 11301984"/>
              <a:gd name="connsiteY26" fmla="*/ 3664112 h 6144768"/>
              <a:gd name="connsiteX27" fmla="*/ 11301984 w 11301984"/>
              <a:gd name="connsiteY27" fmla="*/ 4335482 h 6144768"/>
              <a:gd name="connsiteX28" fmla="*/ 11301984 w 11301984"/>
              <a:gd name="connsiteY28" fmla="*/ 4904440 h 6144768"/>
              <a:gd name="connsiteX29" fmla="*/ 11301984 w 11301984"/>
              <a:gd name="connsiteY29" fmla="*/ 5370985 h 6144768"/>
              <a:gd name="connsiteX30" fmla="*/ 11301984 w 11301984"/>
              <a:gd name="connsiteY30" fmla="*/ 6144768 h 6144768"/>
              <a:gd name="connsiteX31" fmla="*/ 10707143 w 11301984"/>
              <a:gd name="connsiteY31" fmla="*/ 6144768 h 6144768"/>
              <a:gd name="connsiteX32" fmla="*/ 9886262 w 11301984"/>
              <a:gd name="connsiteY32" fmla="*/ 6144768 h 6144768"/>
              <a:gd name="connsiteX33" fmla="*/ 9178401 w 11301984"/>
              <a:gd name="connsiteY33" fmla="*/ 6144768 h 6144768"/>
              <a:gd name="connsiteX34" fmla="*/ 8357520 w 11301984"/>
              <a:gd name="connsiteY34" fmla="*/ 6144768 h 6144768"/>
              <a:gd name="connsiteX35" fmla="*/ 7649659 w 11301984"/>
              <a:gd name="connsiteY35" fmla="*/ 6144768 h 6144768"/>
              <a:gd name="connsiteX36" fmla="*/ 7280857 w 11301984"/>
              <a:gd name="connsiteY36" fmla="*/ 6144768 h 6144768"/>
              <a:gd name="connsiteX37" fmla="*/ 6799036 w 11301984"/>
              <a:gd name="connsiteY37" fmla="*/ 6144768 h 6144768"/>
              <a:gd name="connsiteX38" fmla="*/ 6091175 w 11301984"/>
              <a:gd name="connsiteY38" fmla="*/ 6144768 h 6144768"/>
              <a:gd name="connsiteX39" fmla="*/ 5609353 w 11301984"/>
              <a:gd name="connsiteY39" fmla="*/ 6144768 h 6144768"/>
              <a:gd name="connsiteX40" fmla="*/ 5127532 w 11301984"/>
              <a:gd name="connsiteY40" fmla="*/ 6144768 h 6144768"/>
              <a:gd name="connsiteX41" fmla="*/ 4758730 w 11301984"/>
              <a:gd name="connsiteY41" fmla="*/ 6144768 h 6144768"/>
              <a:gd name="connsiteX42" fmla="*/ 4050869 w 11301984"/>
              <a:gd name="connsiteY42" fmla="*/ 6144768 h 6144768"/>
              <a:gd name="connsiteX43" fmla="*/ 3682067 w 11301984"/>
              <a:gd name="connsiteY43" fmla="*/ 6144768 h 6144768"/>
              <a:gd name="connsiteX44" fmla="*/ 3313266 w 11301984"/>
              <a:gd name="connsiteY44" fmla="*/ 6144768 h 6144768"/>
              <a:gd name="connsiteX45" fmla="*/ 3057484 w 11301984"/>
              <a:gd name="connsiteY45" fmla="*/ 6144768 h 6144768"/>
              <a:gd name="connsiteX46" fmla="*/ 2688683 w 11301984"/>
              <a:gd name="connsiteY46" fmla="*/ 6144768 h 6144768"/>
              <a:gd name="connsiteX47" fmla="*/ 2319881 w 11301984"/>
              <a:gd name="connsiteY47" fmla="*/ 6144768 h 6144768"/>
              <a:gd name="connsiteX48" fmla="*/ 1612020 w 11301984"/>
              <a:gd name="connsiteY48" fmla="*/ 6144768 h 6144768"/>
              <a:gd name="connsiteX49" fmla="*/ 791139 w 11301984"/>
              <a:gd name="connsiteY49" fmla="*/ 6144768 h 6144768"/>
              <a:gd name="connsiteX50" fmla="*/ 0 w 11301984"/>
              <a:gd name="connsiteY50" fmla="*/ 6144768 h 6144768"/>
              <a:gd name="connsiteX51" fmla="*/ 0 w 11301984"/>
              <a:gd name="connsiteY51" fmla="*/ 5586153 h 6144768"/>
              <a:gd name="connsiteX52" fmla="*/ 0 w 11301984"/>
              <a:gd name="connsiteY52" fmla="*/ 4904642 h 6144768"/>
              <a:gd name="connsiteX53" fmla="*/ 0 w 11301984"/>
              <a:gd name="connsiteY53" fmla="*/ 4346027 h 6144768"/>
              <a:gd name="connsiteX54" fmla="*/ 0 w 11301984"/>
              <a:gd name="connsiteY54" fmla="*/ 3848859 h 6144768"/>
              <a:gd name="connsiteX55" fmla="*/ 0 w 11301984"/>
              <a:gd name="connsiteY55" fmla="*/ 3474587 h 6144768"/>
              <a:gd name="connsiteX56" fmla="*/ 0 w 11301984"/>
              <a:gd name="connsiteY56" fmla="*/ 2854524 h 6144768"/>
              <a:gd name="connsiteX57" fmla="*/ 0 w 11301984"/>
              <a:gd name="connsiteY57" fmla="*/ 2480252 h 6144768"/>
              <a:gd name="connsiteX58" fmla="*/ 0 w 11301984"/>
              <a:gd name="connsiteY58" fmla="*/ 1921637 h 6144768"/>
              <a:gd name="connsiteX59" fmla="*/ 0 w 11301984"/>
              <a:gd name="connsiteY59" fmla="*/ 1240126 h 6144768"/>
              <a:gd name="connsiteX60" fmla="*/ 0 w 11301984"/>
              <a:gd name="connsiteY60" fmla="*/ 865854 h 6144768"/>
              <a:gd name="connsiteX61" fmla="*/ 0 w 11301984"/>
              <a:gd name="connsiteY61" fmla="*/ 0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301984" h="6144768" fill="none" extrusionOk="0">
                <a:moveTo>
                  <a:pt x="0" y="0"/>
                </a:moveTo>
                <a:cubicBezTo>
                  <a:pt x="224371" y="-48136"/>
                  <a:pt x="279894" y="17302"/>
                  <a:pt x="468213" y="0"/>
                </a:cubicBezTo>
                <a:cubicBezTo>
                  <a:pt x="656532" y="-17302"/>
                  <a:pt x="1025314" y="32127"/>
                  <a:pt x="1244760" y="0"/>
                </a:cubicBezTo>
                <a:cubicBezTo>
                  <a:pt x="1464206" y="-32127"/>
                  <a:pt x="1472015" y="19081"/>
                  <a:pt x="1610194" y="0"/>
                </a:cubicBezTo>
                <a:cubicBezTo>
                  <a:pt x="1748373" y="-19081"/>
                  <a:pt x="1753923" y="16107"/>
                  <a:pt x="1872850" y="0"/>
                </a:cubicBezTo>
                <a:cubicBezTo>
                  <a:pt x="1991777" y="-16107"/>
                  <a:pt x="2157819" y="40862"/>
                  <a:pt x="2238284" y="0"/>
                </a:cubicBezTo>
                <a:cubicBezTo>
                  <a:pt x="2318749" y="-40862"/>
                  <a:pt x="2619426" y="13343"/>
                  <a:pt x="2809275" y="0"/>
                </a:cubicBezTo>
                <a:cubicBezTo>
                  <a:pt x="2999124" y="-13343"/>
                  <a:pt x="3157542" y="29495"/>
                  <a:pt x="3483044" y="0"/>
                </a:cubicBezTo>
                <a:cubicBezTo>
                  <a:pt x="3808546" y="-29495"/>
                  <a:pt x="3680226" y="26246"/>
                  <a:pt x="3848479" y="0"/>
                </a:cubicBezTo>
                <a:cubicBezTo>
                  <a:pt x="4016733" y="-26246"/>
                  <a:pt x="4038346" y="30649"/>
                  <a:pt x="4111134" y="0"/>
                </a:cubicBezTo>
                <a:cubicBezTo>
                  <a:pt x="4183922" y="-30649"/>
                  <a:pt x="4646296" y="41240"/>
                  <a:pt x="4784904" y="0"/>
                </a:cubicBezTo>
                <a:cubicBezTo>
                  <a:pt x="4923512" y="-41240"/>
                  <a:pt x="5307764" y="30181"/>
                  <a:pt x="5458673" y="0"/>
                </a:cubicBezTo>
                <a:cubicBezTo>
                  <a:pt x="5609582" y="-30181"/>
                  <a:pt x="5902679" y="61737"/>
                  <a:pt x="6132442" y="0"/>
                </a:cubicBezTo>
                <a:cubicBezTo>
                  <a:pt x="6362205" y="-61737"/>
                  <a:pt x="6584486" y="55642"/>
                  <a:pt x="6703433" y="0"/>
                </a:cubicBezTo>
                <a:cubicBezTo>
                  <a:pt x="6822380" y="-55642"/>
                  <a:pt x="7130742" y="58904"/>
                  <a:pt x="7274424" y="0"/>
                </a:cubicBezTo>
                <a:cubicBezTo>
                  <a:pt x="7418106" y="-58904"/>
                  <a:pt x="7642358" y="47143"/>
                  <a:pt x="7742636" y="0"/>
                </a:cubicBezTo>
                <a:cubicBezTo>
                  <a:pt x="7842914" y="-47143"/>
                  <a:pt x="7887330" y="23837"/>
                  <a:pt x="8005292" y="0"/>
                </a:cubicBezTo>
                <a:cubicBezTo>
                  <a:pt x="8123254" y="-23837"/>
                  <a:pt x="8508820" y="19388"/>
                  <a:pt x="8679062" y="0"/>
                </a:cubicBezTo>
                <a:cubicBezTo>
                  <a:pt x="8849304" y="-19388"/>
                  <a:pt x="9008544" y="57408"/>
                  <a:pt x="9250052" y="0"/>
                </a:cubicBezTo>
                <a:cubicBezTo>
                  <a:pt x="9491560" y="-57408"/>
                  <a:pt x="9441853" y="2682"/>
                  <a:pt x="9512708" y="0"/>
                </a:cubicBezTo>
                <a:cubicBezTo>
                  <a:pt x="9583563" y="-2682"/>
                  <a:pt x="10066945" y="24799"/>
                  <a:pt x="10277836" y="0"/>
                </a:cubicBezTo>
                <a:cubicBezTo>
                  <a:pt x="10722814" y="-107269"/>
                  <a:pt x="11234675" y="387845"/>
                  <a:pt x="11301984" y="1024148"/>
                </a:cubicBezTo>
                <a:cubicBezTo>
                  <a:pt x="11335156" y="1259511"/>
                  <a:pt x="11285172" y="1483886"/>
                  <a:pt x="11301984" y="1644312"/>
                </a:cubicBezTo>
                <a:cubicBezTo>
                  <a:pt x="11318796" y="1804738"/>
                  <a:pt x="11267695" y="2032777"/>
                  <a:pt x="11301984" y="2162064"/>
                </a:cubicBezTo>
                <a:cubicBezTo>
                  <a:pt x="11336273" y="2291351"/>
                  <a:pt x="11268317" y="2483823"/>
                  <a:pt x="11301984" y="2628609"/>
                </a:cubicBezTo>
                <a:cubicBezTo>
                  <a:pt x="11335651" y="2773395"/>
                  <a:pt x="11266373" y="3010800"/>
                  <a:pt x="11301984" y="3146361"/>
                </a:cubicBezTo>
                <a:cubicBezTo>
                  <a:pt x="11337595" y="3281922"/>
                  <a:pt x="11286986" y="3538908"/>
                  <a:pt x="11301984" y="3664112"/>
                </a:cubicBezTo>
                <a:cubicBezTo>
                  <a:pt x="11316982" y="3789316"/>
                  <a:pt x="11225016" y="4019885"/>
                  <a:pt x="11301984" y="4335482"/>
                </a:cubicBezTo>
                <a:cubicBezTo>
                  <a:pt x="11378952" y="4651079"/>
                  <a:pt x="11292337" y="4638297"/>
                  <a:pt x="11301984" y="4904440"/>
                </a:cubicBezTo>
                <a:cubicBezTo>
                  <a:pt x="11311631" y="5170583"/>
                  <a:pt x="11295896" y="5216484"/>
                  <a:pt x="11301984" y="5370985"/>
                </a:cubicBezTo>
                <a:cubicBezTo>
                  <a:pt x="11308072" y="5525487"/>
                  <a:pt x="11290602" y="5776361"/>
                  <a:pt x="11301984" y="6144768"/>
                </a:cubicBezTo>
                <a:cubicBezTo>
                  <a:pt x="11067735" y="6158094"/>
                  <a:pt x="10873362" y="6083711"/>
                  <a:pt x="10707143" y="6144768"/>
                </a:cubicBezTo>
                <a:cubicBezTo>
                  <a:pt x="10540924" y="6205825"/>
                  <a:pt x="10289896" y="6144725"/>
                  <a:pt x="9886262" y="6144768"/>
                </a:cubicBezTo>
                <a:cubicBezTo>
                  <a:pt x="9482628" y="6144811"/>
                  <a:pt x="9354206" y="6093480"/>
                  <a:pt x="9178401" y="6144768"/>
                </a:cubicBezTo>
                <a:cubicBezTo>
                  <a:pt x="9002596" y="6196056"/>
                  <a:pt x="8675221" y="6072005"/>
                  <a:pt x="8357520" y="6144768"/>
                </a:cubicBezTo>
                <a:cubicBezTo>
                  <a:pt x="8039819" y="6217531"/>
                  <a:pt x="7918111" y="6129030"/>
                  <a:pt x="7649659" y="6144768"/>
                </a:cubicBezTo>
                <a:cubicBezTo>
                  <a:pt x="7381207" y="6160506"/>
                  <a:pt x="7448475" y="6101980"/>
                  <a:pt x="7280857" y="6144768"/>
                </a:cubicBezTo>
                <a:cubicBezTo>
                  <a:pt x="7113239" y="6187556"/>
                  <a:pt x="6899198" y="6134184"/>
                  <a:pt x="6799036" y="6144768"/>
                </a:cubicBezTo>
                <a:cubicBezTo>
                  <a:pt x="6698874" y="6155352"/>
                  <a:pt x="6381485" y="6135228"/>
                  <a:pt x="6091175" y="6144768"/>
                </a:cubicBezTo>
                <a:cubicBezTo>
                  <a:pt x="5800865" y="6154308"/>
                  <a:pt x="5823856" y="6144165"/>
                  <a:pt x="5609353" y="6144768"/>
                </a:cubicBezTo>
                <a:cubicBezTo>
                  <a:pt x="5394850" y="6145371"/>
                  <a:pt x="5266423" y="6131691"/>
                  <a:pt x="5127532" y="6144768"/>
                </a:cubicBezTo>
                <a:cubicBezTo>
                  <a:pt x="4988641" y="6157845"/>
                  <a:pt x="4858292" y="6110226"/>
                  <a:pt x="4758730" y="6144768"/>
                </a:cubicBezTo>
                <a:cubicBezTo>
                  <a:pt x="4659168" y="6179310"/>
                  <a:pt x="4291597" y="6116587"/>
                  <a:pt x="4050869" y="6144768"/>
                </a:cubicBezTo>
                <a:cubicBezTo>
                  <a:pt x="3810141" y="6172949"/>
                  <a:pt x="3765589" y="6109538"/>
                  <a:pt x="3682067" y="6144768"/>
                </a:cubicBezTo>
                <a:cubicBezTo>
                  <a:pt x="3598545" y="6179998"/>
                  <a:pt x="3432279" y="6134977"/>
                  <a:pt x="3313266" y="6144768"/>
                </a:cubicBezTo>
                <a:cubicBezTo>
                  <a:pt x="3194253" y="6154559"/>
                  <a:pt x="3125885" y="6119736"/>
                  <a:pt x="3057484" y="6144768"/>
                </a:cubicBezTo>
                <a:cubicBezTo>
                  <a:pt x="2989083" y="6169800"/>
                  <a:pt x="2861345" y="6116133"/>
                  <a:pt x="2688683" y="6144768"/>
                </a:cubicBezTo>
                <a:cubicBezTo>
                  <a:pt x="2516021" y="6173403"/>
                  <a:pt x="2397908" y="6120638"/>
                  <a:pt x="2319881" y="6144768"/>
                </a:cubicBezTo>
                <a:cubicBezTo>
                  <a:pt x="2241854" y="6168898"/>
                  <a:pt x="1850414" y="6113100"/>
                  <a:pt x="1612020" y="6144768"/>
                </a:cubicBezTo>
                <a:cubicBezTo>
                  <a:pt x="1373626" y="6176436"/>
                  <a:pt x="1185146" y="6132629"/>
                  <a:pt x="791139" y="6144768"/>
                </a:cubicBezTo>
                <a:cubicBezTo>
                  <a:pt x="397132" y="6156907"/>
                  <a:pt x="265227" y="6101315"/>
                  <a:pt x="0" y="6144768"/>
                </a:cubicBezTo>
                <a:cubicBezTo>
                  <a:pt x="-41497" y="5972870"/>
                  <a:pt x="56961" y="5775577"/>
                  <a:pt x="0" y="5586153"/>
                </a:cubicBezTo>
                <a:cubicBezTo>
                  <a:pt x="-56961" y="5396729"/>
                  <a:pt x="21529" y="5243030"/>
                  <a:pt x="0" y="4904642"/>
                </a:cubicBezTo>
                <a:cubicBezTo>
                  <a:pt x="-21529" y="4566254"/>
                  <a:pt x="60784" y="4616477"/>
                  <a:pt x="0" y="4346027"/>
                </a:cubicBezTo>
                <a:cubicBezTo>
                  <a:pt x="-60784" y="4075577"/>
                  <a:pt x="43411" y="4020420"/>
                  <a:pt x="0" y="3848859"/>
                </a:cubicBezTo>
                <a:cubicBezTo>
                  <a:pt x="-43411" y="3677298"/>
                  <a:pt x="12583" y="3550272"/>
                  <a:pt x="0" y="3474587"/>
                </a:cubicBezTo>
                <a:cubicBezTo>
                  <a:pt x="-12583" y="3398902"/>
                  <a:pt x="48370" y="3145722"/>
                  <a:pt x="0" y="2854524"/>
                </a:cubicBezTo>
                <a:cubicBezTo>
                  <a:pt x="-48370" y="2563326"/>
                  <a:pt x="9915" y="2619721"/>
                  <a:pt x="0" y="2480252"/>
                </a:cubicBezTo>
                <a:cubicBezTo>
                  <a:pt x="-9915" y="2340783"/>
                  <a:pt x="36514" y="2099909"/>
                  <a:pt x="0" y="1921637"/>
                </a:cubicBezTo>
                <a:cubicBezTo>
                  <a:pt x="-36514" y="1743366"/>
                  <a:pt x="58731" y="1574955"/>
                  <a:pt x="0" y="1240126"/>
                </a:cubicBezTo>
                <a:cubicBezTo>
                  <a:pt x="-58731" y="905297"/>
                  <a:pt x="26950" y="1012040"/>
                  <a:pt x="0" y="865854"/>
                </a:cubicBezTo>
                <a:cubicBezTo>
                  <a:pt x="-26950" y="719668"/>
                  <a:pt x="60656" y="242258"/>
                  <a:pt x="0" y="0"/>
                </a:cubicBezTo>
                <a:close/>
              </a:path>
              <a:path w="11301984" h="6144768" stroke="0" extrusionOk="0">
                <a:moveTo>
                  <a:pt x="0" y="0"/>
                </a:moveTo>
                <a:cubicBezTo>
                  <a:pt x="172699" y="-29776"/>
                  <a:pt x="366346" y="80363"/>
                  <a:pt x="673769" y="0"/>
                </a:cubicBezTo>
                <a:cubicBezTo>
                  <a:pt x="981192" y="-80363"/>
                  <a:pt x="1012249" y="53904"/>
                  <a:pt x="1347538" y="0"/>
                </a:cubicBezTo>
                <a:cubicBezTo>
                  <a:pt x="1682827" y="-53904"/>
                  <a:pt x="1771208" y="3752"/>
                  <a:pt x="2021308" y="0"/>
                </a:cubicBezTo>
                <a:cubicBezTo>
                  <a:pt x="2271408" y="-3752"/>
                  <a:pt x="2418278" y="8485"/>
                  <a:pt x="2695077" y="0"/>
                </a:cubicBezTo>
                <a:cubicBezTo>
                  <a:pt x="2971876" y="-8485"/>
                  <a:pt x="2969585" y="18716"/>
                  <a:pt x="3060511" y="0"/>
                </a:cubicBezTo>
                <a:cubicBezTo>
                  <a:pt x="3151437" y="-18716"/>
                  <a:pt x="3413501" y="41565"/>
                  <a:pt x="3734280" y="0"/>
                </a:cubicBezTo>
                <a:cubicBezTo>
                  <a:pt x="4055059" y="-41565"/>
                  <a:pt x="4025518" y="19723"/>
                  <a:pt x="4305271" y="0"/>
                </a:cubicBezTo>
                <a:cubicBezTo>
                  <a:pt x="4585024" y="-19723"/>
                  <a:pt x="4587747" y="29241"/>
                  <a:pt x="4670705" y="0"/>
                </a:cubicBezTo>
                <a:cubicBezTo>
                  <a:pt x="4753663" y="-29241"/>
                  <a:pt x="5160249" y="5831"/>
                  <a:pt x="5344475" y="0"/>
                </a:cubicBezTo>
                <a:cubicBezTo>
                  <a:pt x="5528701" y="-5831"/>
                  <a:pt x="5743155" y="2504"/>
                  <a:pt x="6121022" y="0"/>
                </a:cubicBezTo>
                <a:cubicBezTo>
                  <a:pt x="6498889" y="-2504"/>
                  <a:pt x="6277378" y="1915"/>
                  <a:pt x="6383678" y="0"/>
                </a:cubicBezTo>
                <a:cubicBezTo>
                  <a:pt x="6489978" y="-1915"/>
                  <a:pt x="6571532" y="18172"/>
                  <a:pt x="6646334" y="0"/>
                </a:cubicBezTo>
                <a:cubicBezTo>
                  <a:pt x="6721136" y="-18172"/>
                  <a:pt x="7115194" y="55467"/>
                  <a:pt x="7320103" y="0"/>
                </a:cubicBezTo>
                <a:cubicBezTo>
                  <a:pt x="7525012" y="-55467"/>
                  <a:pt x="7508586" y="9623"/>
                  <a:pt x="7685537" y="0"/>
                </a:cubicBezTo>
                <a:cubicBezTo>
                  <a:pt x="7862488" y="-9623"/>
                  <a:pt x="8041248" y="10621"/>
                  <a:pt x="8153750" y="0"/>
                </a:cubicBezTo>
                <a:cubicBezTo>
                  <a:pt x="8266252" y="-10621"/>
                  <a:pt x="8312949" y="31164"/>
                  <a:pt x="8416406" y="0"/>
                </a:cubicBezTo>
                <a:cubicBezTo>
                  <a:pt x="8519863" y="-31164"/>
                  <a:pt x="8789357" y="27467"/>
                  <a:pt x="8987397" y="0"/>
                </a:cubicBezTo>
                <a:cubicBezTo>
                  <a:pt x="9185437" y="-27467"/>
                  <a:pt x="9325762" y="31778"/>
                  <a:pt x="9455609" y="0"/>
                </a:cubicBezTo>
                <a:cubicBezTo>
                  <a:pt x="9585456" y="-31778"/>
                  <a:pt x="10081182" y="12564"/>
                  <a:pt x="10277836" y="0"/>
                </a:cubicBezTo>
                <a:cubicBezTo>
                  <a:pt x="10851220" y="141027"/>
                  <a:pt x="11164487" y="446249"/>
                  <a:pt x="11301984" y="1024148"/>
                </a:cubicBezTo>
                <a:cubicBezTo>
                  <a:pt x="11331775" y="1281075"/>
                  <a:pt x="11266825" y="1467638"/>
                  <a:pt x="11301984" y="1695518"/>
                </a:cubicBezTo>
                <a:cubicBezTo>
                  <a:pt x="11337143" y="1923398"/>
                  <a:pt x="11279693" y="2154592"/>
                  <a:pt x="11301984" y="2315682"/>
                </a:cubicBezTo>
                <a:cubicBezTo>
                  <a:pt x="11324275" y="2476772"/>
                  <a:pt x="11257865" y="2682813"/>
                  <a:pt x="11301984" y="2782228"/>
                </a:cubicBezTo>
                <a:cubicBezTo>
                  <a:pt x="11346103" y="2881643"/>
                  <a:pt x="11268218" y="3190843"/>
                  <a:pt x="11301984" y="3453598"/>
                </a:cubicBezTo>
                <a:cubicBezTo>
                  <a:pt x="11335750" y="3716353"/>
                  <a:pt x="11290374" y="3774346"/>
                  <a:pt x="11301984" y="3920143"/>
                </a:cubicBezTo>
                <a:cubicBezTo>
                  <a:pt x="11313594" y="4065941"/>
                  <a:pt x="11266698" y="4137653"/>
                  <a:pt x="11301984" y="4335482"/>
                </a:cubicBezTo>
                <a:cubicBezTo>
                  <a:pt x="11337270" y="4533311"/>
                  <a:pt x="11260794" y="4620000"/>
                  <a:pt x="11301984" y="4853234"/>
                </a:cubicBezTo>
                <a:cubicBezTo>
                  <a:pt x="11343174" y="5086468"/>
                  <a:pt x="11289730" y="5153355"/>
                  <a:pt x="11301984" y="5268573"/>
                </a:cubicBezTo>
                <a:cubicBezTo>
                  <a:pt x="11314238" y="5383791"/>
                  <a:pt x="11257990" y="5734435"/>
                  <a:pt x="11301984" y="6144768"/>
                </a:cubicBezTo>
                <a:cubicBezTo>
                  <a:pt x="11181084" y="6201400"/>
                  <a:pt x="11040677" y="6112943"/>
                  <a:pt x="10820163" y="6144768"/>
                </a:cubicBezTo>
                <a:cubicBezTo>
                  <a:pt x="10599649" y="6176593"/>
                  <a:pt x="10344002" y="6087250"/>
                  <a:pt x="9999282" y="6144768"/>
                </a:cubicBezTo>
                <a:cubicBezTo>
                  <a:pt x="9654562" y="6202286"/>
                  <a:pt x="9559811" y="6073398"/>
                  <a:pt x="9404440" y="6144768"/>
                </a:cubicBezTo>
                <a:cubicBezTo>
                  <a:pt x="9249069" y="6216138"/>
                  <a:pt x="8989813" y="6136744"/>
                  <a:pt x="8809599" y="6144768"/>
                </a:cubicBezTo>
                <a:cubicBezTo>
                  <a:pt x="8629385" y="6152792"/>
                  <a:pt x="8542836" y="6105572"/>
                  <a:pt x="8327778" y="6144768"/>
                </a:cubicBezTo>
                <a:cubicBezTo>
                  <a:pt x="8112720" y="6183964"/>
                  <a:pt x="7836800" y="6065286"/>
                  <a:pt x="7619917" y="6144768"/>
                </a:cubicBezTo>
                <a:cubicBezTo>
                  <a:pt x="7403034" y="6224250"/>
                  <a:pt x="7266242" y="6086986"/>
                  <a:pt x="7025075" y="6144768"/>
                </a:cubicBezTo>
                <a:cubicBezTo>
                  <a:pt x="6783908" y="6202550"/>
                  <a:pt x="6569828" y="6094418"/>
                  <a:pt x="6430234" y="6144768"/>
                </a:cubicBezTo>
                <a:cubicBezTo>
                  <a:pt x="6290640" y="6195118"/>
                  <a:pt x="6103390" y="6121432"/>
                  <a:pt x="5948413" y="6144768"/>
                </a:cubicBezTo>
                <a:cubicBezTo>
                  <a:pt x="5793436" y="6168104"/>
                  <a:pt x="5771041" y="6129885"/>
                  <a:pt x="5692631" y="6144768"/>
                </a:cubicBezTo>
                <a:cubicBezTo>
                  <a:pt x="5614221" y="6159651"/>
                  <a:pt x="5321492" y="6100309"/>
                  <a:pt x="5210809" y="6144768"/>
                </a:cubicBezTo>
                <a:cubicBezTo>
                  <a:pt x="5100126" y="6189227"/>
                  <a:pt x="4652378" y="6110764"/>
                  <a:pt x="4502948" y="6144768"/>
                </a:cubicBezTo>
                <a:cubicBezTo>
                  <a:pt x="4353518" y="6178772"/>
                  <a:pt x="4308080" y="6143399"/>
                  <a:pt x="4134147" y="6144768"/>
                </a:cubicBezTo>
                <a:cubicBezTo>
                  <a:pt x="3960214" y="6146137"/>
                  <a:pt x="3787694" y="6114056"/>
                  <a:pt x="3652325" y="6144768"/>
                </a:cubicBezTo>
                <a:cubicBezTo>
                  <a:pt x="3516956" y="6175480"/>
                  <a:pt x="3355614" y="6094978"/>
                  <a:pt x="3170504" y="6144768"/>
                </a:cubicBezTo>
                <a:cubicBezTo>
                  <a:pt x="2985394" y="6194558"/>
                  <a:pt x="2718872" y="6117084"/>
                  <a:pt x="2575663" y="6144768"/>
                </a:cubicBezTo>
                <a:cubicBezTo>
                  <a:pt x="2432454" y="6172452"/>
                  <a:pt x="2379026" y="6135234"/>
                  <a:pt x="2319881" y="6144768"/>
                </a:cubicBezTo>
                <a:cubicBezTo>
                  <a:pt x="2260736" y="6154302"/>
                  <a:pt x="2000675" y="6130449"/>
                  <a:pt x="1725040" y="6144768"/>
                </a:cubicBezTo>
                <a:cubicBezTo>
                  <a:pt x="1449405" y="6159087"/>
                  <a:pt x="1304085" y="6066662"/>
                  <a:pt x="1017179" y="6144768"/>
                </a:cubicBezTo>
                <a:cubicBezTo>
                  <a:pt x="730273" y="6222874"/>
                  <a:pt x="772935" y="6114342"/>
                  <a:pt x="648377" y="6144768"/>
                </a:cubicBezTo>
                <a:cubicBezTo>
                  <a:pt x="523819" y="6175194"/>
                  <a:pt x="230276" y="6139436"/>
                  <a:pt x="0" y="6144768"/>
                </a:cubicBezTo>
                <a:cubicBezTo>
                  <a:pt x="-780" y="6043842"/>
                  <a:pt x="31764" y="5858129"/>
                  <a:pt x="0" y="5770496"/>
                </a:cubicBezTo>
                <a:cubicBezTo>
                  <a:pt x="-31764" y="5682863"/>
                  <a:pt x="53164" y="5426750"/>
                  <a:pt x="0" y="5150433"/>
                </a:cubicBezTo>
                <a:cubicBezTo>
                  <a:pt x="-53164" y="4874116"/>
                  <a:pt x="13151" y="4789369"/>
                  <a:pt x="0" y="4653265"/>
                </a:cubicBezTo>
                <a:cubicBezTo>
                  <a:pt x="-13151" y="4517161"/>
                  <a:pt x="45110" y="4301959"/>
                  <a:pt x="0" y="4094650"/>
                </a:cubicBezTo>
                <a:cubicBezTo>
                  <a:pt x="-45110" y="3887341"/>
                  <a:pt x="1005" y="3679603"/>
                  <a:pt x="0" y="3474587"/>
                </a:cubicBezTo>
                <a:cubicBezTo>
                  <a:pt x="-1005" y="3269571"/>
                  <a:pt x="17034" y="3119221"/>
                  <a:pt x="0" y="2915972"/>
                </a:cubicBezTo>
                <a:cubicBezTo>
                  <a:pt x="-17034" y="2712723"/>
                  <a:pt x="6404" y="2462272"/>
                  <a:pt x="0" y="2234461"/>
                </a:cubicBezTo>
                <a:cubicBezTo>
                  <a:pt x="-6404" y="2006650"/>
                  <a:pt x="52289" y="1715906"/>
                  <a:pt x="0" y="1552950"/>
                </a:cubicBezTo>
                <a:cubicBezTo>
                  <a:pt x="-52289" y="1389994"/>
                  <a:pt x="20957" y="1195913"/>
                  <a:pt x="0" y="1055783"/>
                </a:cubicBezTo>
                <a:cubicBezTo>
                  <a:pt x="-20957" y="915653"/>
                  <a:pt x="38145" y="722939"/>
                  <a:pt x="0" y="497168"/>
                </a:cubicBezTo>
                <a:cubicBezTo>
                  <a:pt x="-38145" y="271397"/>
                  <a:pt x="32514" y="217790"/>
                  <a:pt x="0" y="0"/>
                </a:cubicBezTo>
                <a:close/>
              </a:path>
            </a:pathLst>
          </a:custGeom>
          <a:solidFill>
            <a:schemeClr val="bg1"/>
          </a:solidFill>
          <a:ln w="38100">
            <a:solidFill>
              <a:schemeClr val="accent5">
                <a:lumMod val="75000"/>
              </a:schemeClr>
            </a:solidFill>
            <a:prstDash val="dash"/>
            <a:extLst>
              <a:ext uri="{C807C97D-BFC1-408E-A445-0C87EB9F89A2}">
                <ask:lineSketchStyleProps xmlns:ask="http://schemas.microsoft.com/office/drawing/2018/sketchyshapes" sd="1503425254">
                  <a:prstGeom prst="round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B0772F59-19C5-809A-1544-E225A5B0712C}"/>
              </a:ext>
            </a:extLst>
          </p:cNvPr>
          <p:cNvSpPr txBox="1"/>
          <p:nvPr/>
        </p:nvSpPr>
        <p:spPr>
          <a:xfrm>
            <a:off x="487680" y="461879"/>
            <a:ext cx="10841736" cy="1569660"/>
          </a:xfrm>
          <a:prstGeom prst="rect">
            <a:avLst/>
          </a:prstGeom>
          <a:noFill/>
        </p:spPr>
        <p:txBody>
          <a:bodyPr wrap="square">
            <a:spAutoFit/>
          </a:bodyPr>
          <a:lstStyle/>
          <a:p>
            <a:r>
              <a:rPr lang="en-GB" sz="3200" b="1" i="0" dirty="0">
                <a:solidFill>
                  <a:srgbClr val="C00000"/>
                </a:solidFill>
                <a:effectLst/>
              </a:rPr>
              <a:t>1. </a:t>
            </a:r>
            <a:r>
              <a:rPr lang="vi-VN" sz="3200" b="1" i="0" dirty="0">
                <a:solidFill>
                  <a:srgbClr val="C00000"/>
                </a:solidFill>
                <a:effectLst/>
              </a:rPr>
              <a:t>Quan sát sơ đồ trong Hình 2 và cho biết công nghệ sản xuất giấy dưới đây có ảnh hưởng như thế nào đến môi trường.</a:t>
            </a:r>
            <a:endParaRPr lang="vi-VN" sz="3200" b="1" dirty="0">
              <a:solidFill>
                <a:srgbClr val="C00000"/>
              </a:solidFill>
            </a:endParaRPr>
          </a:p>
        </p:txBody>
      </p:sp>
      <p:grpSp>
        <p:nvGrpSpPr>
          <p:cNvPr id="13" name="Group 12">
            <a:extLst>
              <a:ext uri="{FF2B5EF4-FFF2-40B4-BE49-F238E27FC236}">
                <a16:creationId xmlns:a16="http://schemas.microsoft.com/office/drawing/2014/main" id="{23F51714-4FC5-596A-1EED-9C0A14875719}"/>
              </a:ext>
            </a:extLst>
          </p:cNvPr>
          <p:cNvGrpSpPr/>
          <p:nvPr/>
        </p:nvGrpSpPr>
        <p:grpSpPr>
          <a:xfrm>
            <a:off x="3438144" y="1609343"/>
            <a:ext cx="7976616" cy="4878669"/>
            <a:chOff x="3438144" y="1609343"/>
            <a:chExt cx="7976616" cy="4878669"/>
          </a:xfrm>
        </p:grpSpPr>
        <p:pic>
          <p:nvPicPr>
            <p:cNvPr id="9" name="Picture 8">
              <a:extLst>
                <a:ext uri="{FF2B5EF4-FFF2-40B4-BE49-F238E27FC236}">
                  <a16:creationId xmlns:a16="http://schemas.microsoft.com/office/drawing/2014/main" id="{89625860-6C42-DDDF-88BF-ECFA659DE7B8}"/>
                </a:ext>
              </a:extLst>
            </p:cNvPr>
            <p:cNvPicPr>
              <a:picLocks noChangeAspect="1"/>
            </p:cNvPicPr>
            <p:nvPr/>
          </p:nvPicPr>
          <p:blipFill>
            <a:blip r:embed="rId3"/>
            <a:stretch>
              <a:fillRect/>
            </a:stretch>
          </p:blipFill>
          <p:spPr>
            <a:xfrm>
              <a:off x="3438144" y="1609343"/>
              <a:ext cx="7976616" cy="4325803"/>
            </a:xfrm>
            <a:prstGeom prst="rect">
              <a:avLst/>
            </a:prstGeom>
          </p:spPr>
        </p:pic>
        <p:sp>
          <p:nvSpPr>
            <p:cNvPr id="10" name="TextBox 9">
              <a:extLst>
                <a:ext uri="{FF2B5EF4-FFF2-40B4-BE49-F238E27FC236}">
                  <a16:creationId xmlns:a16="http://schemas.microsoft.com/office/drawing/2014/main" id="{EA57EB29-2AA2-71B9-995D-E4D58F5CA158}"/>
                </a:ext>
              </a:extLst>
            </p:cNvPr>
            <p:cNvSpPr txBox="1"/>
            <p:nvPr/>
          </p:nvSpPr>
          <p:spPr>
            <a:xfrm>
              <a:off x="7095744" y="5903237"/>
              <a:ext cx="1269899" cy="584775"/>
            </a:xfrm>
            <a:prstGeom prst="rect">
              <a:avLst/>
            </a:prstGeom>
            <a:noFill/>
          </p:spPr>
          <p:txBody>
            <a:bodyPr wrap="none" rtlCol="0">
              <a:spAutoFit/>
            </a:bodyPr>
            <a:lstStyle/>
            <a:p>
              <a:r>
                <a:rPr lang="en-GB" sz="3200" dirty="0"/>
                <a:t>Hình 2</a:t>
              </a:r>
              <a:endParaRPr lang="vi-VN" sz="3200" dirty="0"/>
            </a:p>
          </p:txBody>
        </p:sp>
      </p:grpSp>
      <p:pic>
        <p:nvPicPr>
          <p:cNvPr id="11" name="Picture 2" descr="Kids discuss homework Premium Vector">
            <a:extLst>
              <a:ext uri="{FF2B5EF4-FFF2-40B4-BE49-F238E27FC236}">
                <a16:creationId xmlns:a16="http://schemas.microsoft.com/office/drawing/2014/main" id="{CE11776C-3E5A-54D7-0042-3293DB15195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464820" y="4841212"/>
            <a:ext cx="2910840" cy="166931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A8972104-5783-11AF-19D4-0C5395875D66}"/>
              </a:ext>
            </a:extLst>
          </p:cNvPr>
          <p:cNvSpPr/>
          <p:nvPr/>
        </p:nvSpPr>
        <p:spPr>
          <a:xfrm>
            <a:off x="681990" y="3438144"/>
            <a:ext cx="2724912" cy="1499616"/>
          </a:xfrm>
          <a:prstGeom prst="wedgeRoundRectCallout">
            <a:avLst/>
          </a:pr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FFC000"/>
                </a:solidFill>
              </a:rPr>
              <a:t>Thảo</a:t>
            </a:r>
            <a:r>
              <a:rPr lang="en-GB" sz="3600" b="1" dirty="0">
                <a:solidFill>
                  <a:srgbClr val="FFC000"/>
                </a:solidFill>
              </a:rPr>
              <a:t> </a:t>
            </a:r>
            <a:r>
              <a:rPr lang="en-GB" sz="3600" b="1" dirty="0" err="1">
                <a:solidFill>
                  <a:srgbClr val="FFC000"/>
                </a:solidFill>
              </a:rPr>
              <a:t>luận</a:t>
            </a:r>
            <a:r>
              <a:rPr lang="en-GB" sz="3600" b="1" dirty="0">
                <a:solidFill>
                  <a:srgbClr val="FFC000"/>
                </a:solidFill>
              </a:rPr>
              <a:t> </a:t>
            </a:r>
            <a:r>
              <a:rPr lang="en-GB" sz="3600" b="1" dirty="0" err="1">
                <a:solidFill>
                  <a:srgbClr val="FFC000"/>
                </a:solidFill>
              </a:rPr>
              <a:t>nhóm</a:t>
            </a:r>
            <a:r>
              <a:rPr lang="en-GB" sz="3600" b="1" dirty="0">
                <a:solidFill>
                  <a:srgbClr val="FFC000"/>
                </a:solidFill>
              </a:rPr>
              <a:t> </a:t>
            </a:r>
            <a:r>
              <a:rPr lang="en-GB" sz="3600" b="1" dirty="0" err="1">
                <a:solidFill>
                  <a:srgbClr val="FFC000"/>
                </a:solidFill>
              </a:rPr>
              <a:t>bốn</a:t>
            </a:r>
            <a:endParaRPr lang="vi-VN" sz="3600" b="1" dirty="0">
              <a:solidFill>
                <a:srgbClr val="FFC000"/>
              </a:solidFill>
            </a:endParaRPr>
          </a:p>
        </p:txBody>
      </p:sp>
    </p:spTree>
    <p:extLst>
      <p:ext uri="{BB962C8B-B14F-4D97-AF65-F5344CB8AC3E}">
        <p14:creationId xmlns:p14="http://schemas.microsoft.com/office/powerpoint/2010/main" val="23523271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book&#10;&#10;Description automatically generated">
            <a:extLst>
              <a:ext uri="{FF2B5EF4-FFF2-40B4-BE49-F238E27FC236}">
                <a16:creationId xmlns:a16="http://schemas.microsoft.com/office/drawing/2014/main" id="{F1C7E461-3228-6C7C-21A6-3C8492F5579C}"/>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Single Corner Rounded 3">
            <a:extLst>
              <a:ext uri="{FF2B5EF4-FFF2-40B4-BE49-F238E27FC236}">
                <a16:creationId xmlns:a16="http://schemas.microsoft.com/office/drawing/2014/main" id="{B12C0A2B-0CDE-1843-445B-D88E83C2B347}"/>
              </a:ext>
            </a:extLst>
          </p:cNvPr>
          <p:cNvSpPr/>
          <p:nvPr/>
        </p:nvSpPr>
        <p:spPr>
          <a:xfrm>
            <a:off x="402336" y="365760"/>
            <a:ext cx="11301984" cy="6144768"/>
          </a:xfrm>
          <a:custGeom>
            <a:avLst/>
            <a:gdLst>
              <a:gd name="connsiteX0" fmla="*/ 0 w 11301984"/>
              <a:gd name="connsiteY0" fmla="*/ 0 h 6144768"/>
              <a:gd name="connsiteX1" fmla="*/ 468213 w 11301984"/>
              <a:gd name="connsiteY1" fmla="*/ 0 h 6144768"/>
              <a:gd name="connsiteX2" fmla="*/ 1244760 w 11301984"/>
              <a:gd name="connsiteY2" fmla="*/ 0 h 6144768"/>
              <a:gd name="connsiteX3" fmla="*/ 1610194 w 11301984"/>
              <a:gd name="connsiteY3" fmla="*/ 0 h 6144768"/>
              <a:gd name="connsiteX4" fmla="*/ 1872850 w 11301984"/>
              <a:gd name="connsiteY4" fmla="*/ 0 h 6144768"/>
              <a:gd name="connsiteX5" fmla="*/ 2238284 w 11301984"/>
              <a:gd name="connsiteY5" fmla="*/ 0 h 6144768"/>
              <a:gd name="connsiteX6" fmla="*/ 2809275 w 11301984"/>
              <a:gd name="connsiteY6" fmla="*/ 0 h 6144768"/>
              <a:gd name="connsiteX7" fmla="*/ 3483044 w 11301984"/>
              <a:gd name="connsiteY7" fmla="*/ 0 h 6144768"/>
              <a:gd name="connsiteX8" fmla="*/ 3848479 w 11301984"/>
              <a:gd name="connsiteY8" fmla="*/ 0 h 6144768"/>
              <a:gd name="connsiteX9" fmla="*/ 4111134 w 11301984"/>
              <a:gd name="connsiteY9" fmla="*/ 0 h 6144768"/>
              <a:gd name="connsiteX10" fmla="*/ 4784904 w 11301984"/>
              <a:gd name="connsiteY10" fmla="*/ 0 h 6144768"/>
              <a:gd name="connsiteX11" fmla="*/ 5458673 w 11301984"/>
              <a:gd name="connsiteY11" fmla="*/ 0 h 6144768"/>
              <a:gd name="connsiteX12" fmla="*/ 6132442 w 11301984"/>
              <a:gd name="connsiteY12" fmla="*/ 0 h 6144768"/>
              <a:gd name="connsiteX13" fmla="*/ 6703433 w 11301984"/>
              <a:gd name="connsiteY13" fmla="*/ 0 h 6144768"/>
              <a:gd name="connsiteX14" fmla="*/ 7274424 w 11301984"/>
              <a:gd name="connsiteY14" fmla="*/ 0 h 6144768"/>
              <a:gd name="connsiteX15" fmla="*/ 7742636 w 11301984"/>
              <a:gd name="connsiteY15" fmla="*/ 0 h 6144768"/>
              <a:gd name="connsiteX16" fmla="*/ 8005292 w 11301984"/>
              <a:gd name="connsiteY16" fmla="*/ 0 h 6144768"/>
              <a:gd name="connsiteX17" fmla="*/ 8679062 w 11301984"/>
              <a:gd name="connsiteY17" fmla="*/ 0 h 6144768"/>
              <a:gd name="connsiteX18" fmla="*/ 9250052 w 11301984"/>
              <a:gd name="connsiteY18" fmla="*/ 0 h 6144768"/>
              <a:gd name="connsiteX19" fmla="*/ 9512708 w 11301984"/>
              <a:gd name="connsiteY19" fmla="*/ 0 h 6144768"/>
              <a:gd name="connsiteX20" fmla="*/ 10277836 w 11301984"/>
              <a:gd name="connsiteY20" fmla="*/ 0 h 6144768"/>
              <a:gd name="connsiteX21" fmla="*/ 11301984 w 11301984"/>
              <a:gd name="connsiteY21" fmla="*/ 1024148 h 6144768"/>
              <a:gd name="connsiteX22" fmla="*/ 11301984 w 11301984"/>
              <a:gd name="connsiteY22" fmla="*/ 1644312 h 6144768"/>
              <a:gd name="connsiteX23" fmla="*/ 11301984 w 11301984"/>
              <a:gd name="connsiteY23" fmla="*/ 2162064 h 6144768"/>
              <a:gd name="connsiteX24" fmla="*/ 11301984 w 11301984"/>
              <a:gd name="connsiteY24" fmla="*/ 2628609 h 6144768"/>
              <a:gd name="connsiteX25" fmla="*/ 11301984 w 11301984"/>
              <a:gd name="connsiteY25" fmla="*/ 3146361 h 6144768"/>
              <a:gd name="connsiteX26" fmla="*/ 11301984 w 11301984"/>
              <a:gd name="connsiteY26" fmla="*/ 3664112 h 6144768"/>
              <a:gd name="connsiteX27" fmla="*/ 11301984 w 11301984"/>
              <a:gd name="connsiteY27" fmla="*/ 4335482 h 6144768"/>
              <a:gd name="connsiteX28" fmla="*/ 11301984 w 11301984"/>
              <a:gd name="connsiteY28" fmla="*/ 4904440 h 6144768"/>
              <a:gd name="connsiteX29" fmla="*/ 11301984 w 11301984"/>
              <a:gd name="connsiteY29" fmla="*/ 5370985 h 6144768"/>
              <a:gd name="connsiteX30" fmla="*/ 11301984 w 11301984"/>
              <a:gd name="connsiteY30" fmla="*/ 6144768 h 6144768"/>
              <a:gd name="connsiteX31" fmla="*/ 10707143 w 11301984"/>
              <a:gd name="connsiteY31" fmla="*/ 6144768 h 6144768"/>
              <a:gd name="connsiteX32" fmla="*/ 9886262 w 11301984"/>
              <a:gd name="connsiteY32" fmla="*/ 6144768 h 6144768"/>
              <a:gd name="connsiteX33" fmla="*/ 9178401 w 11301984"/>
              <a:gd name="connsiteY33" fmla="*/ 6144768 h 6144768"/>
              <a:gd name="connsiteX34" fmla="*/ 8357520 w 11301984"/>
              <a:gd name="connsiteY34" fmla="*/ 6144768 h 6144768"/>
              <a:gd name="connsiteX35" fmla="*/ 7649659 w 11301984"/>
              <a:gd name="connsiteY35" fmla="*/ 6144768 h 6144768"/>
              <a:gd name="connsiteX36" fmla="*/ 7280857 w 11301984"/>
              <a:gd name="connsiteY36" fmla="*/ 6144768 h 6144768"/>
              <a:gd name="connsiteX37" fmla="*/ 6799036 w 11301984"/>
              <a:gd name="connsiteY37" fmla="*/ 6144768 h 6144768"/>
              <a:gd name="connsiteX38" fmla="*/ 6091175 w 11301984"/>
              <a:gd name="connsiteY38" fmla="*/ 6144768 h 6144768"/>
              <a:gd name="connsiteX39" fmla="*/ 5609353 w 11301984"/>
              <a:gd name="connsiteY39" fmla="*/ 6144768 h 6144768"/>
              <a:gd name="connsiteX40" fmla="*/ 5127532 w 11301984"/>
              <a:gd name="connsiteY40" fmla="*/ 6144768 h 6144768"/>
              <a:gd name="connsiteX41" fmla="*/ 4758730 w 11301984"/>
              <a:gd name="connsiteY41" fmla="*/ 6144768 h 6144768"/>
              <a:gd name="connsiteX42" fmla="*/ 4050869 w 11301984"/>
              <a:gd name="connsiteY42" fmla="*/ 6144768 h 6144768"/>
              <a:gd name="connsiteX43" fmla="*/ 3682067 w 11301984"/>
              <a:gd name="connsiteY43" fmla="*/ 6144768 h 6144768"/>
              <a:gd name="connsiteX44" fmla="*/ 3313266 w 11301984"/>
              <a:gd name="connsiteY44" fmla="*/ 6144768 h 6144768"/>
              <a:gd name="connsiteX45" fmla="*/ 3057484 w 11301984"/>
              <a:gd name="connsiteY45" fmla="*/ 6144768 h 6144768"/>
              <a:gd name="connsiteX46" fmla="*/ 2688683 w 11301984"/>
              <a:gd name="connsiteY46" fmla="*/ 6144768 h 6144768"/>
              <a:gd name="connsiteX47" fmla="*/ 2319881 w 11301984"/>
              <a:gd name="connsiteY47" fmla="*/ 6144768 h 6144768"/>
              <a:gd name="connsiteX48" fmla="*/ 1612020 w 11301984"/>
              <a:gd name="connsiteY48" fmla="*/ 6144768 h 6144768"/>
              <a:gd name="connsiteX49" fmla="*/ 791139 w 11301984"/>
              <a:gd name="connsiteY49" fmla="*/ 6144768 h 6144768"/>
              <a:gd name="connsiteX50" fmla="*/ 0 w 11301984"/>
              <a:gd name="connsiteY50" fmla="*/ 6144768 h 6144768"/>
              <a:gd name="connsiteX51" fmla="*/ 0 w 11301984"/>
              <a:gd name="connsiteY51" fmla="*/ 5586153 h 6144768"/>
              <a:gd name="connsiteX52" fmla="*/ 0 w 11301984"/>
              <a:gd name="connsiteY52" fmla="*/ 4904642 h 6144768"/>
              <a:gd name="connsiteX53" fmla="*/ 0 w 11301984"/>
              <a:gd name="connsiteY53" fmla="*/ 4346027 h 6144768"/>
              <a:gd name="connsiteX54" fmla="*/ 0 w 11301984"/>
              <a:gd name="connsiteY54" fmla="*/ 3848859 h 6144768"/>
              <a:gd name="connsiteX55" fmla="*/ 0 w 11301984"/>
              <a:gd name="connsiteY55" fmla="*/ 3474587 h 6144768"/>
              <a:gd name="connsiteX56" fmla="*/ 0 w 11301984"/>
              <a:gd name="connsiteY56" fmla="*/ 2854524 h 6144768"/>
              <a:gd name="connsiteX57" fmla="*/ 0 w 11301984"/>
              <a:gd name="connsiteY57" fmla="*/ 2480252 h 6144768"/>
              <a:gd name="connsiteX58" fmla="*/ 0 w 11301984"/>
              <a:gd name="connsiteY58" fmla="*/ 1921637 h 6144768"/>
              <a:gd name="connsiteX59" fmla="*/ 0 w 11301984"/>
              <a:gd name="connsiteY59" fmla="*/ 1240126 h 6144768"/>
              <a:gd name="connsiteX60" fmla="*/ 0 w 11301984"/>
              <a:gd name="connsiteY60" fmla="*/ 865854 h 6144768"/>
              <a:gd name="connsiteX61" fmla="*/ 0 w 11301984"/>
              <a:gd name="connsiteY61" fmla="*/ 0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301984" h="6144768" fill="none" extrusionOk="0">
                <a:moveTo>
                  <a:pt x="0" y="0"/>
                </a:moveTo>
                <a:cubicBezTo>
                  <a:pt x="224371" y="-48136"/>
                  <a:pt x="279894" y="17302"/>
                  <a:pt x="468213" y="0"/>
                </a:cubicBezTo>
                <a:cubicBezTo>
                  <a:pt x="656532" y="-17302"/>
                  <a:pt x="1025314" y="32127"/>
                  <a:pt x="1244760" y="0"/>
                </a:cubicBezTo>
                <a:cubicBezTo>
                  <a:pt x="1464206" y="-32127"/>
                  <a:pt x="1472015" y="19081"/>
                  <a:pt x="1610194" y="0"/>
                </a:cubicBezTo>
                <a:cubicBezTo>
                  <a:pt x="1748373" y="-19081"/>
                  <a:pt x="1753923" y="16107"/>
                  <a:pt x="1872850" y="0"/>
                </a:cubicBezTo>
                <a:cubicBezTo>
                  <a:pt x="1991777" y="-16107"/>
                  <a:pt x="2157819" y="40862"/>
                  <a:pt x="2238284" y="0"/>
                </a:cubicBezTo>
                <a:cubicBezTo>
                  <a:pt x="2318749" y="-40862"/>
                  <a:pt x="2619426" y="13343"/>
                  <a:pt x="2809275" y="0"/>
                </a:cubicBezTo>
                <a:cubicBezTo>
                  <a:pt x="2999124" y="-13343"/>
                  <a:pt x="3157542" y="29495"/>
                  <a:pt x="3483044" y="0"/>
                </a:cubicBezTo>
                <a:cubicBezTo>
                  <a:pt x="3808546" y="-29495"/>
                  <a:pt x="3680226" y="26246"/>
                  <a:pt x="3848479" y="0"/>
                </a:cubicBezTo>
                <a:cubicBezTo>
                  <a:pt x="4016733" y="-26246"/>
                  <a:pt x="4038346" y="30649"/>
                  <a:pt x="4111134" y="0"/>
                </a:cubicBezTo>
                <a:cubicBezTo>
                  <a:pt x="4183922" y="-30649"/>
                  <a:pt x="4646296" y="41240"/>
                  <a:pt x="4784904" y="0"/>
                </a:cubicBezTo>
                <a:cubicBezTo>
                  <a:pt x="4923512" y="-41240"/>
                  <a:pt x="5307764" y="30181"/>
                  <a:pt x="5458673" y="0"/>
                </a:cubicBezTo>
                <a:cubicBezTo>
                  <a:pt x="5609582" y="-30181"/>
                  <a:pt x="5902679" y="61737"/>
                  <a:pt x="6132442" y="0"/>
                </a:cubicBezTo>
                <a:cubicBezTo>
                  <a:pt x="6362205" y="-61737"/>
                  <a:pt x="6584486" y="55642"/>
                  <a:pt x="6703433" y="0"/>
                </a:cubicBezTo>
                <a:cubicBezTo>
                  <a:pt x="6822380" y="-55642"/>
                  <a:pt x="7130742" y="58904"/>
                  <a:pt x="7274424" y="0"/>
                </a:cubicBezTo>
                <a:cubicBezTo>
                  <a:pt x="7418106" y="-58904"/>
                  <a:pt x="7642358" y="47143"/>
                  <a:pt x="7742636" y="0"/>
                </a:cubicBezTo>
                <a:cubicBezTo>
                  <a:pt x="7842914" y="-47143"/>
                  <a:pt x="7887330" y="23837"/>
                  <a:pt x="8005292" y="0"/>
                </a:cubicBezTo>
                <a:cubicBezTo>
                  <a:pt x="8123254" y="-23837"/>
                  <a:pt x="8508820" y="19388"/>
                  <a:pt x="8679062" y="0"/>
                </a:cubicBezTo>
                <a:cubicBezTo>
                  <a:pt x="8849304" y="-19388"/>
                  <a:pt x="9008544" y="57408"/>
                  <a:pt x="9250052" y="0"/>
                </a:cubicBezTo>
                <a:cubicBezTo>
                  <a:pt x="9491560" y="-57408"/>
                  <a:pt x="9441853" y="2682"/>
                  <a:pt x="9512708" y="0"/>
                </a:cubicBezTo>
                <a:cubicBezTo>
                  <a:pt x="9583563" y="-2682"/>
                  <a:pt x="10066945" y="24799"/>
                  <a:pt x="10277836" y="0"/>
                </a:cubicBezTo>
                <a:cubicBezTo>
                  <a:pt x="10722814" y="-107269"/>
                  <a:pt x="11234675" y="387845"/>
                  <a:pt x="11301984" y="1024148"/>
                </a:cubicBezTo>
                <a:cubicBezTo>
                  <a:pt x="11335156" y="1259511"/>
                  <a:pt x="11285172" y="1483886"/>
                  <a:pt x="11301984" y="1644312"/>
                </a:cubicBezTo>
                <a:cubicBezTo>
                  <a:pt x="11318796" y="1804738"/>
                  <a:pt x="11267695" y="2032777"/>
                  <a:pt x="11301984" y="2162064"/>
                </a:cubicBezTo>
                <a:cubicBezTo>
                  <a:pt x="11336273" y="2291351"/>
                  <a:pt x="11268317" y="2483823"/>
                  <a:pt x="11301984" y="2628609"/>
                </a:cubicBezTo>
                <a:cubicBezTo>
                  <a:pt x="11335651" y="2773395"/>
                  <a:pt x="11266373" y="3010800"/>
                  <a:pt x="11301984" y="3146361"/>
                </a:cubicBezTo>
                <a:cubicBezTo>
                  <a:pt x="11337595" y="3281922"/>
                  <a:pt x="11286986" y="3538908"/>
                  <a:pt x="11301984" y="3664112"/>
                </a:cubicBezTo>
                <a:cubicBezTo>
                  <a:pt x="11316982" y="3789316"/>
                  <a:pt x="11225016" y="4019885"/>
                  <a:pt x="11301984" y="4335482"/>
                </a:cubicBezTo>
                <a:cubicBezTo>
                  <a:pt x="11378952" y="4651079"/>
                  <a:pt x="11292337" y="4638297"/>
                  <a:pt x="11301984" y="4904440"/>
                </a:cubicBezTo>
                <a:cubicBezTo>
                  <a:pt x="11311631" y="5170583"/>
                  <a:pt x="11295896" y="5216484"/>
                  <a:pt x="11301984" y="5370985"/>
                </a:cubicBezTo>
                <a:cubicBezTo>
                  <a:pt x="11308072" y="5525487"/>
                  <a:pt x="11290602" y="5776361"/>
                  <a:pt x="11301984" y="6144768"/>
                </a:cubicBezTo>
                <a:cubicBezTo>
                  <a:pt x="11067735" y="6158094"/>
                  <a:pt x="10873362" y="6083711"/>
                  <a:pt x="10707143" y="6144768"/>
                </a:cubicBezTo>
                <a:cubicBezTo>
                  <a:pt x="10540924" y="6205825"/>
                  <a:pt x="10289896" y="6144725"/>
                  <a:pt x="9886262" y="6144768"/>
                </a:cubicBezTo>
                <a:cubicBezTo>
                  <a:pt x="9482628" y="6144811"/>
                  <a:pt x="9354206" y="6093480"/>
                  <a:pt x="9178401" y="6144768"/>
                </a:cubicBezTo>
                <a:cubicBezTo>
                  <a:pt x="9002596" y="6196056"/>
                  <a:pt x="8675221" y="6072005"/>
                  <a:pt x="8357520" y="6144768"/>
                </a:cubicBezTo>
                <a:cubicBezTo>
                  <a:pt x="8039819" y="6217531"/>
                  <a:pt x="7918111" y="6129030"/>
                  <a:pt x="7649659" y="6144768"/>
                </a:cubicBezTo>
                <a:cubicBezTo>
                  <a:pt x="7381207" y="6160506"/>
                  <a:pt x="7448475" y="6101980"/>
                  <a:pt x="7280857" y="6144768"/>
                </a:cubicBezTo>
                <a:cubicBezTo>
                  <a:pt x="7113239" y="6187556"/>
                  <a:pt x="6899198" y="6134184"/>
                  <a:pt x="6799036" y="6144768"/>
                </a:cubicBezTo>
                <a:cubicBezTo>
                  <a:pt x="6698874" y="6155352"/>
                  <a:pt x="6381485" y="6135228"/>
                  <a:pt x="6091175" y="6144768"/>
                </a:cubicBezTo>
                <a:cubicBezTo>
                  <a:pt x="5800865" y="6154308"/>
                  <a:pt x="5823856" y="6144165"/>
                  <a:pt x="5609353" y="6144768"/>
                </a:cubicBezTo>
                <a:cubicBezTo>
                  <a:pt x="5394850" y="6145371"/>
                  <a:pt x="5266423" y="6131691"/>
                  <a:pt x="5127532" y="6144768"/>
                </a:cubicBezTo>
                <a:cubicBezTo>
                  <a:pt x="4988641" y="6157845"/>
                  <a:pt x="4858292" y="6110226"/>
                  <a:pt x="4758730" y="6144768"/>
                </a:cubicBezTo>
                <a:cubicBezTo>
                  <a:pt x="4659168" y="6179310"/>
                  <a:pt x="4291597" y="6116587"/>
                  <a:pt x="4050869" y="6144768"/>
                </a:cubicBezTo>
                <a:cubicBezTo>
                  <a:pt x="3810141" y="6172949"/>
                  <a:pt x="3765589" y="6109538"/>
                  <a:pt x="3682067" y="6144768"/>
                </a:cubicBezTo>
                <a:cubicBezTo>
                  <a:pt x="3598545" y="6179998"/>
                  <a:pt x="3432279" y="6134977"/>
                  <a:pt x="3313266" y="6144768"/>
                </a:cubicBezTo>
                <a:cubicBezTo>
                  <a:pt x="3194253" y="6154559"/>
                  <a:pt x="3125885" y="6119736"/>
                  <a:pt x="3057484" y="6144768"/>
                </a:cubicBezTo>
                <a:cubicBezTo>
                  <a:pt x="2989083" y="6169800"/>
                  <a:pt x="2861345" y="6116133"/>
                  <a:pt x="2688683" y="6144768"/>
                </a:cubicBezTo>
                <a:cubicBezTo>
                  <a:pt x="2516021" y="6173403"/>
                  <a:pt x="2397908" y="6120638"/>
                  <a:pt x="2319881" y="6144768"/>
                </a:cubicBezTo>
                <a:cubicBezTo>
                  <a:pt x="2241854" y="6168898"/>
                  <a:pt x="1850414" y="6113100"/>
                  <a:pt x="1612020" y="6144768"/>
                </a:cubicBezTo>
                <a:cubicBezTo>
                  <a:pt x="1373626" y="6176436"/>
                  <a:pt x="1185146" y="6132629"/>
                  <a:pt x="791139" y="6144768"/>
                </a:cubicBezTo>
                <a:cubicBezTo>
                  <a:pt x="397132" y="6156907"/>
                  <a:pt x="265227" y="6101315"/>
                  <a:pt x="0" y="6144768"/>
                </a:cubicBezTo>
                <a:cubicBezTo>
                  <a:pt x="-41497" y="5972870"/>
                  <a:pt x="56961" y="5775577"/>
                  <a:pt x="0" y="5586153"/>
                </a:cubicBezTo>
                <a:cubicBezTo>
                  <a:pt x="-56961" y="5396729"/>
                  <a:pt x="21529" y="5243030"/>
                  <a:pt x="0" y="4904642"/>
                </a:cubicBezTo>
                <a:cubicBezTo>
                  <a:pt x="-21529" y="4566254"/>
                  <a:pt x="60784" y="4616477"/>
                  <a:pt x="0" y="4346027"/>
                </a:cubicBezTo>
                <a:cubicBezTo>
                  <a:pt x="-60784" y="4075577"/>
                  <a:pt x="43411" y="4020420"/>
                  <a:pt x="0" y="3848859"/>
                </a:cubicBezTo>
                <a:cubicBezTo>
                  <a:pt x="-43411" y="3677298"/>
                  <a:pt x="12583" y="3550272"/>
                  <a:pt x="0" y="3474587"/>
                </a:cubicBezTo>
                <a:cubicBezTo>
                  <a:pt x="-12583" y="3398902"/>
                  <a:pt x="48370" y="3145722"/>
                  <a:pt x="0" y="2854524"/>
                </a:cubicBezTo>
                <a:cubicBezTo>
                  <a:pt x="-48370" y="2563326"/>
                  <a:pt x="9915" y="2619721"/>
                  <a:pt x="0" y="2480252"/>
                </a:cubicBezTo>
                <a:cubicBezTo>
                  <a:pt x="-9915" y="2340783"/>
                  <a:pt x="36514" y="2099909"/>
                  <a:pt x="0" y="1921637"/>
                </a:cubicBezTo>
                <a:cubicBezTo>
                  <a:pt x="-36514" y="1743366"/>
                  <a:pt x="58731" y="1574955"/>
                  <a:pt x="0" y="1240126"/>
                </a:cubicBezTo>
                <a:cubicBezTo>
                  <a:pt x="-58731" y="905297"/>
                  <a:pt x="26950" y="1012040"/>
                  <a:pt x="0" y="865854"/>
                </a:cubicBezTo>
                <a:cubicBezTo>
                  <a:pt x="-26950" y="719668"/>
                  <a:pt x="60656" y="242258"/>
                  <a:pt x="0" y="0"/>
                </a:cubicBezTo>
                <a:close/>
              </a:path>
              <a:path w="11301984" h="6144768" stroke="0" extrusionOk="0">
                <a:moveTo>
                  <a:pt x="0" y="0"/>
                </a:moveTo>
                <a:cubicBezTo>
                  <a:pt x="172699" y="-29776"/>
                  <a:pt x="366346" y="80363"/>
                  <a:pt x="673769" y="0"/>
                </a:cubicBezTo>
                <a:cubicBezTo>
                  <a:pt x="981192" y="-80363"/>
                  <a:pt x="1012249" y="53904"/>
                  <a:pt x="1347538" y="0"/>
                </a:cubicBezTo>
                <a:cubicBezTo>
                  <a:pt x="1682827" y="-53904"/>
                  <a:pt x="1771208" y="3752"/>
                  <a:pt x="2021308" y="0"/>
                </a:cubicBezTo>
                <a:cubicBezTo>
                  <a:pt x="2271408" y="-3752"/>
                  <a:pt x="2418278" y="8485"/>
                  <a:pt x="2695077" y="0"/>
                </a:cubicBezTo>
                <a:cubicBezTo>
                  <a:pt x="2971876" y="-8485"/>
                  <a:pt x="2969585" y="18716"/>
                  <a:pt x="3060511" y="0"/>
                </a:cubicBezTo>
                <a:cubicBezTo>
                  <a:pt x="3151437" y="-18716"/>
                  <a:pt x="3413501" y="41565"/>
                  <a:pt x="3734280" y="0"/>
                </a:cubicBezTo>
                <a:cubicBezTo>
                  <a:pt x="4055059" y="-41565"/>
                  <a:pt x="4025518" y="19723"/>
                  <a:pt x="4305271" y="0"/>
                </a:cubicBezTo>
                <a:cubicBezTo>
                  <a:pt x="4585024" y="-19723"/>
                  <a:pt x="4587747" y="29241"/>
                  <a:pt x="4670705" y="0"/>
                </a:cubicBezTo>
                <a:cubicBezTo>
                  <a:pt x="4753663" y="-29241"/>
                  <a:pt x="5160249" y="5831"/>
                  <a:pt x="5344475" y="0"/>
                </a:cubicBezTo>
                <a:cubicBezTo>
                  <a:pt x="5528701" y="-5831"/>
                  <a:pt x="5743155" y="2504"/>
                  <a:pt x="6121022" y="0"/>
                </a:cubicBezTo>
                <a:cubicBezTo>
                  <a:pt x="6498889" y="-2504"/>
                  <a:pt x="6277378" y="1915"/>
                  <a:pt x="6383678" y="0"/>
                </a:cubicBezTo>
                <a:cubicBezTo>
                  <a:pt x="6489978" y="-1915"/>
                  <a:pt x="6571532" y="18172"/>
                  <a:pt x="6646334" y="0"/>
                </a:cubicBezTo>
                <a:cubicBezTo>
                  <a:pt x="6721136" y="-18172"/>
                  <a:pt x="7115194" y="55467"/>
                  <a:pt x="7320103" y="0"/>
                </a:cubicBezTo>
                <a:cubicBezTo>
                  <a:pt x="7525012" y="-55467"/>
                  <a:pt x="7508586" y="9623"/>
                  <a:pt x="7685537" y="0"/>
                </a:cubicBezTo>
                <a:cubicBezTo>
                  <a:pt x="7862488" y="-9623"/>
                  <a:pt x="8041248" y="10621"/>
                  <a:pt x="8153750" y="0"/>
                </a:cubicBezTo>
                <a:cubicBezTo>
                  <a:pt x="8266252" y="-10621"/>
                  <a:pt x="8312949" y="31164"/>
                  <a:pt x="8416406" y="0"/>
                </a:cubicBezTo>
                <a:cubicBezTo>
                  <a:pt x="8519863" y="-31164"/>
                  <a:pt x="8789357" y="27467"/>
                  <a:pt x="8987397" y="0"/>
                </a:cubicBezTo>
                <a:cubicBezTo>
                  <a:pt x="9185437" y="-27467"/>
                  <a:pt x="9325762" y="31778"/>
                  <a:pt x="9455609" y="0"/>
                </a:cubicBezTo>
                <a:cubicBezTo>
                  <a:pt x="9585456" y="-31778"/>
                  <a:pt x="10081182" y="12564"/>
                  <a:pt x="10277836" y="0"/>
                </a:cubicBezTo>
                <a:cubicBezTo>
                  <a:pt x="10851220" y="141027"/>
                  <a:pt x="11164487" y="446249"/>
                  <a:pt x="11301984" y="1024148"/>
                </a:cubicBezTo>
                <a:cubicBezTo>
                  <a:pt x="11331775" y="1281075"/>
                  <a:pt x="11266825" y="1467638"/>
                  <a:pt x="11301984" y="1695518"/>
                </a:cubicBezTo>
                <a:cubicBezTo>
                  <a:pt x="11337143" y="1923398"/>
                  <a:pt x="11279693" y="2154592"/>
                  <a:pt x="11301984" y="2315682"/>
                </a:cubicBezTo>
                <a:cubicBezTo>
                  <a:pt x="11324275" y="2476772"/>
                  <a:pt x="11257865" y="2682813"/>
                  <a:pt x="11301984" y="2782228"/>
                </a:cubicBezTo>
                <a:cubicBezTo>
                  <a:pt x="11346103" y="2881643"/>
                  <a:pt x="11268218" y="3190843"/>
                  <a:pt x="11301984" y="3453598"/>
                </a:cubicBezTo>
                <a:cubicBezTo>
                  <a:pt x="11335750" y="3716353"/>
                  <a:pt x="11290374" y="3774346"/>
                  <a:pt x="11301984" y="3920143"/>
                </a:cubicBezTo>
                <a:cubicBezTo>
                  <a:pt x="11313594" y="4065941"/>
                  <a:pt x="11266698" y="4137653"/>
                  <a:pt x="11301984" y="4335482"/>
                </a:cubicBezTo>
                <a:cubicBezTo>
                  <a:pt x="11337270" y="4533311"/>
                  <a:pt x="11260794" y="4620000"/>
                  <a:pt x="11301984" y="4853234"/>
                </a:cubicBezTo>
                <a:cubicBezTo>
                  <a:pt x="11343174" y="5086468"/>
                  <a:pt x="11289730" y="5153355"/>
                  <a:pt x="11301984" y="5268573"/>
                </a:cubicBezTo>
                <a:cubicBezTo>
                  <a:pt x="11314238" y="5383791"/>
                  <a:pt x="11257990" y="5734435"/>
                  <a:pt x="11301984" y="6144768"/>
                </a:cubicBezTo>
                <a:cubicBezTo>
                  <a:pt x="11181084" y="6201400"/>
                  <a:pt x="11040677" y="6112943"/>
                  <a:pt x="10820163" y="6144768"/>
                </a:cubicBezTo>
                <a:cubicBezTo>
                  <a:pt x="10599649" y="6176593"/>
                  <a:pt x="10344002" y="6087250"/>
                  <a:pt x="9999282" y="6144768"/>
                </a:cubicBezTo>
                <a:cubicBezTo>
                  <a:pt x="9654562" y="6202286"/>
                  <a:pt x="9559811" y="6073398"/>
                  <a:pt x="9404440" y="6144768"/>
                </a:cubicBezTo>
                <a:cubicBezTo>
                  <a:pt x="9249069" y="6216138"/>
                  <a:pt x="8989813" y="6136744"/>
                  <a:pt x="8809599" y="6144768"/>
                </a:cubicBezTo>
                <a:cubicBezTo>
                  <a:pt x="8629385" y="6152792"/>
                  <a:pt x="8542836" y="6105572"/>
                  <a:pt x="8327778" y="6144768"/>
                </a:cubicBezTo>
                <a:cubicBezTo>
                  <a:pt x="8112720" y="6183964"/>
                  <a:pt x="7836800" y="6065286"/>
                  <a:pt x="7619917" y="6144768"/>
                </a:cubicBezTo>
                <a:cubicBezTo>
                  <a:pt x="7403034" y="6224250"/>
                  <a:pt x="7266242" y="6086986"/>
                  <a:pt x="7025075" y="6144768"/>
                </a:cubicBezTo>
                <a:cubicBezTo>
                  <a:pt x="6783908" y="6202550"/>
                  <a:pt x="6569828" y="6094418"/>
                  <a:pt x="6430234" y="6144768"/>
                </a:cubicBezTo>
                <a:cubicBezTo>
                  <a:pt x="6290640" y="6195118"/>
                  <a:pt x="6103390" y="6121432"/>
                  <a:pt x="5948413" y="6144768"/>
                </a:cubicBezTo>
                <a:cubicBezTo>
                  <a:pt x="5793436" y="6168104"/>
                  <a:pt x="5771041" y="6129885"/>
                  <a:pt x="5692631" y="6144768"/>
                </a:cubicBezTo>
                <a:cubicBezTo>
                  <a:pt x="5614221" y="6159651"/>
                  <a:pt x="5321492" y="6100309"/>
                  <a:pt x="5210809" y="6144768"/>
                </a:cubicBezTo>
                <a:cubicBezTo>
                  <a:pt x="5100126" y="6189227"/>
                  <a:pt x="4652378" y="6110764"/>
                  <a:pt x="4502948" y="6144768"/>
                </a:cubicBezTo>
                <a:cubicBezTo>
                  <a:pt x="4353518" y="6178772"/>
                  <a:pt x="4308080" y="6143399"/>
                  <a:pt x="4134147" y="6144768"/>
                </a:cubicBezTo>
                <a:cubicBezTo>
                  <a:pt x="3960214" y="6146137"/>
                  <a:pt x="3787694" y="6114056"/>
                  <a:pt x="3652325" y="6144768"/>
                </a:cubicBezTo>
                <a:cubicBezTo>
                  <a:pt x="3516956" y="6175480"/>
                  <a:pt x="3355614" y="6094978"/>
                  <a:pt x="3170504" y="6144768"/>
                </a:cubicBezTo>
                <a:cubicBezTo>
                  <a:pt x="2985394" y="6194558"/>
                  <a:pt x="2718872" y="6117084"/>
                  <a:pt x="2575663" y="6144768"/>
                </a:cubicBezTo>
                <a:cubicBezTo>
                  <a:pt x="2432454" y="6172452"/>
                  <a:pt x="2379026" y="6135234"/>
                  <a:pt x="2319881" y="6144768"/>
                </a:cubicBezTo>
                <a:cubicBezTo>
                  <a:pt x="2260736" y="6154302"/>
                  <a:pt x="2000675" y="6130449"/>
                  <a:pt x="1725040" y="6144768"/>
                </a:cubicBezTo>
                <a:cubicBezTo>
                  <a:pt x="1449405" y="6159087"/>
                  <a:pt x="1304085" y="6066662"/>
                  <a:pt x="1017179" y="6144768"/>
                </a:cubicBezTo>
                <a:cubicBezTo>
                  <a:pt x="730273" y="6222874"/>
                  <a:pt x="772935" y="6114342"/>
                  <a:pt x="648377" y="6144768"/>
                </a:cubicBezTo>
                <a:cubicBezTo>
                  <a:pt x="523819" y="6175194"/>
                  <a:pt x="230276" y="6139436"/>
                  <a:pt x="0" y="6144768"/>
                </a:cubicBezTo>
                <a:cubicBezTo>
                  <a:pt x="-780" y="6043842"/>
                  <a:pt x="31764" y="5858129"/>
                  <a:pt x="0" y="5770496"/>
                </a:cubicBezTo>
                <a:cubicBezTo>
                  <a:pt x="-31764" y="5682863"/>
                  <a:pt x="53164" y="5426750"/>
                  <a:pt x="0" y="5150433"/>
                </a:cubicBezTo>
                <a:cubicBezTo>
                  <a:pt x="-53164" y="4874116"/>
                  <a:pt x="13151" y="4789369"/>
                  <a:pt x="0" y="4653265"/>
                </a:cubicBezTo>
                <a:cubicBezTo>
                  <a:pt x="-13151" y="4517161"/>
                  <a:pt x="45110" y="4301959"/>
                  <a:pt x="0" y="4094650"/>
                </a:cubicBezTo>
                <a:cubicBezTo>
                  <a:pt x="-45110" y="3887341"/>
                  <a:pt x="1005" y="3679603"/>
                  <a:pt x="0" y="3474587"/>
                </a:cubicBezTo>
                <a:cubicBezTo>
                  <a:pt x="-1005" y="3269571"/>
                  <a:pt x="17034" y="3119221"/>
                  <a:pt x="0" y="2915972"/>
                </a:cubicBezTo>
                <a:cubicBezTo>
                  <a:pt x="-17034" y="2712723"/>
                  <a:pt x="6404" y="2462272"/>
                  <a:pt x="0" y="2234461"/>
                </a:cubicBezTo>
                <a:cubicBezTo>
                  <a:pt x="-6404" y="2006650"/>
                  <a:pt x="52289" y="1715906"/>
                  <a:pt x="0" y="1552950"/>
                </a:cubicBezTo>
                <a:cubicBezTo>
                  <a:pt x="-52289" y="1389994"/>
                  <a:pt x="20957" y="1195913"/>
                  <a:pt x="0" y="1055783"/>
                </a:cubicBezTo>
                <a:cubicBezTo>
                  <a:pt x="-20957" y="915653"/>
                  <a:pt x="38145" y="722939"/>
                  <a:pt x="0" y="497168"/>
                </a:cubicBezTo>
                <a:cubicBezTo>
                  <a:pt x="-38145" y="271397"/>
                  <a:pt x="32514" y="217790"/>
                  <a:pt x="0" y="0"/>
                </a:cubicBezTo>
                <a:close/>
              </a:path>
            </a:pathLst>
          </a:custGeom>
          <a:solidFill>
            <a:schemeClr val="bg1"/>
          </a:solidFill>
          <a:ln w="38100">
            <a:solidFill>
              <a:schemeClr val="accent5">
                <a:lumMod val="75000"/>
              </a:schemeClr>
            </a:solidFill>
            <a:prstDash val="dash"/>
            <a:extLst>
              <a:ext uri="{C807C97D-BFC1-408E-A445-0C87EB9F89A2}">
                <ask:lineSketchStyleProps xmlns:ask="http://schemas.microsoft.com/office/drawing/2018/sketchyshapes" sd="1503425254">
                  <a:prstGeom prst="round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B0772F59-19C5-809A-1544-E225A5B0712C}"/>
              </a:ext>
            </a:extLst>
          </p:cNvPr>
          <p:cNvSpPr txBox="1"/>
          <p:nvPr/>
        </p:nvSpPr>
        <p:spPr>
          <a:xfrm>
            <a:off x="487680" y="461879"/>
            <a:ext cx="10841736" cy="1569660"/>
          </a:xfrm>
          <a:prstGeom prst="rect">
            <a:avLst/>
          </a:prstGeom>
          <a:noFill/>
        </p:spPr>
        <p:txBody>
          <a:bodyPr wrap="square">
            <a:spAutoFit/>
          </a:bodyPr>
          <a:lstStyle/>
          <a:p>
            <a:r>
              <a:rPr lang="en-GB" sz="3200" b="1" i="0" dirty="0">
                <a:solidFill>
                  <a:srgbClr val="C00000"/>
                </a:solidFill>
                <a:effectLst/>
              </a:rPr>
              <a:t>1. </a:t>
            </a:r>
            <a:r>
              <a:rPr lang="vi-VN" sz="3200" b="1" i="0" dirty="0">
                <a:solidFill>
                  <a:srgbClr val="C00000"/>
                </a:solidFill>
                <a:effectLst/>
              </a:rPr>
              <a:t>Quan sát sơ đồ trong Hình 2 và cho biết công nghệ sản xuất giấy dưới đây có ảnh hưởng như thế nào đến môi trường.</a:t>
            </a:r>
            <a:endParaRPr lang="vi-VN" sz="3200" b="1" dirty="0">
              <a:solidFill>
                <a:srgbClr val="C00000"/>
              </a:solidFill>
            </a:endParaRPr>
          </a:p>
        </p:txBody>
      </p:sp>
      <p:sp>
        <p:nvSpPr>
          <p:cNvPr id="2" name="Rectangle: Rounded Corners 1">
            <a:extLst>
              <a:ext uri="{FF2B5EF4-FFF2-40B4-BE49-F238E27FC236}">
                <a16:creationId xmlns:a16="http://schemas.microsoft.com/office/drawing/2014/main" id="{F16A7B68-585A-BDF8-9CC7-46BA147F82F9}"/>
              </a:ext>
            </a:extLst>
          </p:cNvPr>
          <p:cNvSpPr/>
          <p:nvPr/>
        </p:nvSpPr>
        <p:spPr>
          <a:xfrm>
            <a:off x="487680" y="2127658"/>
            <a:ext cx="10841736" cy="1143000"/>
          </a:xfrm>
          <a:custGeom>
            <a:avLst/>
            <a:gdLst>
              <a:gd name="connsiteX0" fmla="*/ 0 w 10351008"/>
              <a:gd name="connsiteY0" fmla="*/ 167643 h 1005840"/>
              <a:gd name="connsiteX1" fmla="*/ 167643 w 10351008"/>
              <a:gd name="connsiteY1" fmla="*/ 0 h 1005840"/>
              <a:gd name="connsiteX2" fmla="*/ 10183365 w 10351008"/>
              <a:gd name="connsiteY2" fmla="*/ 0 h 1005840"/>
              <a:gd name="connsiteX3" fmla="*/ 10351008 w 10351008"/>
              <a:gd name="connsiteY3" fmla="*/ 167643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0 w 10351008"/>
              <a:gd name="connsiteY8" fmla="*/ 167643 h 1005840"/>
              <a:gd name="connsiteX0" fmla="*/ 128016 w 10351008"/>
              <a:gd name="connsiteY0" fmla="*/ 286515 h 1005840"/>
              <a:gd name="connsiteX1" fmla="*/ 167643 w 10351008"/>
              <a:gd name="connsiteY1" fmla="*/ 0 h 1005840"/>
              <a:gd name="connsiteX2" fmla="*/ 10183365 w 10351008"/>
              <a:gd name="connsiteY2" fmla="*/ 0 h 1005840"/>
              <a:gd name="connsiteX3" fmla="*/ 10351008 w 10351008"/>
              <a:gd name="connsiteY3" fmla="*/ 167643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128016 w 10351008"/>
              <a:gd name="connsiteY8" fmla="*/ 286515 h 1005840"/>
              <a:gd name="connsiteX0" fmla="*/ 128016 w 10351008"/>
              <a:gd name="connsiteY0" fmla="*/ 286515 h 1005840"/>
              <a:gd name="connsiteX1" fmla="*/ 167643 w 10351008"/>
              <a:gd name="connsiteY1" fmla="*/ 0 h 1005840"/>
              <a:gd name="connsiteX2" fmla="*/ 10183365 w 10351008"/>
              <a:gd name="connsiteY2" fmla="*/ 0 h 1005840"/>
              <a:gd name="connsiteX3" fmla="*/ 10204704 w 10351008"/>
              <a:gd name="connsiteY3" fmla="*/ 432819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128016 w 10351008"/>
              <a:gd name="connsiteY8" fmla="*/ 286515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1008" h="1005840">
                <a:moveTo>
                  <a:pt x="128016" y="286515"/>
                </a:moveTo>
                <a:cubicBezTo>
                  <a:pt x="128016" y="193928"/>
                  <a:pt x="75056" y="0"/>
                  <a:pt x="167643" y="0"/>
                </a:cubicBezTo>
                <a:lnTo>
                  <a:pt x="10183365" y="0"/>
                </a:lnTo>
                <a:cubicBezTo>
                  <a:pt x="10275952" y="0"/>
                  <a:pt x="10204704" y="340232"/>
                  <a:pt x="10204704" y="432819"/>
                </a:cubicBezTo>
                <a:lnTo>
                  <a:pt x="10351008" y="838197"/>
                </a:lnTo>
                <a:cubicBezTo>
                  <a:pt x="10351008" y="930784"/>
                  <a:pt x="10275952" y="1005840"/>
                  <a:pt x="10183365" y="1005840"/>
                </a:cubicBezTo>
                <a:lnTo>
                  <a:pt x="167643" y="1005840"/>
                </a:lnTo>
                <a:cubicBezTo>
                  <a:pt x="75056" y="1005840"/>
                  <a:pt x="0" y="930784"/>
                  <a:pt x="0" y="838197"/>
                </a:cubicBezTo>
                <a:cubicBezTo>
                  <a:pt x="0" y="614679"/>
                  <a:pt x="128016" y="510033"/>
                  <a:pt x="128016" y="286515"/>
                </a:cubicBezTo>
                <a:close/>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Nguyên liệu: gỗ, tre, nứa,... là nguồn nguyên liệu tự nhiên, </a:t>
            </a:r>
            <a:r>
              <a:rPr lang="vi-VN" sz="3200" b="1" i="1" dirty="0">
                <a:solidFill>
                  <a:schemeClr val="tx1"/>
                </a:solidFill>
              </a:rPr>
              <a:t>nhưng khai thác quá mức sẽ dẫn tới cạn kiệt,...).</a:t>
            </a:r>
          </a:p>
        </p:txBody>
      </p:sp>
      <p:sp>
        <p:nvSpPr>
          <p:cNvPr id="5" name="Rectangle: Rounded Corners 1">
            <a:extLst>
              <a:ext uri="{FF2B5EF4-FFF2-40B4-BE49-F238E27FC236}">
                <a16:creationId xmlns:a16="http://schemas.microsoft.com/office/drawing/2014/main" id="{85FA8E38-6F04-BC1C-DAB9-0B363066323A}"/>
              </a:ext>
            </a:extLst>
          </p:cNvPr>
          <p:cNvSpPr/>
          <p:nvPr/>
        </p:nvSpPr>
        <p:spPr>
          <a:xfrm>
            <a:off x="487680" y="3948530"/>
            <a:ext cx="11033760" cy="1729893"/>
          </a:xfrm>
          <a:custGeom>
            <a:avLst/>
            <a:gdLst>
              <a:gd name="connsiteX0" fmla="*/ 0 w 10351008"/>
              <a:gd name="connsiteY0" fmla="*/ 167643 h 1005840"/>
              <a:gd name="connsiteX1" fmla="*/ 167643 w 10351008"/>
              <a:gd name="connsiteY1" fmla="*/ 0 h 1005840"/>
              <a:gd name="connsiteX2" fmla="*/ 10183365 w 10351008"/>
              <a:gd name="connsiteY2" fmla="*/ 0 h 1005840"/>
              <a:gd name="connsiteX3" fmla="*/ 10351008 w 10351008"/>
              <a:gd name="connsiteY3" fmla="*/ 167643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0 w 10351008"/>
              <a:gd name="connsiteY8" fmla="*/ 167643 h 1005840"/>
              <a:gd name="connsiteX0" fmla="*/ 128016 w 10351008"/>
              <a:gd name="connsiteY0" fmla="*/ 286515 h 1005840"/>
              <a:gd name="connsiteX1" fmla="*/ 167643 w 10351008"/>
              <a:gd name="connsiteY1" fmla="*/ 0 h 1005840"/>
              <a:gd name="connsiteX2" fmla="*/ 10183365 w 10351008"/>
              <a:gd name="connsiteY2" fmla="*/ 0 h 1005840"/>
              <a:gd name="connsiteX3" fmla="*/ 10351008 w 10351008"/>
              <a:gd name="connsiteY3" fmla="*/ 167643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128016 w 10351008"/>
              <a:gd name="connsiteY8" fmla="*/ 286515 h 1005840"/>
              <a:gd name="connsiteX0" fmla="*/ 128016 w 10351008"/>
              <a:gd name="connsiteY0" fmla="*/ 286515 h 1005840"/>
              <a:gd name="connsiteX1" fmla="*/ 167643 w 10351008"/>
              <a:gd name="connsiteY1" fmla="*/ 0 h 1005840"/>
              <a:gd name="connsiteX2" fmla="*/ 10183365 w 10351008"/>
              <a:gd name="connsiteY2" fmla="*/ 0 h 1005840"/>
              <a:gd name="connsiteX3" fmla="*/ 10204704 w 10351008"/>
              <a:gd name="connsiteY3" fmla="*/ 432819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128016 w 10351008"/>
              <a:gd name="connsiteY8" fmla="*/ 286515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1008" h="1005840">
                <a:moveTo>
                  <a:pt x="128016" y="286515"/>
                </a:moveTo>
                <a:cubicBezTo>
                  <a:pt x="128016" y="193928"/>
                  <a:pt x="75056" y="0"/>
                  <a:pt x="167643" y="0"/>
                </a:cubicBezTo>
                <a:lnTo>
                  <a:pt x="10183365" y="0"/>
                </a:lnTo>
                <a:cubicBezTo>
                  <a:pt x="10275952" y="0"/>
                  <a:pt x="10204704" y="340232"/>
                  <a:pt x="10204704" y="432819"/>
                </a:cubicBezTo>
                <a:lnTo>
                  <a:pt x="10351008" y="838197"/>
                </a:lnTo>
                <a:cubicBezTo>
                  <a:pt x="10351008" y="930784"/>
                  <a:pt x="10275952" y="1005840"/>
                  <a:pt x="10183365" y="1005840"/>
                </a:cubicBezTo>
                <a:lnTo>
                  <a:pt x="167643" y="1005840"/>
                </a:lnTo>
                <a:cubicBezTo>
                  <a:pt x="75056" y="1005840"/>
                  <a:pt x="0" y="930784"/>
                  <a:pt x="0" y="838197"/>
                </a:cubicBezTo>
                <a:cubicBezTo>
                  <a:pt x="0" y="614679"/>
                  <a:pt x="128016" y="510033"/>
                  <a:pt x="128016" y="286515"/>
                </a:cubicBez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rPr>
              <a:t>Hoá chất ngâm nguyên liệu thải ra ngoài môi trường, chưa được xử lí làm ô nhiễm đất, ô nhiễm nước dùng trong sinh hoạt,....</a:t>
            </a:r>
            <a:endParaRPr lang="vi-VN" sz="3200" b="1" i="1" dirty="0">
              <a:solidFill>
                <a:schemeClr val="tx1"/>
              </a:solidFill>
            </a:endParaRPr>
          </a:p>
        </p:txBody>
      </p:sp>
    </p:spTree>
    <p:extLst>
      <p:ext uri="{BB962C8B-B14F-4D97-AF65-F5344CB8AC3E}">
        <p14:creationId xmlns:p14="http://schemas.microsoft.com/office/powerpoint/2010/main" val="30483262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book&#10;&#10;Description automatically generated">
            <a:extLst>
              <a:ext uri="{FF2B5EF4-FFF2-40B4-BE49-F238E27FC236}">
                <a16:creationId xmlns:a16="http://schemas.microsoft.com/office/drawing/2014/main" id="{F1C7E461-3228-6C7C-21A6-3C8492F5579C}"/>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Single Corner Rounded 3">
            <a:extLst>
              <a:ext uri="{FF2B5EF4-FFF2-40B4-BE49-F238E27FC236}">
                <a16:creationId xmlns:a16="http://schemas.microsoft.com/office/drawing/2014/main" id="{B12C0A2B-0CDE-1843-445B-D88E83C2B347}"/>
              </a:ext>
            </a:extLst>
          </p:cNvPr>
          <p:cNvSpPr/>
          <p:nvPr/>
        </p:nvSpPr>
        <p:spPr>
          <a:xfrm>
            <a:off x="402336" y="365760"/>
            <a:ext cx="11301984" cy="6144768"/>
          </a:xfrm>
          <a:custGeom>
            <a:avLst/>
            <a:gdLst>
              <a:gd name="connsiteX0" fmla="*/ 0 w 11301984"/>
              <a:gd name="connsiteY0" fmla="*/ 0 h 6144768"/>
              <a:gd name="connsiteX1" fmla="*/ 468213 w 11301984"/>
              <a:gd name="connsiteY1" fmla="*/ 0 h 6144768"/>
              <a:gd name="connsiteX2" fmla="*/ 1244760 w 11301984"/>
              <a:gd name="connsiteY2" fmla="*/ 0 h 6144768"/>
              <a:gd name="connsiteX3" fmla="*/ 1610194 w 11301984"/>
              <a:gd name="connsiteY3" fmla="*/ 0 h 6144768"/>
              <a:gd name="connsiteX4" fmla="*/ 1872850 w 11301984"/>
              <a:gd name="connsiteY4" fmla="*/ 0 h 6144768"/>
              <a:gd name="connsiteX5" fmla="*/ 2238284 w 11301984"/>
              <a:gd name="connsiteY5" fmla="*/ 0 h 6144768"/>
              <a:gd name="connsiteX6" fmla="*/ 2809275 w 11301984"/>
              <a:gd name="connsiteY6" fmla="*/ 0 h 6144768"/>
              <a:gd name="connsiteX7" fmla="*/ 3483044 w 11301984"/>
              <a:gd name="connsiteY7" fmla="*/ 0 h 6144768"/>
              <a:gd name="connsiteX8" fmla="*/ 3848479 w 11301984"/>
              <a:gd name="connsiteY8" fmla="*/ 0 h 6144768"/>
              <a:gd name="connsiteX9" fmla="*/ 4111134 w 11301984"/>
              <a:gd name="connsiteY9" fmla="*/ 0 h 6144768"/>
              <a:gd name="connsiteX10" fmla="*/ 4784904 w 11301984"/>
              <a:gd name="connsiteY10" fmla="*/ 0 h 6144768"/>
              <a:gd name="connsiteX11" fmla="*/ 5458673 w 11301984"/>
              <a:gd name="connsiteY11" fmla="*/ 0 h 6144768"/>
              <a:gd name="connsiteX12" fmla="*/ 6132442 w 11301984"/>
              <a:gd name="connsiteY12" fmla="*/ 0 h 6144768"/>
              <a:gd name="connsiteX13" fmla="*/ 6703433 w 11301984"/>
              <a:gd name="connsiteY13" fmla="*/ 0 h 6144768"/>
              <a:gd name="connsiteX14" fmla="*/ 7274424 w 11301984"/>
              <a:gd name="connsiteY14" fmla="*/ 0 h 6144768"/>
              <a:gd name="connsiteX15" fmla="*/ 7742636 w 11301984"/>
              <a:gd name="connsiteY15" fmla="*/ 0 h 6144768"/>
              <a:gd name="connsiteX16" fmla="*/ 8005292 w 11301984"/>
              <a:gd name="connsiteY16" fmla="*/ 0 h 6144768"/>
              <a:gd name="connsiteX17" fmla="*/ 8679062 w 11301984"/>
              <a:gd name="connsiteY17" fmla="*/ 0 h 6144768"/>
              <a:gd name="connsiteX18" fmla="*/ 9250052 w 11301984"/>
              <a:gd name="connsiteY18" fmla="*/ 0 h 6144768"/>
              <a:gd name="connsiteX19" fmla="*/ 9512708 w 11301984"/>
              <a:gd name="connsiteY19" fmla="*/ 0 h 6144768"/>
              <a:gd name="connsiteX20" fmla="*/ 10277836 w 11301984"/>
              <a:gd name="connsiteY20" fmla="*/ 0 h 6144768"/>
              <a:gd name="connsiteX21" fmla="*/ 11301984 w 11301984"/>
              <a:gd name="connsiteY21" fmla="*/ 1024148 h 6144768"/>
              <a:gd name="connsiteX22" fmla="*/ 11301984 w 11301984"/>
              <a:gd name="connsiteY22" fmla="*/ 1644312 h 6144768"/>
              <a:gd name="connsiteX23" fmla="*/ 11301984 w 11301984"/>
              <a:gd name="connsiteY23" fmla="*/ 2162064 h 6144768"/>
              <a:gd name="connsiteX24" fmla="*/ 11301984 w 11301984"/>
              <a:gd name="connsiteY24" fmla="*/ 2628609 h 6144768"/>
              <a:gd name="connsiteX25" fmla="*/ 11301984 w 11301984"/>
              <a:gd name="connsiteY25" fmla="*/ 3146361 h 6144768"/>
              <a:gd name="connsiteX26" fmla="*/ 11301984 w 11301984"/>
              <a:gd name="connsiteY26" fmla="*/ 3664112 h 6144768"/>
              <a:gd name="connsiteX27" fmla="*/ 11301984 w 11301984"/>
              <a:gd name="connsiteY27" fmla="*/ 4335482 h 6144768"/>
              <a:gd name="connsiteX28" fmla="*/ 11301984 w 11301984"/>
              <a:gd name="connsiteY28" fmla="*/ 4904440 h 6144768"/>
              <a:gd name="connsiteX29" fmla="*/ 11301984 w 11301984"/>
              <a:gd name="connsiteY29" fmla="*/ 5370985 h 6144768"/>
              <a:gd name="connsiteX30" fmla="*/ 11301984 w 11301984"/>
              <a:gd name="connsiteY30" fmla="*/ 6144768 h 6144768"/>
              <a:gd name="connsiteX31" fmla="*/ 10707143 w 11301984"/>
              <a:gd name="connsiteY31" fmla="*/ 6144768 h 6144768"/>
              <a:gd name="connsiteX32" fmla="*/ 9886262 w 11301984"/>
              <a:gd name="connsiteY32" fmla="*/ 6144768 h 6144768"/>
              <a:gd name="connsiteX33" fmla="*/ 9178401 w 11301984"/>
              <a:gd name="connsiteY33" fmla="*/ 6144768 h 6144768"/>
              <a:gd name="connsiteX34" fmla="*/ 8357520 w 11301984"/>
              <a:gd name="connsiteY34" fmla="*/ 6144768 h 6144768"/>
              <a:gd name="connsiteX35" fmla="*/ 7649659 w 11301984"/>
              <a:gd name="connsiteY35" fmla="*/ 6144768 h 6144768"/>
              <a:gd name="connsiteX36" fmla="*/ 7280857 w 11301984"/>
              <a:gd name="connsiteY36" fmla="*/ 6144768 h 6144768"/>
              <a:gd name="connsiteX37" fmla="*/ 6799036 w 11301984"/>
              <a:gd name="connsiteY37" fmla="*/ 6144768 h 6144768"/>
              <a:gd name="connsiteX38" fmla="*/ 6091175 w 11301984"/>
              <a:gd name="connsiteY38" fmla="*/ 6144768 h 6144768"/>
              <a:gd name="connsiteX39" fmla="*/ 5609353 w 11301984"/>
              <a:gd name="connsiteY39" fmla="*/ 6144768 h 6144768"/>
              <a:gd name="connsiteX40" fmla="*/ 5127532 w 11301984"/>
              <a:gd name="connsiteY40" fmla="*/ 6144768 h 6144768"/>
              <a:gd name="connsiteX41" fmla="*/ 4758730 w 11301984"/>
              <a:gd name="connsiteY41" fmla="*/ 6144768 h 6144768"/>
              <a:gd name="connsiteX42" fmla="*/ 4050869 w 11301984"/>
              <a:gd name="connsiteY42" fmla="*/ 6144768 h 6144768"/>
              <a:gd name="connsiteX43" fmla="*/ 3682067 w 11301984"/>
              <a:gd name="connsiteY43" fmla="*/ 6144768 h 6144768"/>
              <a:gd name="connsiteX44" fmla="*/ 3313266 w 11301984"/>
              <a:gd name="connsiteY44" fmla="*/ 6144768 h 6144768"/>
              <a:gd name="connsiteX45" fmla="*/ 3057484 w 11301984"/>
              <a:gd name="connsiteY45" fmla="*/ 6144768 h 6144768"/>
              <a:gd name="connsiteX46" fmla="*/ 2688683 w 11301984"/>
              <a:gd name="connsiteY46" fmla="*/ 6144768 h 6144768"/>
              <a:gd name="connsiteX47" fmla="*/ 2319881 w 11301984"/>
              <a:gd name="connsiteY47" fmla="*/ 6144768 h 6144768"/>
              <a:gd name="connsiteX48" fmla="*/ 1612020 w 11301984"/>
              <a:gd name="connsiteY48" fmla="*/ 6144768 h 6144768"/>
              <a:gd name="connsiteX49" fmla="*/ 791139 w 11301984"/>
              <a:gd name="connsiteY49" fmla="*/ 6144768 h 6144768"/>
              <a:gd name="connsiteX50" fmla="*/ 0 w 11301984"/>
              <a:gd name="connsiteY50" fmla="*/ 6144768 h 6144768"/>
              <a:gd name="connsiteX51" fmla="*/ 0 w 11301984"/>
              <a:gd name="connsiteY51" fmla="*/ 5586153 h 6144768"/>
              <a:gd name="connsiteX52" fmla="*/ 0 w 11301984"/>
              <a:gd name="connsiteY52" fmla="*/ 4904642 h 6144768"/>
              <a:gd name="connsiteX53" fmla="*/ 0 w 11301984"/>
              <a:gd name="connsiteY53" fmla="*/ 4346027 h 6144768"/>
              <a:gd name="connsiteX54" fmla="*/ 0 w 11301984"/>
              <a:gd name="connsiteY54" fmla="*/ 3848859 h 6144768"/>
              <a:gd name="connsiteX55" fmla="*/ 0 w 11301984"/>
              <a:gd name="connsiteY55" fmla="*/ 3474587 h 6144768"/>
              <a:gd name="connsiteX56" fmla="*/ 0 w 11301984"/>
              <a:gd name="connsiteY56" fmla="*/ 2854524 h 6144768"/>
              <a:gd name="connsiteX57" fmla="*/ 0 w 11301984"/>
              <a:gd name="connsiteY57" fmla="*/ 2480252 h 6144768"/>
              <a:gd name="connsiteX58" fmla="*/ 0 w 11301984"/>
              <a:gd name="connsiteY58" fmla="*/ 1921637 h 6144768"/>
              <a:gd name="connsiteX59" fmla="*/ 0 w 11301984"/>
              <a:gd name="connsiteY59" fmla="*/ 1240126 h 6144768"/>
              <a:gd name="connsiteX60" fmla="*/ 0 w 11301984"/>
              <a:gd name="connsiteY60" fmla="*/ 865854 h 6144768"/>
              <a:gd name="connsiteX61" fmla="*/ 0 w 11301984"/>
              <a:gd name="connsiteY61" fmla="*/ 0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301984" h="6144768" fill="none" extrusionOk="0">
                <a:moveTo>
                  <a:pt x="0" y="0"/>
                </a:moveTo>
                <a:cubicBezTo>
                  <a:pt x="224371" y="-48136"/>
                  <a:pt x="279894" y="17302"/>
                  <a:pt x="468213" y="0"/>
                </a:cubicBezTo>
                <a:cubicBezTo>
                  <a:pt x="656532" y="-17302"/>
                  <a:pt x="1025314" y="32127"/>
                  <a:pt x="1244760" y="0"/>
                </a:cubicBezTo>
                <a:cubicBezTo>
                  <a:pt x="1464206" y="-32127"/>
                  <a:pt x="1472015" y="19081"/>
                  <a:pt x="1610194" y="0"/>
                </a:cubicBezTo>
                <a:cubicBezTo>
                  <a:pt x="1748373" y="-19081"/>
                  <a:pt x="1753923" y="16107"/>
                  <a:pt x="1872850" y="0"/>
                </a:cubicBezTo>
                <a:cubicBezTo>
                  <a:pt x="1991777" y="-16107"/>
                  <a:pt x="2157819" y="40862"/>
                  <a:pt x="2238284" y="0"/>
                </a:cubicBezTo>
                <a:cubicBezTo>
                  <a:pt x="2318749" y="-40862"/>
                  <a:pt x="2619426" y="13343"/>
                  <a:pt x="2809275" y="0"/>
                </a:cubicBezTo>
                <a:cubicBezTo>
                  <a:pt x="2999124" y="-13343"/>
                  <a:pt x="3157542" y="29495"/>
                  <a:pt x="3483044" y="0"/>
                </a:cubicBezTo>
                <a:cubicBezTo>
                  <a:pt x="3808546" y="-29495"/>
                  <a:pt x="3680226" y="26246"/>
                  <a:pt x="3848479" y="0"/>
                </a:cubicBezTo>
                <a:cubicBezTo>
                  <a:pt x="4016733" y="-26246"/>
                  <a:pt x="4038346" y="30649"/>
                  <a:pt x="4111134" y="0"/>
                </a:cubicBezTo>
                <a:cubicBezTo>
                  <a:pt x="4183922" y="-30649"/>
                  <a:pt x="4646296" y="41240"/>
                  <a:pt x="4784904" y="0"/>
                </a:cubicBezTo>
                <a:cubicBezTo>
                  <a:pt x="4923512" y="-41240"/>
                  <a:pt x="5307764" y="30181"/>
                  <a:pt x="5458673" y="0"/>
                </a:cubicBezTo>
                <a:cubicBezTo>
                  <a:pt x="5609582" y="-30181"/>
                  <a:pt x="5902679" y="61737"/>
                  <a:pt x="6132442" y="0"/>
                </a:cubicBezTo>
                <a:cubicBezTo>
                  <a:pt x="6362205" y="-61737"/>
                  <a:pt x="6584486" y="55642"/>
                  <a:pt x="6703433" y="0"/>
                </a:cubicBezTo>
                <a:cubicBezTo>
                  <a:pt x="6822380" y="-55642"/>
                  <a:pt x="7130742" y="58904"/>
                  <a:pt x="7274424" y="0"/>
                </a:cubicBezTo>
                <a:cubicBezTo>
                  <a:pt x="7418106" y="-58904"/>
                  <a:pt x="7642358" y="47143"/>
                  <a:pt x="7742636" y="0"/>
                </a:cubicBezTo>
                <a:cubicBezTo>
                  <a:pt x="7842914" y="-47143"/>
                  <a:pt x="7887330" y="23837"/>
                  <a:pt x="8005292" y="0"/>
                </a:cubicBezTo>
                <a:cubicBezTo>
                  <a:pt x="8123254" y="-23837"/>
                  <a:pt x="8508820" y="19388"/>
                  <a:pt x="8679062" y="0"/>
                </a:cubicBezTo>
                <a:cubicBezTo>
                  <a:pt x="8849304" y="-19388"/>
                  <a:pt x="9008544" y="57408"/>
                  <a:pt x="9250052" y="0"/>
                </a:cubicBezTo>
                <a:cubicBezTo>
                  <a:pt x="9491560" y="-57408"/>
                  <a:pt x="9441853" y="2682"/>
                  <a:pt x="9512708" y="0"/>
                </a:cubicBezTo>
                <a:cubicBezTo>
                  <a:pt x="9583563" y="-2682"/>
                  <a:pt x="10066945" y="24799"/>
                  <a:pt x="10277836" y="0"/>
                </a:cubicBezTo>
                <a:cubicBezTo>
                  <a:pt x="10722814" y="-107269"/>
                  <a:pt x="11234675" y="387845"/>
                  <a:pt x="11301984" y="1024148"/>
                </a:cubicBezTo>
                <a:cubicBezTo>
                  <a:pt x="11335156" y="1259511"/>
                  <a:pt x="11285172" y="1483886"/>
                  <a:pt x="11301984" y="1644312"/>
                </a:cubicBezTo>
                <a:cubicBezTo>
                  <a:pt x="11318796" y="1804738"/>
                  <a:pt x="11267695" y="2032777"/>
                  <a:pt x="11301984" y="2162064"/>
                </a:cubicBezTo>
                <a:cubicBezTo>
                  <a:pt x="11336273" y="2291351"/>
                  <a:pt x="11268317" y="2483823"/>
                  <a:pt x="11301984" y="2628609"/>
                </a:cubicBezTo>
                <a:cubicBezTo>
                  <a:pt x="11335651" y="2773395"/>
                  <a:pt x="11266373" y="3010800"/>
                  <a:pt x="11301984" y="3146361"/>
                </a:cubicBezTo>
                <a:cubicBezTo>
                  <a:pt x="11337595" y="3281922"/>
                  <a:pt x="11286986" y="3538908"/>
                  <a:pt x="11301984" y="3664112"/>
                </a:cubicBezTo>
                <a:cubicBezTo>
                  <a:pt x="11316982" y="3789316"/>
                  <a:pt x="11225016" y="4019885"/>
                  <a:pt x="11301984" y="4335482"/>
                </a:cubicBezTo>
                <a:cubicBezTo>
                  <a:pt x="11378952" y="4651079"/>
                  <a:pt x="11292337" y="4638297"/>
                  <a:pt x="11301984" y="4904440"/>
                </a:cubicBezTo>
                <a:cubicBezTo>
                  <a:pt x="11311631" y="5170583"/>
                  <a:pt x="11295896" y="5216484"/>
                  <a:pt x="11301984" y="5370985"/>
                </a:cubicBezTo>
                <a:cubicBezTo>
                  <a:pt x="11308072" y="5525487"/>
                  <a:pt x="11290602" y="5776361"/>
                  <a:pt x="11301984" y="6144768"/>
                </a:cubicBezTo>
                <a:cubicBezTo>
                  <a:pt x="11067735" y="6158094"/>
                  <a:pt x="10873362" y="6083711"/>
                  <a:pt x="10707143" y="6144768"/>
                </a:cubicBezTo>
                <a:cubicBezTo>
                  <a:pt x="10540924" y="6205825"/>
                  <a:pt x="10289896" y="6144725"/>
                  <a:pt x="9886262" y="6144768"/>
                </a:cubicBezTo>
                <a:cubicBezTo>
                  <a:pt x="9482628" y="6144811"/>
                  <a:pt x="9354206" y="6093480"/>
                  <a:pt x="9178401" y="6144768"/>
                </a:cubicBezTo>
                <a:cubicBezTo>
                  <a:pt x="9002596" y="6196056"/>
                  <a:pt x="8675221" y="6072005"/>
                  <a:pt x="8357520" y="6144768"/>
                </a:cubicBezTo>
                <a:cubicBezTo>
                  <a:pt x="8039819" y="6217531"/>
                  <a:pt x="7918111" y="6129030"/>
                  <a:pt x="7649659" y="6144768"/>
                </a:cubicBezTo>
                <a:cubicBezTo>
                  <a:pt x="7381207" y="6160506"/>
                  <a:pt x="7448475" y="6101980"/>
                  <a:pt x="7280857" y="6144768"/>
                </a:cubicBezTo>
                <a:cubicBezTo>
                  <a:pt x="7113239" y="6187556"/>
                  <a:pt x="6899198" y="6134184"/>
                  <a:pt x="6799036" y="6144768"/>
                </a:cubicBezTo>
                <a:cubicBezTo>
                  <a:pt x="6698874" y="6155352"/>
                  <a:pt x="6381485" y="6135228"/>
                  <a:pt x="6091175" y="6144768"/>
                </a:cubicBezTo>
                <a:cubicBezTo>
                  <a:pt x="5800865" y="6154308"/>
                  <a:pt x="5823856" y="6144165"/>
                  <a:pt x="5609353" y="6144768"/>
                </a:cubicBezTo>
                <a:cubicBezTo>
                  <a:pt x="5394850" y="6145371"/>
                  <a:pt x="5266423" y="6131691"/>
                  <a:pt x="5127532" y="6144768"/>
                </a:cubicBezTo>
                <a:cubicBezTo>
                  <a:pt x="4988641" y="6157845"/>
                  <a:pt x="4858292" y="6110226"/>
                  <a:pt x="4758730" y="6144768"/>
                </a:cubicBezTo>
                <a:cubicBezTo>
                  <a:pt x="4659168" y="6179310"/>
                  <a:pt x="4291597" y="6116587"/>
                  <a:pt x="4050869" y="6144768"/>
                </a:cubicBezTo>
                <a:cubicBezTo>
                  <a:pt x="3810141" y="6172949"/>
                  <a:pt x="3765589" y="6109538"/>
                  <a:pt x="3682067" y="6144768"/>
                </a:cubicBezTo>
                <a:cubicBezTo>
                  <a:pt x="3598545" y="6179998"/>
                  <a:pt x="3432279" y="6134977"/>
                  <a:pt x="3313266" y="6144768"/>
                </a:cubicBezTo>
                <a:cubicBezTo>
                  <a:pt x="3194253" y="6154559"/>
                  <a:pt x="3125885" y="6119736"/>
                  <a:pt x="3057484" y="6144768"/>
                </a:cubicBezTo>
                <a:cubicBezTo>
                  <a:pt x="2989083" y="6169800"/>
                  <a:pt x="2861345" y="6116133"/>
                  <a:pt x="2688683" y="6144768"/>
                </a:cubicBezTo>
                <a:cubicBezTo>
                  <a:pt x="2516021" y="6173403"/>
                  <a:pt x="2397908" y="6120638"/>
                  <a:pt x="2319881" y="6144768"/>
                </a:cubicBezTo>
                <a:cubicBezTo>
                  <a:pt x="2241854" y="6168898"/>
                  <a:pt x="1850414" y="6113100"/>
                  <a:pt x="1612020" y="6144768"/>
                </a:cubicBezTo>
                <a:cubicBezTo>
                  <a:pt x="1373626" y="6176436"/>
                  <a:pt x="1185146" y="6132629"/>
                  <a:pt x="791139" y="6144768"/>
                </a:cubicBezTo>
                <a:cubicBezTo>
                  <a:pt x="397132" y="6156907"/>
                  <a:pt x="265227" y="6101315"/>
                  <a:pt x="0" y="6144768"/>
                </a:cubicBezTo>
                <a:cubicBezTo>
                  <a:pt x="-41497" y="5972870"/>
                  <a:pt x="56961" y="5775577"/>
                  <a:pt x="0" y="5586153"/>
                </a:cubicBezTo>
                <a:cubicBezTo>
                  <a:pt x="-56961" y="5396729"/>
                  <a:pt x="21529" y="5243030"/>
                  <a:pt x="0" y="4904642"/>
                </a:cubicBezTo>
                <a:cubicBezTo>
                  <a:pt x="-21529" y="4566254"/>
                  <a:pt x="60784" y="4616477"/>
                  <a:pt x="0" y="4346027"/>
                </a:cubicBezTo>
                <a:cubicBezTo>
                  <a:pt x="-60784" y="4075577"/>
                  <a:pt x="43411" y="4020420"/>
                  <a:pt x="0" y="3848859"/>
                </a:cubicBezTo>
                <a:cubicBezTo>
                  <a:pt x="-43411" y="3677298"/>
                  <a:pt x="12583" y="3550272"/>
                  <a:pt x="0" y="3474587"/>
                </a:cubicBezTo>
                <a:cubicBezTo>
                  <a:pt x="-12583" y="3398902"/>
                  <a:pt x="48370" y="3145722"/>
                  <a:pt x="0" y="2854524"/>
                </a:cubicBezTo>
                <a:cubicBezTo>
                  <a:pt x="-48370" y="2563326"/>
                  <a:pt x="9915" y="2619721"/>
                  <a:pt x="0" y="2480252"/>
                </a:cubicBezTo>
                <a:cubicBezTo>
                  <a:pt x="-9915" y="2340783"/>
                  <a:pt x="36514" y="2099909"/>
                  <a:pt x="0" y="1921637"/>
                </a:cubicBezTo>
                <a:cubicBezTo>
                  <a:pt x="-36514" y="1743366"/>
                  <a:pt x="58731" y="1574955"/>
                  <a:pt x="0" y="1240126"/>
                </a:cubicBezTo>
                <a:cubicBezTo>
                  <a:pt x="-58731" y="905297"/>
                  <a:pt x="26950" y="1012040"/>
                  <a:pt x="0" y="865854"/>
                </a:cubicBezTo>
                <a:cubicBezTo>
                  <a:pt x="-26950" y="719668"/>
                  <a:pt x="60656" y="242258"/>
                  <a:pt x="0" y="0"/>
                </a:cubicBezTo>
                <a:close/>
              </a:path>
              <a:path w="11301984" h="6144768" stroke="0" extrusionOk="0">
                <a:moveTo>
                  <a:pt x="0" y="0"/>
                </a:moveTo>
                <a:cubicBezTo>
                  <a:pt x="172699" y="-29776"/>
                  <a:pt x="366346" y="80363"/>
                  <a:pt x="673769" y="0"/>
                </a:cubicBezTo>
                <a:cubicBezTo>
                  <a:pt x="981192" y="-80363"/>
                  <a:pt x="1012249" y="53904"/>
                  <a:pt x="1347538" y="0"/>
                </a:cubicBezTo>
                <a:cubicBezTo>
                  <a:pt x="1682827" y="-53904"/>
                  <a:pt x="1771208" y="3752"/>
                  <a:pt x="2021308" y="0"/>
                </a:cubicBezTo>
                <a:cubicBezTo>
                  <a:pt x="2271408" y="-3752"/>
                  <a:pt x="2418278" y="8485"/>
                  <a:pt x="2695077" y="0"/>
                </a:cubicBezTo>
                <a:cubicBezTo>
                  <a:pt x="2971876" y="-8485"/>
                  <a:pt x="2969585" y="18716"/>
                  <a:pt x="3060511" y="0"/>
                </a:cubicBezTo>
                <a:cubicBezTo>
                  <a:pt x="3151437" y="-18716"/>
                  <a:pt x="3413501" y="41565"/>
                  <a:pt x="3734280" y="0"/>
                </a:cubicBezTo>
                <a:cubicBezTo>
                  <a:pt x="4055059" y="-41565"/>
                  <a:pt x="4025518" y="19723"/>
                  <a:pt x="4305271" y="0"/>
                </a:cubicBezTo>
                <a:cubicBezTo>
                  <a:pt x="4585024" y="-19723"/>
                  <a:pt x="4587747" y="29241"/>
                  <a:pt x="4670705" y="0"/>
                </a:cubicBezTo>
                <a:cubicBezTo>
                  <a:pt x="4753663" y="-29241"/>
                  <a:pt x="5160249" y="5831"/>
                  <a:pt x="5344475" y="0"/>
                </a:cubicBezTo>
                <a:cubicBezTo>
                  <a:pt x="5528701" y="-5831"/>
                  <a:pt x="5743155" y="2504"/>
                  <a:pt x="6121022" y="0"/>
                </a:cubicBezTo>
                <a:cubicBezTo>
                  <a:pt x="6498889" y="-2504"/>
                  <a:pt x="6277378" y="1915"/>
                  <a:pt x="6383678" y="0"/>
                </a:cubicBezTo>
                <a:cubicBezTo>
                  <a:pt x="6489978" y="-1915"/>
                  <a:pt x="6571532" y="18172"/>
                  <a:pt x="6646334" y="0"/>
                </a:cubicBezTo>
                <a:cubicBezTo>
                  <a:pt x="6721136" y="-18172"/>
                  <a:pt x="7115194" y="55467"/>
                  <a:pt x="7320103" y="0"/>
                </a:cubicBezTo>
                <a:cubicBezTo>
                  <a:pt x="7525012" y="-55467"/>
                  <a:pt x="7508586" y="9623"/>
                  <a:pt x="7685537" y="0"/>
                </a:cubicBezTo>
                <a:cubicBezTo>
                  <a:pt x="7862488" y="-9623"/>
                  <a:pt x="8041248" y="10621"/>
                  <a:pt x="8153750" y="0"/>
                </a:cubicBezTo>
                <a:cubicBezTo>
                  <a:pt x="8266252" y="-10621"/>
                  <a:pt x="8312949" y="31164"/>
                  <a:pt x="8416406" y="0"/>
                </a:cubicBezTo>
                <a:cubicBezTo>
                  <a:pt x="8519863" y="-31164"/>
                  <a:pt x="8789357" y="27467"/>
                  <a:pt x="8987397" y="0"/>
                </a:cubicBezTo>
                <a:cubicBezTo>
                  <a:pt x="9185437" y="-27467"/>
                  <a:pt x="9325762" y="31778"/>
                  <a:pt x="9455609" y="0"/>
                </a:cubicBezTo>
                <a:cubicBezTo>
                  <a:pt x="9585456" y="-31778"/>
                  <a:pt x="10081182" y="12564"/>
                  <a:pt x="10277836" y="0"/>
                </a:cubicBezTo>
                <a:cubicBezTo>
                  <a:pt x="10851220" y="141027"/>
                  <a:pt x="11164487" y="446249"/>
                  <a:pt x="11301984" y="1024148"/>
                </a:cubicBezTo>
                <a:cubicBezTo>
                  <a:pt x="11331775" y="1281075"/>
                  <a:pt x="11266825" y="1467638"/>
                  <a:pt x="11301984" y="1695518"/>
                </a:cubicBezTo>
                <a:cubicBezTo>
                  <a:pt x="11337143" y="1923398"/>
                  <a:pt x="11279693" y="2154592"/>
                  <a:pt x="11301984" y="2315682"/>
                </a:cubicBezTo>
                <a:cubicBezTo>
                  <a:pt x="11324275" y="2476772"/>
                  <a:pt x="11257865" y="2682813"/>
                  <a:pt x="11301984" y="2782228"/>
                </a:cubicBezTo>
                <a:cubicBezTo>
                  <a:pt x="11346103" y="2881643"/>
                  <a:pt x="11268218" y="3190843"/>
                  <a:pt x="11301984" y="3453598"/>
                </a:cubicBezTo>
                <a:cubicBezTo>
                  <a:pt x="11335750" y="3716353"/>
                  <a:pt x="11290374" y="3774346"/>
                  <a:pt x="11301984" y="3920143"/>
                </a:cubicBezTo>
                <a:cubicBezTo>
                  <a:pt x="11313594" y="4065941"/>
                  <a:pt x="11266698" y="4137653"/>
                  <a:pt x="11301984" y="4335482"/>
                </a:cubicBezTo>
                <a:cubicBezTo>
                  <a:pt x="11337270" y="4533311"/>
                  <a:pt x="11260794" y="4620000"/>
                  <a:pt x="11301984" y="4853234"/>
                </a:cubicBezTo>
                <a:cubicBezTo>
                  <a:pt x="11343174" y="5086468"/>
                  <a:pt x="11289730" y="5153355"/>
                  <a:pt x="11301984" y="5268573"/>
                </a:cubicBezTo>
                <a:cubicBezTo>
                  <a:pt x="11314238" y="5383791"/>
                  <a:pt x="11257990" y="5734435"/>
                  <a:pt x="11301984" y="6144768"/>
                </a:cubicBezTo>
                <a:cubicBezTo>
                  <a:pt x="11181084" y="6201400"/>
                  <a:pt x="11040677" y="6112943"/>
                  <a:pt x="10820163" y="6144768"/>
                </a:cubicBezTo>
                <a:cubicBezTo>
                  <a:pt x="10599649" y="6176593"/>
                  <a:pt x="10344002" y="6087250"/>
                  <a:pt x="9999282" y="6144768"/>
                </a:cubicBezTo>
                <a:cubicBezTo>
                  <a:pt x="9654562" y="6202286"/>
                  <a:pt x="9559811" y="6073398"/>
                  <a:pt x="9404440" y="6144768"/>
                </a:cubicBezTo>
                <a:cubicBezTo>
                  <a:pt x="9249069" y="6216138"/>
                  <a:pt x="8989813" y="6136744"/>
                  <a:pt x="8809599" y="6144768"/>
                </a:cubicBezTo>
                <a:cubicBezTo>
                  <a:pt x="8629385" y="6152792"/>
                  <a:pt x="8542836" y="6105572"/>
                  <a:pt x="8327778" y="6144768"/>
                </a:cubicBezTo>
                <a:cubicBezTo>
                  <a:pt x="8112720" y="6183964"/>
                  <a:pt x="7836800" y="6065286"/>
                  <a:pt x="7619917" y="6144768"/>
                </a:cubicBezTo>
                <a:cubicBezTo>
                  <a:pt x="7403034" y="6224250"/>
                  <a:pt x="7266242" y="6086986"/>
                  <a:pt x="7025075" y="6144768"/>
                </a:cubicBezTo>
                <a:cubicBezTo>
                  <a:pt x="6783908" y="6202550"/>
                  <a:pt x="6569828" y="6094418"/>
                  <a:pt x="6430234" y="6144768"/>
                </a:cubicBezTo>
                <a:cubicBezTo>
                  <a:pt x="6290640" y="6195118"/>
                  <a:pt x="6103390" y="6121432"/>
                  <a:pt x="5948413" y="6144768"/>
                </a:cubicBezTo>
                <a:cubicBezTo>
                  <a:pt x="5793436" y="6168104"/>
                  <a:pt x="5771041" y="6129885"/>
                  <a:pt x="5692631" y="6144768"/>
                </a:cubicBezTo>
                <a:cubicBezTo>
                  <a:pt x="5614221" y="6159651"/>
                  <a:pt x="5321492" y="6100309"/>
                  <a:pt x="5210809" y="6144768"/>
                </a:cubicBezTo>
                <a:cubicBezTo>
                  <a:pt x="5100126" y="6189227"/>
                  <a:pt x="4652378" y="6110764"/>
                  <a:pt x="4502948" y="6144768"/>
                </a:cubicBezTo>
                <a:cubicBezTo>
                  <a:pt x="4353518" y="6178772"/>
                  <a:pt x="4308080" y="6143399"/>
                  <a:pt x="4134147" y="6144768"/>
                </a:cubicBezTo>
                <a:cubicBezTo>
                  <a:pt x="3960214" y="6146137"/>
                  <a:pt x="3787694" y="6114056"/>
                  <a:pt x="3652325" y="6144768"/>
                </a:cubicBezTo>
                <a:cubicBezTo>
                  <a:pt x="3516956" y="6175480"/>
                  <a:pt x="3355614" y="6094978"/>
                  <a:pt x="3170504" y="6144768"/>
                </a:cubicBezTo>
                <a:cubicBezTo>
                  <a:pt x="2985394" y="6194558"/>
                  <a:pt x="2718872" y="6117084"/>
                  <a:pt x="2575663" y="6144768"/>
                </a:cubicBezTo>
                <a:cubicBezTo>
                  <a:pt x="2432454" y="6172452"/>
                  <a:pt x="2379026" y="6135234"/>
                  <a:pt x="2319881" y="6144768"/>
                </a:cubicBezTo>
                <a:cubicBezTo>
                  <a:pt x="2260736" y="6154302"/>
                  <a:pt x="2000675" y="6130449"/>
                  <a:pt x="1725040" y="6144768"/>
                </a:cubicBezTo>
                <a:cubicBezTo>
                  <a:pt x="1449405" y="6159087"/>
                  <a:pt x="1304085" y="6066662"/>
                  <a:pt x="1017179" y="6144768"/>
                </a:cubicBezTo>
                <a:cubicBezTo>
                  <a:pt x="730273" y="6222874"/>
                  <a:pt x="772935" y="6114342"/>
                  <a:pt x="648377" y="6144768"/>
                </a:cubicBezTo>
                <a:cubicBezTo>
                  <a:pt x="523819" y="6175194"/>
                  <a:pt x="230276" y="6139436"/>
                  <a:pt x="0" y="6144768"/>
                </a:cubicBezTo>
                <a:cubicBezTo>
                  <a:pt x="-780" y="6043842"/>
                  <a:pt x="31764" y="5858129"/>
                  <a:pt x="0" y="5770496"/>
                </a:cubicBezTo>
                <a:cubicBezTo>
                  <a:pt x="-31764" y="5682863"/>
                  <a:pt x="53164" y="5426750"/>
                  <a:pt x="0" y="5150433"/>
                </a:cubicBezTo>
                <a:cubicBezTo>
                  <a:pt x="-53164" y="4874116"/>
                  <a:pt x="13151" y="4789369"/>
                  <a:pt x="0" y="4653265"/>
                </a:cubicBezTo>
                <a:cubicBezTo>
                  <a:pt x="-13151" y="4517161"/>
                  <a:pt x="45110" y="4301959"/>
                  <a:pt x="0" y="4094650"/>
                </a:cubicBezTo>
                <a:cubicBezTo>
                  <a:pt x="-45110" y="3887341"/>
                  <a:pt x="1005" y="3679603"/>
                  <a:pt x="0" y="3474587"/>
                </a:cubicBezTo>
                <a:cubicBezTo>
                  <a:pt x="-1005" y="3269571"/>
                  <a:pt x="17034" y="3119221"/>
                  <a:pt x="0" y="2915972"/>
                </a:cubicBezTo>
                <a:cubicBezTo>
                  <a:pt x="-17034" y="2712723"/>
                  <a:pt x="6404" y="2462272"/>
                  <a:pt x="0" y="2234461"/>
                </a:cubicBezTo>
                <a:cubicBezTo>
                  <a:pt x="-6404" y="2006650"/>
                  <a:pt x="52289" y="1715906"/>
                  <a:pt x="0" y="1552950"/>
                </a:cubicBezTo>
                <a:cubicBezTo>
                  <a:pt x="-52289" y="1389994"/>
                  <a:pt x="20957" y="1195913"/>
                  <a:pt x="0" y="1055783"/>
                </a:cubicBezTo>
                <a:cubicBezTo>
                  <a:pt x="-20957" y="915653"/>
                  <a:pt x="38145" y="722939"/>
                  <a:pt x="0" y="497168"/>
                </a:cubicBezTo>
                <a:cubicBezTo>
                  <a:pt x="-38145" y="271397"/>
                  <a:pt x="32514" y="217790"/>
                  <a:pt x="0" y="0"/>
                </a:cubicBezTo>
                <a:close/>
              </a:path>
            </a:pathLst>
          </a:custGeom>
          <a:solidFill>
            <a:schemeClr val="bg1"/>
          </a:solidFill>
          <a:ln w="38100">
            <a:solidFill>
              <a:schemeClr val="accent5">
                <a:lumMod val="75000"/>
              </a:schemeClr>
            </a:solidFill>
            <a:prstDash val="dash"/>
            <a:extLst>
              <a:ext uri="{C807C97D-BFC1-408E-A445-0C87EB9F89A2}">
                <ask:lineSketchStyleProps xmlns:ask="http://schemas.microsoft.com/office/drawing/2018/sketchyshapes" sd="1503425254">
                  <a:prstGeom prst="round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a:extLst>
              <a:ext uri="{FF2B5EF4-FFF2-40B4-BE49-F238E27FC236}">
                <a16:creationId xmlns:a16="http://schemas.microsoft.com/office/drawing/2014/main" id="{DDCB0F9A-9F1B-B679-4ED7-315EF1B4A6F7}"/>
              </a:ext>
            </a:extLst>
          </p:cNvPr>
          <p:cNvGrpSpPr/>
          <p:nvPr/>
        </p:nvGrpSpPr>
        <p:grpSpPr>
          <a:xfrm>
            <a:off x="5208339" y="2469693"/>
            <a:ext cx="6206189" cy="4022547"/>
            <a:chOff x="4925106" y="708832"/>
            <a:chExt cx="6206189" cy="4022547"/>
          </a:xfrm>
        </p:grpSpPr>
        <p:pic>
          <p:nvPicPr>
            <p:cNvPr id="9" name="Picture 8">
              <a:extLst>
                <a:ext uri="{FF2B5EF4-FFF2-40B4-BE49-F238E27FC236}">
                  <a16:creationId xmlns:a16="http://schemas.microsoft.com/office/drawing/2014/main" id="{89625860-6C42-DDDF-88BF-ECFA659DE7B8}"/>
                </a:ext>
              </a:extLst>
            </p:cNvPr>
            <p:cNvPicPr>
              <a:picLocks noChangeAspect="1"/>
            </p:cNvPicPr>
            <p:nvPr/>
          </p:nvPicPr>
          <p:blipFill>
            <a:blip r:embed="rId3"/>
            <a:stretch>
              <a:fillRect/>
            </a:stretch>
          </p:blipFill>
          <p:spPr>
            <a:xfrm>
              <a:off x="4925106" y="708832"/>
              <a:ext cx="6206189" cy="3365682"/>
            </a:xfrm>
            <a:prstGeom prst="rect">
              <a:avLst/>
            </a:prstGeom>
          </p:spPr>
        </p:pic>
        <p:sp>
          <p:nvSpPr>
            <p:cNvPr id="10" name="TextBox 9">
              <a:extLst>
                <a:ext uri="{FF2B5EF4-FFF2-40B4-BE49-F238E27FC236}">
                  <a16:creationId xmlns:a16="http://schemas.microsoft.com/office/drawing/2014/main" id="{EA57EB29-2AA2-71B9-995D-E4D58F5CA158}"/>
                </a:ext>
              </a:extLst>
            </p:cNvPr>
            <p:cNvSpPr txBox="1"/>
            <p:nvPr/>
          </p:nvSpPr>
          <p:spPr>
            <a:xfrm>
              <a:off x="7393250" y="4146604"/>
              <a:ext cx="1269899" cy="584775"/>
            </a:xfrm>
            <a:prstGeom prst="rect">
              <a:avLst/>
            </a:prstGeom>
            <a:noFill/>
          </p:spPr>
          <p:txBody>
            <a:bodyPr wrap="none" rtlCol="0">
              <a:spAutoFit/>
            </a:bodyPr>
            <a:lstStyle/>
            <a:p>
              <a:r>
                <a:rPr lang="en-GB" sz="3200" dirty="0"/>
                <a:t>Hình 2</a:t>
              </a:r>
              <a:endParaRPr lang="vi-VN" sz="3200" dirty="0"/>
            </a:p>
          </p:txBody>
        </p:sp>
      </p:grpSp>
      <p:sp>
        <p:nvSpPr>
          <p:cNvPr id="5" name="Freeform 14">
            <a:extLst>
              <a:ext uri="{FF2B5EF4-FFF2-40B4-BE49-F238E27FC236}">
                <a16:creationId xmlns:a16="http://schemas.microsoft.com/office/drawing/2014/main" id="{3BDA9DD6-60A1-46E8-FDCF-E3D6F81B4708}"/>
              </a:ext>
            </a:extLst>
          </p:cNvPr>
          <p:cNvSpPr/>
          <p:nvPr/>
        </p:nvSpPr>
        <p:spPr>
          <a:xfrm>
            <a:off x="92377" y="3438144"/>
            <a:ext cx="2381937" cy="3629619"/>
          </a:xfrm>
          <a:custGeom>
            <a:avLst/>
            <a:gdLst/>
            <a:ahLst/>
            <a:cxnLst/>
            <a:rect l="l" t="t" r="r" b="b"/>
            <a:pathLst>
              <a:path w="2381937" h="3629619">
                <a:moveTo>
                  <a:pt x="0" y="0"/>
                </a:moveTo>
                <a:lnTo>
                  <a:pt x="2381937" y="0"/>
                </a:lnTo>
                <a:lnTo>
                  <a:pt x="2381937" y="3629619"/>
                </a:lnTo>
                <a:lnTo>
                  <a:pt x="0" y="36296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F9D3AEA7-3572-FBE8-D291-79DF05B5355C}"/>
              </a:ext>
            </a:extLst>
          </p:cNvPr>
          <p:cNvSpPr/>
          <p:nvPr/>
        </p:nvSpPr>
        <p:spPr>
          <a:xfrm>
            <a:off x="849468" y="438912"/>
            <a:ext cx="4618644" cy="2980944"/>
          </a:xfrm>
          <a:prstGeom prst="wedgeEllipseCallout">
            <a:avLst/>
          </a:prstGeom>
          <a:solidFill>
            <a:schemeClr val="accent5">
              <a:lumMod val="20000"/>
              <a:lumOff val="80000"/>
            </a:schemeClr>
          </a:solid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i="1" dirty="0">
                <a:solidFill>
                  <a:schemeClr val="tx2"/>
                </a:solidFill>
              </a:rPr>
              <a:t>Để hạn chế ảnh hưởng đến môi trường, công nghệ sản xuất giấy cần cải thiện như thế nào?</a:t>
            </a:r>
          </a:p>
        </p:txBody>
      </p:sp>
    </p:spTree>
    <p:extLst>
      <p:ext uri="{BB962C8B-B14F-4D97-AF65-F5344CB8AC3E}">
        <p14:creationId xmlns:p14="http://schemas.microsoft.com/office/powerpoint/2010/main" val="37220087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book&#10;&#10;Description automatically generated">
            <a:extLst>
              <a:ext uri="{FF2B5EF4-FFF2-40B4-BE49-F238E27FC236}">
                <a16:creationId xmlns:a16="http://schemas.microsoft.com/office/drawing/2014/main" id="{F1C7E461-3228-6C7C-21A6-3C8492F5579C}"/>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Single Corner Rounded 3">
            <a:extLst>
              <a:ext uri="{FF2B5EF4-FFF2-40B4-BE49-F238E27FC236}">
                <a16:creationId xmlns:a16="http://schemas.microsoft.com/office/drawing/2014/main" id="{B12C0A2B-0CDE-1843-445B-D88E83C2B347}"/>
              </a:ext>
            </a:extLst>
          </p:cNvPr>
          <p:cNvSpPr/>
          <p:nvPr/>
        </p:nvSpPr>
        <p:spPr>
          <a:xfrm>
            <a:off x="402336" y="365760"/>
            <a:ext cx="11301984" cy="6144768"/>
          </a:xfrm>
          <a:custGeom>
            <a:avLst/>
            <a:gdLst>
              <a:gd name="connsiteX0" fmla="*/ 0 w 11301984"/>
              <a:gd name="connsiteY0" fmla="*/ 0 h 6144768"/>
              <a:gd name="connsiteX1" fmla="*/ 468213 w 11301984"/>
              <a:gd name="connsiteY1" fmla="*/ 0 h 6144768"/>
              <a:gd name="connsiteX2" fmla="*/ 1244760 w 11301984"/>
              <a:gd name="connsiteY2" fmla="*/ 0 h 6144768"/>
              <a:gd name="connsiteX3" fmla="*/ 1610194 w 11301984"/>
              <a:gd name="connsiteY3" fmla="*/ 0 h 6144768"/>
              <a:gd name="connsiteX4" fmla="*/ 1872850 w 11301984"/>
              <a:gd name="connsiteY4" fmla="*/ 0 h 6144768"/>
              <a:gd name="connsiteX5" fmla="*/ 2238284 w 11301984"/>
              <a:gd name="connsiteY5" fmla="*/ 0 h 6144768"/>
              <a:gd name="connsiteX6" fmla="*/ 2809275 w 11301984"/>
              <a:gd name="connsiteY6" fmla="*/ 0 h 6144768"/>
              <a:gd name="connsiteX7" fmla="*/ 3483044 w 11301984"/>
              <a:gd name="connsiteY7" fmla="*/ 0 h 6144768"/>
              <a:gd name="connsiteX8" fmla="*/ 3848479 w 11301984"/>
              <a:gd name="connsiteY8" fmla="*/ 0 h 6144768"/>
              <a:gd name="connsiteX9" fmla="*/ 4111134 w 11301984"/>
              <a:gd name="connsiteY9" fmla="*/ 0 h 6144768"/>
              <a:gd name="connsiteX10" fmla="*/ 4784904 w 11301984"/>
              <a:gd name="connsiteY10" fmla="*/ 0 h 6144768"/>
              <a:gd name="connsiteX11" fmla="*/ 5458673 w 11301984"/>
              <a:gd name="connsiteY11" fmla="*/ 0 h 6144768"/>
              <a:gd name="connsiteX12" fmla="*/ 6132442 w 11301984"/>
              <a:gd name="connsiteY12" fmla="*/ 0 h 6144768"/>
              <a:gd name="connsiteX13" fmla="*/ 6703433 w 11301984"/>
              <a:gd name="connsiteY13" fmla="*/ 0 h 6144768"/>
              <a:gd name="connsiteX14" fmla="*/ 7274424 w 11301984"/>
              <a:gd name="connsiteY14" fmla="*/ 0 h 6144768"/>
              <a:gd name="connsiteX15" fmla="*/ 7742636 w 11301984"/>
              <a:gd name="connsiteY15" fmla="*/ 0 h 6144768"/>
              <a:gd name="connsiteX16" fmla="*/ 8005292 w 11301984"/>
              <a:gd name="connsiteY16" fmla="*/ 0 h 6144768"/>
              <a:gd name="connsiteX17" fmla="*/ 8679062 w 11301984"/>
              <a:gd name="connsiteY17" fmla="*/ 0 h 6144768"/>
              <a:gd name="connsiteX18" fmla="*/ 9250052 w 11301984"/>
              <a:gd name="connsiteY18" fmla="*/ 0 h 6144768"/>
              <a:gd name="connsiteX19" fmla="*/ 9512708 w 11301984"/>
              <a:gd name="connsiteY19" fmla="*/ 0 h 6144768"/>
              <a:gd name="connsiteX20" fmla="*/ 10277836 w 11301984"/>
              <a:gd name="connsiteY20" fmla="*/ 0 h 6144768"/>
              <a:gd name="connsiteX21" fmla="*/ 11301984 w 11301984"/>
              <a:gd name="connsiteY21" fmla="*/ 1024148 h 6144768"/>
              <a:gd name="connsiteX22" fmla="*/ 11301984 w 11301984"/>
              <a:gd name="connsiteY22" fmla="*/ 1644312 h 6144768"/>
              <a:gd name="connsiteX23" fmla="*/ 11301984 w 11301984"/>
              <a:gd name="connsiteY23" fmla="*/ 2162064 h 6144768"/>
              <a:gd name="connsiteX24" fmla="*/ 11301984 w 11301984"/>
              <a:gd name="connsiteY24" fmla="*/ 2628609 h 6144768"/>
              <a:gd name="connsiteX25" fmla="*/ 11301984 w 11301984"/>
              <a:gd name="connsiteY25" fmla="*/ 3146361 h 6144768"/>
              <a:gd name="connsiteX26" fmla="*/ 11301984 w 11301984"/>
              <a:gd name="connsiteY26" fmla="*/ 3664112 h 6144768"/>
              <a:gd name="connsiteX27" fmla="*/ 11301984 w 11301984"/>
              <a:gd name="connsiteY27" fmla="*/ 4335482 h 6144768"/>
              <a:gd name="connsiteX28" fmla="*/ 11301984 w 11301984"/>
              <a:gd name="connsiteY28" fmla="*/ 4904440 h 6144768"/>
              <a:gd name="connsiteX29" fmla="*/ 11301984 w 11301984"/>
              <a:gd name="connsiteY29" fmla="*/ 5370985 h 6144768"/>
              <a:gd name="connsiteX30" fmla="*/ 11301984 w 11301984"/>
              <a:gd name="connsiteY30" fmla="*/ 6144768 h 6144768"/>
              <a:gd name="connsiteX31" fmla="*/ 10707143 w 11301984"/>
              <a:gd name="connsiteY31" fmla="*/ 6144768 h 6144768"/>
              <a:gd name="connsiteX32" fmla="*/ 9886262 w 11301984"/>
              <a:gd name="connsiteY32" fmla="*/ 6144768 h 6144768"/>
              <a:gd name="connsiteX33" fmla="*/ 9178401 w 11301984"/>
              <a:gd name="connsiteY33" fmla="*/ 6144768 h 6144768"/>
              <a:gd name="connsiteX34" fmla="*/ 8357520 w 11301984"/>
              <a:gd name="connsiteY34" fmla="*/ 6144768 h 6144768"/>
              <a:gd name="connsiteX35" fmla="*/ 7649659 w 11301984"/>
              <a:gd name="connsiteY35" fmla="*/ 6144768 h 6144768"/>
              <a:gd name="connsiteX36" fmla="*/ 7280857 w 11301984"/>
              <a:gd name="connsiteY36" fmla="*/ 6144768 h 6144768"/>
              <a:gd name="connsiteX37" fmla="*/ 6799036 w 11301984"/>
              <a:gd name="connsiteY37" fmla="*/ 6144768 h 6144768"/>
              <a:gd name="connsiteX38" fmla="*/ 6091175 w 11301984"/>
              <a:gd name="connsiteY38" fmla="*/ 6144768 h 6144768"/>
              <a:gd name="connsiteX39" fmla="*/ 5609353 w 11301984"/>
              <a:gd name="connsiteY39" fmla="*/ 6144768 h 6144768"/>
              <a:gd name="connsiteX40" fmla="*/ 5127532 w 11301984"/>
              <a:gd name="connsiteY40" fmla="*/ 6144768 h 6144768"/>
              <a:gd name="connsiteX41" fmla="*/ 4758730 w 11301984"/>
              <a:gd name="connsiteY41" fmla="*/ 6144768 h 6144768"/>
              <a:gd name="connsiteX42" fmla="*/ 4050869 w 11301984"/>
              <a:gd name="connsiteY42" fmla="*/ 6144768 h 6144768"/>
              <a:gd name="connsiteX43" fmla="*/ 3682067 w 11301984"/>
              <a:gd name="connsiteY43" fmla="*/ 6144768 h 6144768"/>
              <a:gd name="connsiteX44" fmla="*/ 3313266 w 11301984"/>
              <a:gd name="connsiteY44" fmla="*/ 6144768 h 6144768"/>
              <a:gd name="connsiteX45" fmla="*/ 3057484 w 11301984"/>
              <a:gd name="connsiteY45" fmla="*/ 6144768 h 6144768"/>
              <a:gd name="connsiteX46" fmla="*/ 2688683 w 11301984"/>
              <a:gd name="connsiteY46" fmla="*/ 6144768 h 6144768"/>
              <a:gd name="connsiteX47" fmla="*/ 2319881 w 11301984"/>
              <a:gd name="connsiteY47" fmla="*/ 6144768 h 6144768"/>
              <a:gd name="connsiteX48" fmla="*/ 1612020 w 11301984"/>
              <a:gd name="connsiteY48" fmla="*/ 6144768 h 6144768"/>
              <a:gd name="connsiteX49" fmla="*/ 791139 w 11301984"/>
              <a:gd name="connsiteY49" fmla="*/ 6144768 h 6144768"/>
              <a:gd name="connsiteX50" fmla="*/ 0 w 11301984"/>
              <a:gd name="connsiteY50" fmla="*/ 6144768 h 6144768"/>
              <a:gd name="connsiteX51" fmla="*/ 0 w 11301984"/>
              <a:gd name="connsiteY51" fmla="*/ 5586153 h 6144768"/>
              <a:gd name="connsiteX52" fmla="*/ 0 w 11301984"/>
              <a:gd name="connsiteY52" fmla="*/ 4904642 h 6144768"/>
              <a:gd name="connsiteX53" fmla="*/ 0 w 11301984"/>
              <a:gd name="connsiteY53" fmla="*/ 4346027 h 6144768"/>
              <a:gd name="connsiteX54" fmla="*/ 0 w 11301984"/>
              <a:gd name="connsiteY54" fmla="*/ 3848859 h 6144768"/>
              <a:gd name="connsiteX55" fmla="*/ 0 w 11301984"/>
              <a:gd name="connsiteY55" fmla="*/ 3474587 h 6144768"/>
              <a:gd name="connsiteX56" fmla="*/ 0 w 11301984"/>
              <a:gd name="connsiteY56" fmla="*/ 2854524 h 6144768"/>
              <a:gd name="connsiteX57" fmla="*/ 0 w 11301984"/>
              <a:gd name="connsiteY57" fmla="*/ 2480252 h 6144768"/>
              <a:gd name="connsiteX58" fmla="*/ 0 w 11301984"/>
              <a:gd name="connsiteY58" fmla="*/ 1921637 h 6144768"/>
              <a:gd name="connsiteX59" fmla="*/ 0 w 11301984"/>
              <a:gd name="connsiteY59" fmla="*/ 1240126 h 6144768"/>
              <a:gd name="connsiteX60" fmla="*/ 0 w 11301984"/>
              <a:gd name="connsiteY60" fmla="*/ 865854 h 6144768"/>
              <a:gd name="connsiteX61" fmla="*/ 0 w 11301984"/>
              <a:gd name="connsiteY61" fmla="*/ 0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301984" h="6144768" fill="none" extrusionOk="0">
                <a:moveTo>
                  <a:pt x="0" y="0"/>
                </a:moveTo>
                <a:cubicBezTo>
                  <a:pt x="224371" y="-48136"/>
                  <a:pt x="279894" y="17302"/>
                  <a:pt x="468213" y="0"/>
                </a:cubicBezTo>
                <a:cubicBezTo>
                  <a:pt x="656532" y="-17302"/>
                  <a:pt x="1025314" y="32127"/>
                  <a:pt x="1244760" y="0"/>
                </a:cubicBezTo>
                <a:cubicBezTo>
                  <a:pt x="1464206" y="-32127"/>
                  <a:pt x="1472015" y="19081"/>
                  <a:pt x="1610194" y="0"/>
                </a:cubicBezTo>
                <a:cubicBezTo>
                  <a:pt x="1748373" y="-19081"/>
                  <a:pt x="1753923" y="16107"/>
                  <a:pt x="1872850" y="0"/>
                </a:cubicBezTo>
                <a:cubicBezTo>
                  <a:pt x="1991777" y="-16107"/>
                  <a:pt x="2157819" y="40862"/>
                  <a:pt x="2238284" y="0"/>
                </a:cubicBezTo>
                <a:cubicBezTo>
                  <a:pt x="2318749" y="-40862"/>
                  <a:pt x="2619426" y="13343"/>
                  <a:pt x="2809275" y="0"/>
                </a:cubicBezTo>
                <a:cubicBezTo>
                  <a:pt x="2999124" y="-13343"/>
                  <a:pt x="3157542" y="29495"/>
                  <a:pt x="3483044" y="0"/>
                </a:cubicBezTo>
                <a:cubicBezTo>
                  <a:pt x="3808546" y="-29495"/>
                  <a:pt x="3680226" y="26246"/>
                  <a:pt x="3848479" y="0"/>
                </a:cubicBezTo>
                <a:cubicBezTo>
                  <a:pt x="4016733" y="-26246"/>
                  <a:pt x="4038346" y="30649"/>
                  <a:pt x="4111134" y="0"/>
                </a:cubicBezTo>
                <a:cubicBezTo>
                  <a:pt x="4183922" y="-30649"/>
                  <a:pt x="4646296" y="41240"/>
                  <a:pt x="4784904" y="0"/>
                </a:cubicBezTo>
                <a:cubicBezTo>
                  <a:pt x="4923512" y="-41240"/>
                  <a:pt x="5307764" y="30181"/>
                  <a:pt x="5458673" y="0"/>
                </a:cubicBezTo>
                <a:cubicBezTo>
                  <a:pt x="5609582" y="-30181"/>
                  <a:pt x="5902679" y="61737"/>
                  <a:pt x="6132442" y="0"/>
                </a:cubicBezTo>
                <a:cubicBezTo>
                  <a:pt x="6362205" y="-61737"/>
                  <a:pt x="6584486" y="55642"/>
                  <a:pt x="6703433" y="0"/>
                </a:cubicBezTo>
                <a:cubicBezTo>
                  <a:pt x="6822380" y="-55642"/>
                  <a:pt x="7130742" y="58904"/>
                  <a:pt x="7274424" y="0"/>
                </a:cubicBezTo>
                <a:cubicBezTo>
                  <a:pt x="7418106" y="-58904"/>
                  <a:pt x="7642358" y="47143"/>
                  <a:pt x="7742636" y="0"/>
                </a:cubicBezTo>
                <a:cubicBezTo>
                  <a:pt x="7842914" y="-47143"/>
                  <a:pt x="7887330" y="23837"/>
                  <a:pt x="8005292" y="0"/>
                </a:cubicBezTo>
                <a:cubicBezTo>
                  <a:pt x="8123254" y="-23837"/>
                  <a:pt x="8508820" y="19388"/>
                  <a:pt x="8679062" y="0"/>
                </a:cubicBezTo>
                <a:cubicBezTo>
                  <a:pt x="8849304" y="-19388"/>
                  <a:pt x="9008544" y="57408"/>
                  <a:pt x="9250052" y="0"/>
                </a:cubicBezTo>
                <a:cubicBezTo>
                  <a:pt x="9491560" y="-57408"/>
                  <a:pt x="9441853" y="2682"/>
                  <a:pt x="9512708" y="0"/>
                </a:cubicBezTo>
                <a:cubicBezTo>
                  <a:pt x="9583563" y="-2682"/>
                  <a:pt x="10066945" y="24799"/>
                  <a:pt x="10277836" y="0"/>
                </a:cubicBezTo>
                <a:cubicBezTo>
                  <a:pt x="10722814" y="-107269"/>
                  <a:pt x="11234675" y="387845"/>
                  <a:pt x="11301984" y="1024148"/>
                </a:cubicBezTo>
                <a:cubicBezTo>
                  <a:pt x="11335156" y="1259511"/>
                  <a:pt x="11285172" y="1483886"/>
                  <a:pt x="11301984" y="1644312"/>
                </a:cubicBezTo>
                <a:cubicBezTo>
                  <a:pt x="11318796" y="1804738"/>
                  <a:pt x="11267695" y="2032777"/>
                  <a:pt x="11301984" y="2162064"/>
                </a:cubicBezTo>
                <a:cubicBezTo>
                  <a:pt x="11336273" y="2291351"/>
                  <a:pt x="11268317" y="2483823"/>
                  <a:pt x="11301984" y="2628609"/>
                </a:cubicBezTo>
                <a:cubicBezTo>
                  <a:pt x="11335651" y="2773395"/>
                  <a:pt x="11266373" y="3010800"/>
                  <a:pt x="11301984" y="3146361"/>
                </a:cubicBezTo>
                <a:cubicBezTo>
                  <a:pt x="11337595" y="3281922"/>
                  <a:pt x="11286986" y="3538908"/>
                  <a:pt x="11301984" y="3664112"/>
                </a:cubicBezTo>
                <a:cubicBezTo>
                  <a:pt x="11316982" y="3789316"/>
                  <a:pt x="11225016" y="4019885"/>
                  <a:pt x="11301984" y="4335482"/>
                </a:cubicBezTo>
                <a:cubicBezTo>
                  <a:pt x="11378952" y="4651079"/>
                  <a:pt x="11292337" y="4638297"/>
                  <a:pt x="11301984" y="4904440"/>
                </a:cubicBezTo>
                <a:cubicBezTo>
                  <a:pt x="11311631" y="5170583"/>
                  <a:pt x="11295896" y="5216484"/>
                  <a:pt x="11301984" y="5370985"/>
                </a:cubicBezTo>
                <a:cubicBezTo>
                  <a:pt x="11308072" y="5525487"/>
                  <a:pt x="11290602" y="5776361"/>
                  <a:pt x="11301984" y="6144768"/>
                </a:cubicBezTo>
                <a:cubicBezTo>
                  <a:pt x="11067735" y="6158094"/>
                  <a:pt x="10873362" y="6083711"/>
                  <a:pt x="10707143" y="6144768"/>
                </a:cubicBezTo>
                <a:cubicBezTo>
                  <a:pt x="10540924" y="6205825"/>
                  <a:pt x="10289896" y="6144725"/>
                  <a:pt x="9886262" y="6144768"/>
                </a:cubicBezTo>
                <a:cubicBezTo>
                  <a:pt x="9482628" y="6144811"/>
                  <a:pt x="9354206" y="6093480"/>
                  <a:pt x="9178401" y="6144768"/>
                </a:cubicBezTo>
                <a:cubicBezTo>
                  <a:pt x="9002596" y="6196056"/>
                  <a:pt x="8675221" y="6072005"/>
                  <a:pt x="8357520" y="6144768"/>
                </a:cubicBezTo>
                <a:cubicBezTo>
                  <a:pt x="8039819" y="6217531"/>
                  <a:pt x="7918111" y="6129030"/>
                  <a:pt x="7649659" y="6144768"/>
                </a:cubicBezTo>
                <a:cubicBezTo>
                  <a:pt x="7381207" y="6160506"/>
                  <a:pt x="7448475" y="6101980"/>
                  <a:pt x="7280857" y="6144768"/>
                </a:cubicBezTo>
                <a:cubicBezTo>
                  <a:pt x="7113239" y="6187556"/>
                  <a:pt x="6899198" y="6134184"/>
                  <a:pt x="6799036" y="6144768"/>
                </a:cubicBezTo>
                <a:cubicBezTo>
                  <a:pt x="6698874" y="6155352"/>
                  <a:pt x="6381485" y="6135228"/>
                  <a:pt x="6091175" y="6144768"/>
                </a:cubicBezTo>
                <a:cubicBezTo>
                  <a:pt x="5800865" y="6154308"/>
                  <a:pt x="5823856" y="6144165"/>
                  <a:pt x="5609353" y="6144768"/>
                </a:cubicBezTo>
                <a:cubicBezTo>
                  <a:pt x="5394850" y="6145371"/>
                  <a:pt x="5266423" y="6131691"/>
                  <a:pt x="5127532" y="6144768"/>
                </a:cubicBezTo>
                <a:cubicBezTo>
                  <a:pt x="4988641" y="6157845"/>
                  <a:pt x="4858292" y="6110226"/>
                  <a:pt x="4758730" y="6144768"/>
                </a:cubicBezTo>
                <a:cubicBezTo>
                  <a:pt x="4659168" y="6179310"/>
                  <a:pt x="4291597" y="6116587"/>
                  <a:pt x="4050869" y="6144768"/>
                </a:cubicBezTo>
                <a:cubicBezTo>
                  <a:pt x="3810141" y="6172949"/>
                  <a:pt x="3765589" y="6109538"/>
                  <a:pt x="3682067" y="6144768"/>
                </a:cubicBezTo>
                <a:cubicBezTo>
                  <a:pt x="3598545" y="6179998"/>
                  <a:pt x="3432279" y="6134977"/>
                  <a:pt x="3313266" y="6144768"/>
                </a:cubicBezTo>
                <a:cubicBezTo>
                  <a:pt x="3194253" y="6154559"/>
                  <a:pt x="3125885" y="6119736"/>
                  <a:pt x="3057484" y="6144768"/>
                </a:cubicBezTo>
                <a:cubicBezTo>
                  <a:pt x="2989083" y="6169800"/>
                  <a:pt x="2861345" y="6116133"/>
                  <a:pt x="2688683" y="6144768"/>
                </a:cubicBezTo>
                <a:cubicBezTo>
                  <a:pt x="2516021" y="6173403"/>
                  <a:pt x="2397908" y="6120638"/>
                  <a:pt x="2319881" y="6144768"/>
                </a:cubicBezTo>
                <a:cubicBezTo>
                  <a:pt x="2241854" y="6168898"/>
                  <a:pt x="1850414" y="6113100"/>
                  <a:pt x="1612020" y="6144768"/>
                </a:cubicBezTo>
                <a:cubicBezTo>
                  <a:pt x="1373626" y="6176436"/>
                  <a:pt x="1185146" y="6132629"/>
                  <a:pt x="791139" y="6144768"/>
                </a:cubicBezTo>
                <a:cubicBezTo>
                  <a:pt x="397132" y="6156907"/>
                  <a:pt x="265227" y="6101315"/>
                  <a:pt x="0" y="6144768"/>
                </a:cubicBezTo>
                <a:cubicBezTo>
                  <a:pt x="-41497" y="5972870"/>
                  <a:pt x="56961" y="5775577"/>
                  <a:pt x="0" y="5586153"/>
                </a:cubicBezTo>
                <a:cubicBezTo>
                  <a:pt x="-56961" y="5396729"/>
                  <a:pt x="21529" y="5243030"/>
                  <a:pt x="0" y="4904642"/>
                </a:cubicBezTo>
                <a:cubicBezTo>
                  <a:pt x="-21529" y="4566254"/>
                  <a:pt x="60784" y="4616477"/>
                  <a:pt x="0" y="4346027"/>
                </a:cubicBezTo>
                <a:cubicBezTo>
                  <a:pt x="-60784" y="4075577"/>
                  <a:pt x="43411" y="4020420"/>
                  <a:pt x="0" y="3848859"/>
                </a:cubicBezTo>
                <a:cubicBezTo>
                  <a:pt x="-43411" y="3677298"/>
                  <a:pt x="12583" y="3550272"/>
                  <a:pt x="0" y="3474587"/>
                </a:cubicBezTo>
                <a:cubicBezTo>
                  <a:pt x="-12583" y="3398902"/>
                  <a:pt x="48370" y="3145722"/>
                  <a:pt x="0" y="2854524"/>
                </a:cubicBezTo>
                <a:cubicBezTo>
                  <a:pt x="-48370" y="2563326"/>
                  <a:pt x="9915" y="2619721"/>
                  <a:pt x="0" y="2480252"/>
                </a:cubicBezTo>
                <a:cubicBezTo>
                  <a:pt x="-9915" y="2340783"/>
                  <a:pt x="36514" y="2099909"/>
                  <a:pt x="0" y="1921637"/>
                </a:cubicBezTo>
                <a:cubicBezTo>
                  <a:pt x="-36514" y="1743366"/>
                  <a:pt x="58731" y="1574955"/>
                  <a:pt x="0" y="1240126"/>
                </a:cubicBezTo>
                <a:cubicBezTo>
                  <a:pt x="-58731" y="905297"/>
                  <a:pt x="26950" y="1012040"/>
                  <a:pt x="0" y="865854"/>
                </a:cubicBezTo>
                <a:cubicBezTo>
                  <a:pt x="-26950" y="719668"/>
                  <a:pt x="60656" y="242258"/>
                  <a:pt x="0" y="0"/>
                </a:cubicBezTo>
                <a:close/>
              </a:path>
              <a:path w="11301984" h="6144768" stroke="0" extrusionOk="0">
                <a:moveTo>
                  <a:pt x="0" y="0"/>
                </a:moveTo>
                <a:cubicBezTo>
                  <a:pt x="172699" y="-29776"/>
                  <a:pt x="366346" y="80363"/>
                  <a:pt x="673769" y="0"/>
                </a:cubicBezTo>
                <a:cubicBezTo>
                  <a:pt x="981192" y="-80363"/>
                  <a:pt x="1012249" y="53904"/>
                  <a:pt x="1347538" y="0"/>
                </a:cubicBezTo>
                <a:cubicBezTo>
                  <a:pt x="1682827" y="-53904"/>
                  <a:pt x="1771208" y="3752"/>
                  <a:pt x="2021308" y="0"/>
                </a:cubicBezTo>
                <a:cubicBezTo>
                  <a:pt x="2271408" y="-3752"/>
                  <a:pt x="2418278" y="8485"/>
                  <a:pt x="2695077" y="0"/>
                </a:cubicBezTo>
                <a:cubicBezTo>
                  <a:pt x="2971876" y="-8485"/>
                  <a:pt x="2969585" y="18716"/>
                  <a:pt x="3060511" y="0"/>
                </a:cubicBezTo>
                <a:cubicBezTo>
                  <a:pt x="3151437" y="-18716"/>
                  <a:pt x="3413501" y="41565"/>
                  <a:pt x="3734280" y="0"/>
                </a:cubicBezTo>
                <a:cubicBezTo>
                  <a:pt x="4055059" y="-41565"/>
                  <a:pt x="4025518" y="19723"/>
                  <a:pt x="4305271" y="0"/>
                </a:cubicBezTo>
                <a:cubicBezTo>
                  <a:pt x="4585024" y="-19723"/>
                  <a:pt x="4587747" y="29241"/>
                  <a:pt x="4670705" y="0"/>
                </a:cubicBezTo>
                <a:cubicBezTo>
                  <a:pt x="4753663" y="-29241"/>
                  <a:pt x="5160249" y="5831"/>
                  <a:pt x="5344475" y="0"/>
                </a:cubicBezTo>
                <a:cubicBezTo>
                  <a:pt x="5528701" y="-5831"/>
                  <a:pt x="5743155" y="2504"/>
                  <a:pt x="6121022" y="0"/>
                </a:cubicBezTo>
                <a:cubicBezTo>
                  <a:pt x="6498889" y="-2504"/>
                  <a:pt x="6277378" y="1915"/>
                  <a:pt x="6383678" y="0"/>
                </a:cubicBezTo>
                <a:cubicBezTo>
                  <a:pt x="6489978" y="-1915"/>
                  <a:pt x="6571532" y="18172"/>
                  <a:pt x="6646334" y="0"/>
                </a:cubicBezTo>
                <a:cubicBezTo>
                  <a:pt x="6721136" y="-18172"/>
                  <a:pt x="7115194" y="55467"/>
                  <a:pt x="7320103" y="0"/>
                </a:cubicBezTo>
                <a:cubicBezTo>
                  <a:pt x="7525012" y="-55467"/>
                  <a:pt x="7508586" y="9623"/>
                  <a:pt x="7685537" y="0"/>
                </a:cubicBezTo>
                <a:cubicBezTo>
                  <a:pt x="7862488" y="-9623"/>
                  <a:pt x="8041248" y="10621"/>
                  <a:pt x="8153750" y="0"/>
                </a:cubicBezTo>
                <a:cubicBezTo>
                  <a:pt x="8266252" y="-10621"/>
                  <a:pt x="8312949" y="31164"/>
                  <a:pt x="8416406" y="0"/>
                </a:cubicBezTo>
                <a:cubicBezTo>
                  <a:pt x="8519863" y="-31164"/>
                  <a:pt x="8789357" y="27467"/>
                  <a:pt x="8987397" y="0"/>
                </a:cubicBezTo>
                <a:cubicBezTo>
                  <a:pt x="9185437" y="-27467"/>
                  <a:pt x="9325762" y="31778"/>
                  <a:pt x="9455609" y="0"/>
                </a:cubicBezTo>
                <a:cubicBezTo>
                  <a:pt x="9585456" y="-31778"/>
                  <a:pt x="10081182" y="12564"/>
                  <a:pt x="10277836" y="0"/>
                </a:cubicBezTo>
                <a:cubicBezTo>
                  <a:pt x="10851220" y="141027"/>
                  <a:pt x="11164487" y="446249"/>
                  <a:pt x="11301984" y="1024148"/>
                </a:cubicBezTo>
                <a:cubicBezTo>
                  <a:pt x="11331775" y="1281075"/>
                  <a:pt x="11266825" y="1467638"/>
                  <a:pt x="11301984" y="1695518"/>
                </a:cubicBezTo>
                <a:cubicBezTo>
                  <a:pt x="11337143" y="1923398"/>
                  <a:pt x="11279693" y="2154592"/>
                  <a:pt x="11301984" y="2315682"/>
                </a:cubicBezTo>
                <a:cubicBezTo>
                  <a:pt x="11324275" y="2476772"/>
                  <a:pt x="11257865" y="2682813"/>
                  <a:pt x="11301984" y="2782228"/>
                </a:cubicBezTo>
                <a:cubicBezTo>
                  <a:pt x="11346103" y="2881643"/>
                  <a:pt x="11268218" y="3190843"/>
                  <a:pt x="11301984" y="3453598"/>
                </a:cubicBezTo>
                <a:cubicBezTo>
                  <a:pt x="11335750" y="3716353"/>
                  <a:pt x="11290374" y="3774346"/>
                  <a:pt x="11301984" y="3920143"/>
                </a:cubicBezTo>
                <a:cubicBezTo>
                  <a:pt x="11313594" y="4065941"/>
                  <a:pt x="11266698" y="4137653"/>
                  <a:pt x="11301984" y="4335482"/>
                </a:cubicBezTo>
                <a:cubicBezTo>
                  <a:pt x="11337270" y="4533311"/>
                  <a:pt x="11260794" y="4620000"/>
                  <a:pt x="11301984" y="4853234"/>
                </a:cubicBezTo>
                <a:cubicBezTo>
                  <a:pt x="11343174" y="5086468"/>
                  <a:pt x="11289730" y="5153355"/>
                  <a:pt x="11301984" y="5268573"/>
                </a:cubicBezTo>
                <a:cubicBezTo>
                  <a:pt x="11314238" y="5383791"/>
                  <a:pt x="11257990" y="5734435"/>
                  <a:pt x="11301984" y="6144768"/>
                </a:cubicBezTo>
                <a:cubicBezTo>
                  <a:pt x="11181084" y="6201400"/>
                  <a:pt x="11040677" y="6112943"/>
                  <a:pt x="10820163" y="6144768"/>
                </a:cubicBezTo>
                <a:cubicBezTo>
                  <a:pt x="10599649" y="6176593"/>
                  <a:pt x="10344002" y="6087250"/>
                  <a:pt x="9999282" y="6144768"/>
                </a:cubicBezTo>
                <a:cubicBezTo>
                  <a:pt x="9654562" y="6202286"/>
                  <a:pt x="9559811" y="6073398"/>
                  <a:pt x="9404440" y="6144768"/>
                </a:cubicBezTo>
                <a:cubicBezTo>
                  <a:pt x="9249069" y="6216138"/>
                  <a:pt x="8989813" y="6136744"/>
                  <a:pt x="8809599" y="6144768"/>
                </a:cubicBezTo>
                <a:cubicBezTo>
                  <a:pt x="8629385" y="6152792"/>
                  <a:pt x="8542836" y="6105572"/>
                  <a:pt x="8327778" y="6144768"/>
                </a:cubicBezTo>
                <a:cubicBezTo>
                  <a:pt x="8112720" y="6183964"/>
                  <a:pt x="7836800" y="6065286"/>
                  <a:pt x="7619917" y="6144768"/>
                </a:cubicBezTo>
                <a:cubicBezTo>
                  <a:pt x="7403034" y="6224250"/>
                  <a:pt x="7266242" y="6086986"/>
                  <a:pt x="7025075" y="6144768"/>
                </a:cubicBezTo>
                <a:cubicBezTo>
                  <a:pt x="6783908" y="6202550"/>
                  <a:pt x="6569828" y="6094418"/>
                  <a:pt x="6430234" y="6144768"/>
                </a:cubicBezTo>
                <a:cubicBezTo>
                  <a:pt x="6290640" y="6195118"/>
                  <a:pt x="6103390" y="6121432"/>
                  <a:pt x="5948413" y="6144768"/>
                </a:cubicBezTo>
                <a:cubicBezTo>
                  <a:pt x="5793436" y="6168104"/>
                  <a:pt x="5771041" y="6129885"/>
                  <a:pt x="5692631" y="6144768"/>
                </a:cubicBezTo>
                <a:cubicBezTo>
                  <a:pt x="5614221" y="6159651"/>
                  <a:pt x="5321492" y="6100309"/>
                  <a:pt x="5210809" y="6144768"/>
                </a:cubicBezTo>
                <a:cubicBezTo>
                  <a:pt x="5100126" y="6189227"/>
                  <a:pt x="4652378" y="6110764"/>
                  <a:pt x="4502948" y="6144768"/>
                </a:cubicBezTo>
                <a:cubicBezTo>
                  <a:pt x="4353518" y="6178772"/>
                  <a:pt x="4308080" y="6143399"/>
                  <a:pt x="4134147" y="6144768"/>
                </a:cubicBezTo>
                <a:cubicBezTo>
                  <a:pt x="3960214" y="6146137"/>
                  <a:pt x="3787694" y="6114056"/>
                  <a:pt x="3652325" y="6144768"/>
                </a:cubicBezTo>
                <a:cubicBezTo>
                  <a:pt x="3516956" y="6175480"/>
                  <a:pt x="3355614" y="6094978"/>
                  <a:pt x="3170504" y="6144768"/>
                </a:cubicBezTo>
                <a:cubicBezTo>
                  <a:pt x="2985394" y="6194558"/>
                  <a:pt x="2718872" y="6117084"/>
                  <a:pt x="2575663" y="6144768"/>
                </a:cubicBezTo>
                <a:cubicBezTo>
                  <a:pt x="2432454" y="6172452"/>
                  <a:pt x="2379026" y="6135234"/>
                  <a:pt x="2319881" y="6144768"/>
                </a:cubicBezTo>
                <a:cubicBezTo>
                  <a:pt x="2260736" y="6154302"/>
                  <a:pt x="2000675" y="6130449"/>
                  <a:pt x="1725040" y="6144768"/>
                </a:cubicBezTo>
                <a:cubicBezTo>
                  <a:pt x="1449405" y="6159087"/>
                  <a:pt x="1304085" y="6066662"/>
                  <a:pt x="1017179" y="6144768"/>
                </a:cubicBezTo>
                <a:cubicBezTo>
                  <a:pt x="730273" y="6222874"/>
                  <a:pt x="772935" y="6114342"/>
                  <a:pt x="648377" y="6144768"/>
                </a:cubicBezTo>
                <a:cubicBezTo>
                  <a:pt x="523819" y="6175194"/>
                  <a:pt x="230276" y="6139436"/>
                  <a:pt x="0" y="6144768"/>
                </a:cubicBezTo>
                <a:cubicBezTo>
                  <a:pt x="-780" y="6043842"/>
                  <a:pt x="31764" y="5858129"/>
                  <a:pt x="0" y="5770496"/>
                </a:cubicBezTo>
                <a:cubicBezTo>
                  <a:pt x="-31764" y="5682863"/>
                  <a:pt x="53164" y="5426750"/>
                  <a:pt x="0" y="5150433"/>
                </a:cubicBezTo>
                <a:cubicBezTo>
                  <a:pt x="-53164" y="4874116"/>
                  <a:pt x="13151" y="4789369"/>
                  <a:pt x="0" y="4653265"/>
                </a:cubicBezTo>
                <a:cubicBezTo>
                  <a:pt x="-13151" y="4517161"/>
                  <a:pt x="45110" y="4301959"/>
                  <a:pt x="0" y="4094650"/>
                </a:cubicBezTo>
                <a:cubicBezTo>
                  <a:pt x="-45110" y="3887341"/>
                  <a:pt x="1005" y="3679603"/>
                  <a:pt x="0" y="3474587"/>
                </a:cubicBezTo>
                <a:cubicBezTo>
                  <a:pt x="-1005" y="3269571"/>
                  <a:pt x="17034" y="3119221"/>
                  <a:pt x="0" y="2915972"/>
                </a:cubicBezTo>
                <a:cubicBezTo>
                  <a:pt x="-17034" y="2712723"/>
                  <a:pt x="6404" y="2462272"/>
                  <a:pt x="0" y="2234461"/>
                </a:cubicBezTo>
                <a:cubicBezTo>
                  <a:pt x="-6404" y="2006650"/>
                  <a:pt x="52289" y="1715906"/>
                  <a:pt x="0" y="1552950"/>
                </a:cubicBezTo>
                <a:cubicBezTo>
                  <a:pt x="-52289" y="1389994"/>
                  <a:pt x="20957" y="1195913"/>
                  <a:pt x="0" y="1055783"/>
                </a:cubicBezTo>
                <a:cubicBezTo>
                  <a:pt x="-20957" y="915653"/>
                  <a:pt x="38145" y="722939"/>
                  <a:pt x="0" y="497168"/>
                </a:cubicBezTo>
                <a:cubicBezTo>
                  <a:pt x="-38145" y="271397"/>
                  <a:pt x="32514" y="217790"/>
                  <a:pt x="0" y="0"/>
                </a:cubicBezTo>
                <a:close/>
              </a:path>
            </a:pathLst>
          </a:custGeom>
          <a:solidFill>
            <a:schemeClr val="bg1"/>
          </a:solidFill>
          <a:ln w="38100">
            <a:solidFill>
              <a:schemeClr val="accent5">
                <a:lumMod val="75000"/>
              </a:schemeClr>
            </a:solidFill>
            <a:prstDash val="dash"/>
            <a:extLst>
              <a:ext uri="{C807C97D-BFC1-408E-A445-0C87EB9F89A2}">
                <ask:lineSketchStyleProps xmlns:ask="http://schemas.microsoft.com/office/drawing/2018/sketchyshapes" sd="1503425254">
                  <a:prstGeom prst="round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a:extLst>
              <a:ext uri="{FF2B5EF4-FFF2-40B4-BE49-F238E27FC236}">
                <a16:creationId xmlns:a16="http://schemas.microsoft.com/office/drawing/2014/main" id="{BDECB400-4DD8-C7BA-1F83-25B0DDE5280D}"/>
              </a:ext>
            </a:extLst>
          </p:cNvPr>
          <p:cNvPicPr>
            <a:picLocks noChangeAspect="1"/>
          </p:cNvPicPr>
          <p:nvPr/>
        </p:nvPicPr>
        <p:blipFill rotWithShape="1">
          <a:blip r:embed="rId3"/>
          <a:srcRect t="1612"/>
          <a:stretch/>
        </p:blipFill>
        <p:spPr>
          <a:xfrm>
            <a:off x="4446962" y="1837944"/>
            <a:ext cx="6834387" cy="4463690"/>
          </a:xfrm>
          <a:prstGeom prst="rect">
            <a:avLst/>
          </a:prstGeom>
        </p:spPr>
      </p:pic>
      <p:sp>
        <p:nvSpPr>
          <p:cNvPr id="13" name="TextBox 12">
            <a:extLst>
              <a:ext uri="{FF2B5EF4-FFF2-40B4-BE49-F238E27FC236}">
                <a16:creationId xmlns:a16="http://schemas.microsoft.com/office/drawing/2014/main" id="{454107E5-BFEF-527F-750C-48BBA492D220}"/>
              </a:ext>
            </a:extLst>
          </p:cNvPr>
          <p:cNvSpPr txBox="1"/>
          <p:nvPr/>
        </p:nvSpPr>
        <p:spPr>
          <a:xfrm>
            <a:off x="628589" y="536365"/>
            <a:ext cx="10659557" cy="954107"/>
          </a:xfrm>
          <a:prstGeom prst="rect">
            <a:avLst/>
          </a:prstGeom>
          <a:noFill/>
        </p:spPr>
        <p:txBody>
          <a:bodyPr wrap="square">
            <a:spAutoFit/>
          </a:bodyPr>
          <a:lstStyle/>
          <a:p>
            <a:r>
              <a:rPr lang="en-GB" sz="28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2. </a:t>
            </a:r>
            <a:r>
              <a:rPr lang="vi-VN" sz="28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Quan sát các tình huống trong Hình 3 và lựa chọn các thẻ phù hợp để thể hiện mặt trái khi sử dụng công nghệ trong mỗi hình.</a:t>
            </a:r>
            <a:endPar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47E8E76A-9B24-8DE3-B735-08EA18E57110}"/>
              </a:ext>
            </a:extLst>
          </p:cNvPr>
          <p:cNvGrpSpPr/>
          <p:nvPr/>
        </p:nvGrpSpPr>
        <p:grpSpPr>
          <a:xfrm>
            <a:off x="400811" y="2084832"/>
            <a:ext cx="3842005" cy="3639313"/>
            <a:chOff x="400811" y="2084832"/>
            <a:chExt cx="3842005" cy="3639313"/>
          </a:xfrm>
        </p:grpSpPr>
        <p:sp>
          <p:nvSpPr>
            <p:cNvPr id="14" name="Rectangle: Rounded Corners 13">
              <a:extLst>
                <a:ext uri="{FF2B5EF4-FFF2-40B4-BE49-F238E27FC236}">
                  <a16:creationId xmlns:a16="http://schemas.microsoft.com/office/drawing/2014/main" id="{CA99178D-CE98-8992-A22E-EECF712F8515}"/>
                </a:ext>
              </a:extLst>
            </p:cNvPr>
            <p:cNvSpPr/>
            <p:nvPr/>
          </p:nvSpPr>
          <p:spPr>
            <a:xfrm>
              <a:off x="713232" y="2084832"/>
              <a:ext cx="3529584" cy="667512"/>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Lệ thuộc vào sản phẩm công nghệ</a:t>
              </a:r>
            </a:p>
          </p:txBody>
        </p:sp>
        <p:sp>
          <p:nvSpPr>
            <p:cNvPr id="15" name="Rectangle: Rounded Corners 14">
              <a:extLst>
                <a:ext uri="{FF2B5EF4-FFF2-40B4-BE49-F238E27FC236}">
                  <a16:creationId xmlns:a16="http://schemas.microsoft.com/office/drawing/2014/main" id="{A300D126-B21A-F6CF-4B26-5640A07DBE6A}"/>
                </a:ext>
              </a:extLst>
            </p:cNvPr>
            <p:cNvSpPr/>
            <p:nvPr/>
          </p:nvSpPr>
          <p:spPr>
            <a:xfrm>
              <a:off x="713232" y="2999231"/>
              <a:ext cx="3529584" cy="72923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Calibri" panose="020F0502020204030204" pitchFamily="34" charset="0"/>
                  <a:ea typeface="Calibri" panose="020F0502020204030204" pitchFamily="34" charset="0"/>
                  <a:cs typeface="Calibri" panose="020F0502020204030204" pitchFamily="34" charset="0"/>
                </a:rPr>
                <a:t>Hạn chế giao tiếp trực tiếp của con người</a:t>
              </a:r>
            </a:p>
          </p:txBody>
        </p:sp>
        <p:sp>
          <p:nvSpPr>
            <p:cNvPr id="16" name="Rectangle: Rounded Corners 15">
              <a:extLst>
                <a:ext uri="{FF2B5EF4-FFF2-40B4-BE49-F238E27FC236}">
                  <a16:creationId xmlns:a16="http://schemas.microsoft.com/office/drawing/2014/main" id="{694A769D-2C95-42ED-3A92-09EC79478BEC}"/>
                </a:ext>
              </a:extLst>
            </p:cNvPr>
            <p:cNvSpPr/>
            <p:nvPr/>
          </p:nvSpPr>
          <p:spPr>
            <a:xfrm>
              <a:off x="713232" y="4105657"/>
              <a:ext cx="3529584" cy="66751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ea typeface="Calibri" panose="020F0502020204030204" pitchFamily="34" charset="0"/>
                  <a:cs typeface="Calibri" panose="020F0502020204030204" pitchFamily="34" charset="0"/>
                </a:rPr>
                <a:t>Mất an toàn thông tin</a:t>
              </a:r>
              <a:endParaRPr lang="vi-VN" sz="2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2CB5184B-6E70-407E-600A-D9646BB6BEA3}"/>
                </a:ext>
              </a:extLst>
            </p:cNvPr>
            <p:cNvSpPr/>
            <p:nvPr/>
          </p:nvSpPr>
          <p:spPr>
            <a:xfrm>
              <a:off x="713232" y="5056633"/>
              <a:ext cx="3529584" cy="667512"/>
            </a:xfrm>
            <a:prstGeom prst="roundRect">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vi-VN" sz="2400">
                  <a:solidFill>
                    <a:schemeClr val="tx1"/>
                  </a:solidFill>
                  <a:latin typeface="Calibri" panose="020F0502020204030204" pitchFamily="34" charset="0"/>
                  <a:ea typeface="Calibri" panose="020F0502020204030204" pitchFamily="34" charset="0"/>
                  <a:cs typeface="Calibri" panose="020F0502020204030204" pitchFamily="34" charset="0"/>
                </a:rPr>
                <a:t>Ảnh hưởng đến sức khỏe</a:t>
              </a:r>
            </a:p>
          </p:txBody>
        </p:sp>
        <p:sp>
          <p:nvSpPr>
            <p:cNvPr id="18" name="Oval 17">
              <a:extLst>
                <a:ext uri="{FF2B5EF4-FFF2-40B4-BE49-F238E27FC236}">
                  <a16:creationId xmlns:a16="http://schemas.microsoft.com/office/drawing/2014/main" id="{D8A98FE7-AA30-B5AA-9A5F-A80704EAAED8}"/>
                </a:ext>
              </a:extLst>
            </p:cNvPr>
            <p:cNvSpPr/>
            <p:nvPr/>
          </p:nvSpPr>
          <p:spPr>
            <a:xfrm>
              <a:off x="400812" y="2164842"/>
              <a:ext cx="509839" cy="507492"/>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1</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59E09174-FAB8-47CD-58B0-5B7B289F49A9}"/>
                </a:ext>
              </a:extLst>
            </p:cNvPr>
            <p:cNvSpPr/>
            <p:nvPr/>
          </p:nvSpPr>
          <p:spPr>
            <a:xfrm>
              <a:off x="400812" y="3065528"/>
              <a:ext cx="509839" cy="507492"/>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2</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284087EB-80E0-3E37-FE3B-7AFE14B3D94B}"/>
                </a:ext>
              </a:extLst>
            </p:cNvPr>
            <p:cNvSpPr/>
            <p:nvPr/>
          </p:nvSpPr>
          <p:spPr>
            <a:xfrm>
              <a:off x="400812" y="4138806"/>
              <a:ext cx="509839" cy="507492"/>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3</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A96B1B4F-E946-25A4-B4BD-D62DAE6920BC}"/>
                </a:ext>
              </a:extLst>
            </p:cNvPr>
            <p:cNvSpPr/>
            <p:nvPr/>
          </p:nvSpPr>
          <p:spPr>
            <a:xfrm>
              <a:off x="400811" y="5142365"/>
              <a:ext cx="509839" cy="507492"/>
            </a:xfrm>
            <a:prstGeom prst="ellipse">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4</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5165834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book&#10;&#10;Description automatically generated">
            <a:extLst>
              <a:ext uri="{FF2B5EF4-FFF2-40B4-BE49-F238E27FC236}">
                <a16:creationId xmlns:a16="http://schemas.microsoft.com/office/drawing/2014/main" id="{F1C7E461-3228-6C7C-21A6-3C8492F5579C}"/>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Single Corner Rounded 3">
            <a:extLst>
              <a:ext uri="{FF2B5EF4-FFF2-40B4-BE49-F238E27FC236}">
                <a16:creationId xmlns:a16="http://schemas.microsoft.com/office/drawing/2014/main" id="{B12C0A2B-0CDE-1843-445B-D88E83C2B347}"/>
              </a:ext>
            </a:extLst>
          </p:cNvPr>
          <p:cNvSpPr/>
          <p:nvPr/>
        </p:nvSpPr>
        <p:spPr>
          <a:xfrm>
            <a:off x="402336" y="365760"/>
            <a:ext cx="11301984" cy="6144768"/>
          </a:xfrm>
          <a:custGeom>
            <a:avLst/>
            <a:gdLst>
              <a:gd name="connsiteX0" fmla="*/ 0 w 11301984"/>
              <a:gd name="connsiteY0" fmla="*/ 0 h 6144768"/>
              <a:gd name="connsiteX1" fmla="*/ 468213 w 11301984"/>
              <a:gd name="connsiteY1" fmla="*/ 0 h 6144768"/>
              <a:gd name="connsiteX2" fmla="*/ 1244760 w 11301984"/>
              <a:gd name="connsiteY2" fmla="*/ 0 h 6144768"/>
              <a:gd name="connsiteX3" fmla="*/ 1610194 w 11301984"/>
              <a:gd name="connsiteY3" fmla="*/ 0 h 6144768"/>
              <a:gd name="connsiteX4" fmla="*/ 1872850 w 11301984"/>
              <a:gd name="connsiteY4" fmla="*/ 0 h 6144768"/>
              <a:gd name="connsiteX5" fmla="*/ 2238284 w 11301984"/>
              <a:gd name="connsiteY5" fmla="*/ 0 h 6144768"/>
              <a:gd name="connsiteX6" fmla="*/ 2809275 w 11301984"/>
              <a:gd name="connsiteY6" fmla="*/ 0 h 6144768"/>
              <a:gd name="connsiteX7" fmla="*/ 3483044 w 11301984"/>
              <a:gd name="connsiteY7" fmla="*/ 0 h 6144768"/>
              <a:gd name="connsiteX8" fmla="*/ 3848479 w 11301984"/>
              <a:gd name="connsiteY8" fmla="*/ 0 h 6144768"/>
              <a:gd name="connsiteX9" fmla="*/ 4111134 w 11301984"/>
              <a:gd name="connsiteY9" fmla="*/ 0 h 6144768"/>
              <a:gd name="connsiteX10" fmla="*/ 4784904 w 11301984"/>
              <a:gd name="connsiteY10" fmla="*/ 0 h 6144768"/>
              <a:gd name="connsiteX11" fmla="*/ 5458673 w 11301984"/>
              <a:gd name="connsiteY11" fmla="*/ 0 h 6144768"/>
              <a:gd name="connsiteX12" fmla="*/ 6132442 w 11301984"/>
              <a:gd name="connsiteY12" fmla="*/ 0 h 6144768"/>
              <a:gd name="connsiteX13" fmla="*/ 6703433 w 11301984"/>
              <a:gd name="connsiteY13" fmla="*/ 0 h 6144768"/>
              <a:gd name="connsiteX14" fmla="*/ 7274424 w 11301984"/>
              <a:gd name="connsiteY14" fmla="*/ 0 h 6144768"/>
              <a:gd name="connsiteX15" fmla="*/ 7742636 w 11301984"/>
              <a:gd name="connsiteY15" fmla="*/ 0 h 6144768"/>
              <a:gd name="connsiteX16" fmla="*/ 8005292 w 11301984"/>
              <a:gd name="connsiteY16" fmla="*/ 0 h 6144768"/>
              <a:gd name="connsiteX17" fmla="*/ 8679062 w 11301984"/>
              <a:gd name="connsiteY17" fmla="*/ 0 h 6144768"/>
              <a:gd name="connsiteX18" fmla="*/ 9250052 w 11301984"/>
              <a:gd name="connsiteY18" fmla="*/ 0 h 6144768"/>
              <a:gd name="connsiteX19" fmla="*/ 9512708 w 11301984"/>
              <a:gd name="connsiteY19" fmla="*/ 0 h 6144768"/>
              <a:gd name="connsiteX20" fmla="*/ 10277836 w 11301984"/>
              <a:gd name="connsiteY20" fmla="*/ 0 h 6144768"/>
              <a:gd name="connsiteX21" fmla="*/ 11301984 w 11301984"/>
              <a:gd name="connsiteY21" fmla="*/ 1024148 h 6144768"/>
              <a:gd name="connsiteX22" fmla="*/ 11301984 w 11301984"/>
              <a:gd name="connsiteY22" fmla="*/ 1644312 h 6144768"/>
              <a:gd name="connsiteX23" fmla="*/ 11301984 w 11301984"/>
              <a:gd name="connsiteY23" fmla="*/ 2162064 h 6144768"/>
              <a:gd name="connsiteX24" fmla="*/ 11301984 w 11301984"/>
              <a:gd name="connsiteY24" fmla="*/ 2628609 h 6144768"/>
              <a:gd name="connsiteX25" fmla="*/ 11301984 w 11301984"/>
              <a:gd name="connsiteY25" fmla="*/ 3146361 h 6144768"/>
              <a:gd name="connsiteX26" fmla="*/ 11301984 w 11301984"/>
              <a:gd name="connsiteY26" fmla="*/ 3664112 h 6144768"/>
              <a:gd name="connsiteX27" fmla="*/ 11301984 w 11301984"/>
              <a:gd name="connsiteY27" fmla="*/ 4335482 h 6144768"/>
              <a:gd name="connsiteX28" fmla="*/ 11301984 w 11301984"/>
              <a:gd name="connsiteY28" fmla="*/ 4904440 h 6144768"/>
              <a:gd name="connsiteX29" fmla="*/ 11301984 w 11301984"/>
              <a:gd name="connsiteY29" fmla="*/ 5370985 h 6144768"/>
              <a:gd name="connsiteX30" fmla="*/ 11301984 w 11301984"/>
              <a:gd name="connsiteY30" fmla="*/ 6144768 h 6144768"/>
              <a:gd name="connsiteX31" fmla="*/ 10707143 w 11301984"/>
              <a:gd name="connsiteY31" fmla="*/ 6144768 h 6144768"/>
              <a:gd name="connsiteX32" fmla="*/ 9886262 w 11301984"/>
              <a:gd name="connsiteY32" fmla="*/ 6144768 h 6144768"/>
              <a:gd name="connsiteX33" fmla="*/ 9178401 w 11301984"/>
              <a:gd name="connsiteY33" fmla="*/ 6144768 h 6144768"/>
              <a:gd name="connsiteX34" fmla="*/ 8357520 w 11301984"/>
              <a:gd name="connsiteY34" fmla="*/ 6144768 h 6144768"/>
              <a:gd name="connsiteX35" fmla="*/ 7649659 w 11301984"/>
              <a:gd name="connsiteY35" fmla="*/ 6144768 h 6144768"/>
              <a:gd name="connsiteX36" fmla="*/ 7280857 w 11301984"/>
              <a:gd name="connsiteY36" fmla="*/ 6144768 h 6144768"/>
              <a:gd name="connsiteX37" fmla="*/ 6799036 w 11301984"/>
              <a:gd name="connsiteY37" fmla="*/ 6144768 h 6144768"/>
              <a:gd name="connsiteX38" fmla="*/ 6091175 w 11301984"/>
              <a:gd name="connsiteY38" fmla="*/ 6144768 h 6144768"/>
              <a:gd name="connsiteX39" fmla="*/ 5609353 w 11301984"/>
              <a:gd name="connsiteY39" fmla="*/ 6144768 h 6144768"/>
              <a:gd name="connsiteX40" fmla="*/ 5127532 w 11301984"/>
              <a:gd name="connsiteY40" fmla="*/ 6144768 h 6144768"/>
              <a:gd name="connsiteX41" fmla="*/ 4758730 w 11301984"/>
              <a:gd name="connsiteY41" fmla="*/ 6144768 h 6144768"/>
              <a:gd name="connsiteX42" fmla="*/ 4050869 w 11301984"/>
              <a:gd name="connsiteY42" fmla="*/ 6144768 h 6144768"/>
              <a:gd name="connsiteX43" fmla="*/ 3682067 w 11301984"/>
              <a:gd name="connsiteY43" fmla="*/ 6144768 h 6144768"/>
              <a:gd name="connsiteX44" fmla="*/ 3313266 w 11301984"/>
              <a:gd name="connsiteY44" fmla="*/ 6144768 h 6144768"/>
              <a:gd name="connsiteX45" fmla="*/ 3057484 w 11301984"/>
              <a:gd name="connsiteY45" fmla="*/ 6144768 h 6144768"/>
              <a:gd name="connsiteX46" fmla="*/ 2688683 w 11301984"/>
              <a:gd name="connsiteY46" fmla="*/ 6144768 h 6144768"/>
              <a:gd name="connsiteX47" fmla="*/ 2319881 w 11301984"/>
              <a:gd name="connsiteY47" fmla="*/ 6144768 h 6144768"/>
              <a:gd name="connsiteX48" fmla="*/ 1612020 w 11301984"/>
              <a:gd name="connsiteY48" fmla="*/ 6144768 h 6144768"/>
              <a:gd name="connsiteX49" fmla="*/ 791139 w 11301984"/>
              <a:gd name="connsiteY49" fmla="*/ 6144768 h 6144768"/>
              <a:gd name="connsiteX50" fmla="*/ 0 w 11301984"/>
              <a:gd name="connsiteY50" fmla="*/ 6144768 h 6144768"/>
              <a:gd name="connsiteX51" fmla="*/ 0 w 11301984"/>
              <a:gd name="connsiteY51" fmla="*/ 5586153 h 6144768"/>
              <a:gd name="connsiteX52" fmla="*/ 0 w 11301984"/>
              <a:gd name="connsiteY52" fmla="*/ 4904642 h 6144768"/>
              <a:gd name="connsiteX53" fmla="*/ 0 w 11301984"/>
              <a:gd name="connsiteY53" fmla="*/ 4346027 h 6144768"/>
              <a:gd name="connsiteX54" fmla="*/ 0 w 11301984"/>
              <a:gd name="connsiteY54" fmla="*/ 3848859 h 6144768"/>
              <a:gd name="connsiteX55" fmla="*/ 0 w 11301984"/>
              <a:gd name="connsiteY55" fmla="*/ 3474587 h 6144768"/>
              <a:gd name="connsiteX56" fmla="*/ 0 w 11301984"/>
              <a:gd name="connsiteY56" fmla="*/ 2854524 h 6144768"/>
              <a:gd name="connsiteX57" fmla="*/ 0 w 11301984"/>
              <a:gd name="connsiteY57" fmla="*/ 2480252 h 6144768"/>
              <a:gd name="connsiteX58" fmla="*/ 0 w 11301984"/>
              <a:gd name="connsiteY58" fmla="*/ 1921637 h 6144768"/>
              <a:gd name="connsiteX59" fmla="*/ 0 w 11301984"/>
              <a:gd name="connsiteY59" fmla="*/ 1240126 h 6144768"/>
              <a:gd name="connsiteX60" fmla="*/ 0 w 11301984"/>
              <a:gd name="connsiteY60" fmla="*/ 865854 h 6144768"/>
              <a:gd name="connsiteX61" fmla="*/ 0 w 11301984"/>
              <a:gd name="connsiteY61" fmla="*/ 0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301984" h="6144768" fill="none" extrusionOk="0">
                <a:moveTo>
                  <a:pt x="0" y="0"/>
                </a:moveTo>
                <a:cubicBezTo>
                  <a:pt x="224371" y="-48136"/>
                  <a:pt x="279894" y="17302"/>
                  <a:pt x="468213" y="0"/>
                </a:cubicBezTo>
                <a:cubicBezTo>
                  <a:pt x="656532" y="-17302"/>
                  <a:pt x="1025314" y="32127"/>
                  <a:pt x="1244760" y="0"/>
                </a:cubicBezTo>
                <a:cubicBezTo>
                  <a:pt x="1464206" y="-32127"/>
                  <a:pt x="1472015" y="19081"/>
                  <a:pt x="1610194" y="0"/>
                </a:cubicBezTo>
                <a:cubicBezTo>
                  <a:pt x="1748373" y="-19081"/>
                  <a:pt x="1753923" y="16107"/>
                  <a:pt x="1872850" y="0"/>
                </a:cubicBezTo>
                <a:cubicBezTo>
                  <a:pt x="1991777" y="-16107"/>
                  <a:pt x="2157819" y="40862"/>
                  <a:pt x="2238284" y="0"/>
                </a:cubicBezTo>
                <a:cubicBezTo>
                  <a:pt x="2318749" y="-40862"/>
                  <a:pt x="2619426" y="13343"/>
                  <a:pt x="2809275" y="0"/>
                </a:cubicBezTo>
                <a:cubicBezTo>
                  <a:pt x="2999124" y="-13343"/>
                  <a:pt x="3157542" y="29495"/>
                  <a:pt x="3483044" y="0"/>
                </a:cubicBezTo>
                <a:cubicBezTo>
                  <a:pt x="3808546" y="-29495"/>
                  <a:pt x="3680226" y="26246"/>
                  <a:pt x="3848479" y="0"/>
                </a:cubicBezTo>
                <a:cubicBezTo>
                  <a:pt x="4016733" y="-26246"/>
                  <a:pt x="4038346" y="30649"/>
                  <a:pt x="4111134" y="0"/>
                </a:cubicBezTo>
                <a:cubicBezTo>
                  <a:pt x="4183922" y="-30649"/>
                  <a:pt x="4646296" y="41240"/>
                  <a:pt x="4784904" y="0"/>
                </a:cubicBezTo>
                <a:cubicBezTo>
                  <a:pt x="4923512" y="-41240"/>
                  <a:pt x="5307764" y="30181"/>
                  <a:pt x="5458673" y="0"/>
                </a:cubicBezTo>
                <a:cubicBezTo>
                  <a:pt x="5609582" y="-30181"/>
                  <a:pt x="5902679" y="61737"/>
                  <a:pt x="6132442" y="0"/>
                </a:cubicBezTo>
                <a:cubicBezTo>
                  <a:pt x="6362205" y="-61737"/>
                  <a:pt x="6584486" y="55642"/>
                  <a:pt x="6703433" y="0"/>
                </a:cubicBezTo>
                <a:cubicBezTo>
                  <a:pt x="6822380" y="-55642"/>
                  <a:pt x="7130742" y="58904"/>
                  <a:pt x="7274424" y="0"/>
                </a:cubicBezTo>
                <a:cubicBezTo>
                  <a:pt x="7418106" y="-58904"/>
                  <a:pt x="7642358" y="47143"/>
                  <a:pt x="7742636" y="0"/>
                </a:cubicBezTo>
                <a:cubicBezTo>
                  <a:pt x="7842914" y="-47143"/>
                  <a:pt x="7887330" y="23837"/>
                  <a:pt x="8005292" y="0"/>
                </a:cubicBezTo>
                <a:cubicBezTo>
                  <a:pt x="8123254" y="-23837"/>
                  <a:pt x="8508820" y="19388"/>
                  <a:pt x="8679062" y="0"/>
                </a:cubicBezTo>
                <a:cubicBezTo>
                  <a:pt x="8849304" y="-19388"/>
                  <a:pt x="9008544" y="57408"/>
                  <a:pt x="9250052" y="0"/>
                </a:cubicBezTo>
                <a:cubicBezTo>
                  <a:pt x="9491560" y="-57408"/>
                  <a:pt x="9441853" y="2682"/>
                  <a:pt x="9512708" y="0"/>
                </a:cubicBezTo>
                <a:cubicBezTo>
                  <a:pt x="9583563" y="-2682"/>
                  <a:pt x="10066945" y="24799"/>
                  <a:pt x="10277836" y="0"/>
                </a:cubicBezTo>
                <a:cubicBezTo>
                  <a:pt x="10722814" y="-107269"/>
                  <a:pt x="11234675" y="387845"/>
                  <a:pt x="11301984" y="1024148"/>
                </a:cubicBezTo>
                <a:cubicBezTo>
                  <a:pt x="11335156" y="1259511"/>
                  <a:pt x="11285172" y="1483886"/>
                  <a:pt x="11301984" y="1644312"/>
                </a:cubicBezTo>
                <a:cubicBezTo>
                  <a:pt x="11318796" y="1804738"/>
                  <a:pt x="11267695" y="2032777"/>
                  <a:pt x="11301984" y="2162064"/>
                </a:cubicBezTo>
                <a:cubicBezTo>
                  <a:pt x="11336273" y="2291351"/>
                  <a:pt x="11268317" y="2483823"/>
                  <a:pt x="11301984" y="2628609"/>
                </a:cubicBezTo>
                <a:cubicBezTo>
                  <a:pt x="11335651" y="2773395"/>
                  <a:pt x="11266373" y="3010800"/>
                  <a:pt x="11301984" y="3146361"/>
                </a:cubicBezTo>
                <a:cubicBezTo>
                  <a:pt x="11337595" y="3281922"/>
                  <a:pt x="11286986" y="3538908"/>
                  <a:pt x="11301984" y="3664112"/>
                </a:cubicBezTo>
                <a:cubicBezTo>
                  <a:pt x="11316982" y="3789316"/>
                  <a:pt x="11225016" y="4019885"/>
                  <a:pt x="11301984" y="4335482"/>
                </a:cubicBezTo>
                <a:cubicBezTo>
                  <a:pt x="11378952" y="4651079"/>
                  <a:pt x="11292337" y="4638297"/>
                  <a:pt x="11301984" y="4904440"/>
                </a:cubicBezTo>
                <a:cubicBezTo>
                  <a:pt x="11311631" y="5170583"/>
                  <a:pt x="11295896" y="5216484"/>
                  <a:pt x="11301984" y="5370985"/>
                </a:cubicBezTo>
                <a:cubicBezTo>
                  <a:pt x="11308072" y="5525487"/>
                  <a:pt x="11290602" y="5776361"/>
                  <a:pt x="11301984" y="6144768"/>
                </a:cubicBezTo>
                <a:cubicBezTo>
                  <a:pt x="11067735" y="6158094"/>
                  <a:pt x="10873362" y="6083711"/>
                  <a:pt x="10707143" y="6144768"/>
                </a:cubicBezTo>
                <a:cubicBezTo>
                  <a:pt x="10540924" y="6205825"/>
                  <a:pt x="10289896" y="6144725"/>
                  <a:pt x="9886262" y="6144768"/>
                </a:cubicBezTo>
                <a:cubicBezTo>
                  <a:pt x="9482628" y="6144811"/>
                  <a:pt x="9354206" y="6093480"/>
                  <a:pt x="9178401" y="6144768"/>
                </a:cubicBezTo>
                <a:cubicBezTo>
                  <a:pt x="9002596" y="6196056"/>
                  <a:pt x="8675221" y="6072005"/>
                  <a:pt x="8357520" y="6144768"/>
                </a:cubicBezTo>
                <a:cubicBezTo>
                  <a:pt x="8039819" y="6217531"/>
                  <a:pt x="7918111" y="6129030"/>
                  <a:pt x="7649659" y="6144768"/>
                </a:cubicBezTo>
                <a:cubicBezTo>
                  <a:pt x="7381207" y="6160506"/>
                  <a:pt x="7448475" y="6101980"/>
                  <a:pt x="7280857" y="6144768"/>
                </a:cubicBezTo>
                <a:cubicBezTo>
                  <a:pt x="7113239" y="6187556"/>
                  <a:pt x="6899198" y="6134184"/>
                  <a:pt x="6799036" y="6144768"/>
                </a:cubicBezTo>
                <a:cubicBezTo>
                  <a:pt x="6698874" y="6155352"/>
                  <a:pt x="6381485" y="6135228"/>
                  <a:pt x="6091175" y="6144768"/>
                </a:cubicBezTo>
                <a:cubicBezTo>
                  <a:pt x="5800865" y="6154308"/>
                  <a:pt x="5823856" y="6144165"/>
                  <a:pt x="5609353" y="6144768"/>
                </a:cubicBezTo>
                <a:cubicBezTo>
                  <a:pt x="5394850" y="6145371"/>
                  <a:pt x="5266423" y="6131691"/>
                  <a:pt x="5127532" y="6144768"/>
                </a:cubicBezTo>
                <a:cubicBezTo>
                  <a:pt x="4988641" y="6157845"/>
                  <a:pt x="4858292" y="6110226"/>
                  <a:pt x="4758730" y="6144768"/>
                </a:cubicBezTo>
                <a:cubicBezTo>
                  <a:pt x="4659168" y="6179310"/>
                  <a:pt x="4291597" y="6116587"/>
                  <a:pt x="4050869" y="6144768"/>
                </a:cubicBezTo>
                <a:cubicBezTo>
                  <a:pt x="3810141" y="6172949"/>
                  <a:pt x="3765589" y="6109538"/>
                  <a:pt x="3682067" y="6144768"/>
                </a:cubicBezTo>
                <a:cubicBezTo>
                  <a:pt x="3598545" y="6179998"/>
                  <a:pt x="3432279" y="6134977"/>
                  <a:pt x="3313266" y="6144768"/>
                </a:cubicBezTo>
                <a:cubicBezTo>
                  <a:pt x="3194253" y="6154559"/>
                  <a:pt x="3125885" y="6119736"/>
                  <a:pt x="3057484" y="6144768"/>
                </a:cubicBezTo>
                <a:cubicBezTo>
                  <a:pt x="2989083" y="6169800"/>
                  <a:pt x="2861345" y="6116133"/>
                  <a:pt x="2688683" y="6144768"/>
                </a:cubicBezTo>
                <a:cubicBezTo>
                  <a:pt x="2516021" y="6173403"/>
                  <a:pt x="2397908" y="6120638"/>
                  <a:pt x="2319881" y="6144768"/>
                </a:cubicBezTo>
                <a:cubicBezTo>
                  <a:pt x="2241854" y="6168898"/>
                  <a:pt x="1850414" y="6113100"/>
                  <a:pt x="1612020" y="6144768"/>
                </a:cubicBezTo>
                <a:cubicBezTo>
                  <a:pt x="1373626" y="6176436"/>
                  <a:pt x="1185146" y="6132629"/>
                  <a:pt x="791139" y="6144768"/>
                </a:cubicBezTo>
                <a:cubicBezTo>
                  <a:pt x="397132" y="6156907"/>
                  <a:pt x="265227" y="6101315"/>
                  <a:pt x="0" y="6144768"/>
                </a:cubicBezTo>
                <a:cubicBezTo>
                  <a:pt x="-41497" y="5972870"/>
                  <a:pt x="56961" y="5775577"/>
                  <a:pt x="0" y="5586153"/>
                </a:cubicBezTo>
                <a:cubicBezTo>
                  <a:pt x="-56961" y="5396729"/>
                  <a:pt x="21529" y="5243030"/>
                  <a:pt x="0" y="4904642"/>
                </a:cubicBezTo>
                <a:cubicBezTo>
                  <a:pt x="-21529" y="4566254"/>
                  <a:pt x="60784" y="4616477"/>
                  <a:pt x="0" y="4346027"/>
                </a:cubicBezTo>
                <a:cubicBezTo>
                  <a:pt x="-60784" y="4075577"/>
                  <a:pt x="43411" y="4020420"/>
                  <a:pt x="0" y="3848859"/>
                </a:cubicBezTo>
                <a:cubicBezTo>
                  <a:pt x="-43411" y="3677298"/>
                  <a:pt x="12583" y="3550272"/>
                  <a:pt x="0" y="3474587"/>
                </a:cubicBezTo>
                <a:cubicBezTo>
                  <a:pt x="-12583" y="3398902"/>
                  <a:pt x="48370" y="3145722"/>
                  <a:pt x="0" y="2854524"/>
                </a:cubicBezTo>
                <a:cubicBezTo>
                  <a:pt x="-48370" y="2563326"/>
                  <a:pt x="9915" y="2619721"/>
                  <a:pt x="0" y="2480252"/>
                </a:cubicBezTo>
                <a:cubicBezTo>
                  <a:pt x="-9915" y="2340783"/>
                  <a:pt x="36514" y="2099909"/>
                  <a:pt x="0" y="1921637"/>
                </a:cubicBezTo>
                <a:cubicBezTo>
                  <a:pt x="-36514" y="1743366"/>
                  <a:pt x="58731" y="1574955"/>
                  <a:pt x="0" y="1240126"/>
                </a:cubicBezTo>
                <a:cubicBezTo>
                  <a:pt x="-58731" y="905297"/>
                  <a:pt x="26950" y="1012040"/>
                  <a:pt x="0" y="865854"/>
                </a:cubicBezTo>
                <a:cubicBezTo>
                  <a:pt x="-26950" y="719668"/>
                  <a:pt x="60656" y="242258"/>
                  <a:pt x="0" y="0"/>
                </a:cubicBezTo>
                <a:close/>
              </a:path>
              <a:path w="11301984" h="6144768" stroke="0" extrusionOk="0">
                <a:moveTo>
                  <a:pt x="0" y="0"/>
                </a:moveTo>
                <a:cubicBezTo>
                  <a:pt x="172699" y="-29776"/>
                  <a:pt x="366346" y="80363"/>
                  <a:pt x="673769" y="0"/>
                </a:cubicBezTo>
                <a:cubicBezTo>
                  <a:pt x="981192" y="-80363"/>
                  <a:pt x="1012249" y="53904"/>
                  <a:pt x="1347538" y="0"/>
                </a:cubicBezTo>
                <a:cubicBezTo>
                  <a:pt x="1682827" y="-53904"/>
                  <a:pt x="1771208" y="3752"/>
                  <a:pt x="2021308" y="0"/>
                </a:cubicBezTo>
                <a:cubicBezTo>
                  <a:pt x="2271408" y="-3752"/>
                  <a:pt x="2418278" y="8485"/>
                  <a:pt x="2695077" y="0"/>
                </a:cubicBezTo>
                <a:cubicBezTo>
                  <a:pt x="2971876" y="-8485"/>
                  <a:pt x="2969585" y="18716"/>
                  <a:pt x="3060511" y="0"/>
                </a:cubicBezTo>
                <a:cubicBezTo>
                  <a:pt x="3151437" y="-18716"/>
                  <a:pt x="3413501" y="41565"/>
                  <a:pt x="3734280" y="0"/>
                </a:cubicBezTo>
                <a:cubicBezTo>
                  <a:pt x="4055059" y="-41565"/>
                  <a:pt x="4025518" y="19723"/>
                  <a:pt x="4305271" y="0"/>
                </a:cubicBezTo>
                <a:cubicBezTo>
                  <a:pt x="4585024" y="-19723"/>
                  <a:pt x="4587747" y="29241"/>
                  <a:pt x="4670705" y="0"/>
                </a:cubicBezTo>
                <a:cubicBezTo>
                  <a:pt x="4753663" y="-29241"/>
                  <a:pt x="5160249" y="5831"/>
                  <a:pt x="5344475" y="0"/>
                </a:cubicBezTo>
                <a:cubicBezTo>
                  <a:pt x="5528701" y="-5831"/>
                  <a:pt x="5743155" y="2504"/>
                  <a:pt x="6121022" y="0"/>
                </a:cubicBezTo>
                <a:cubicBezTo>
                  <a:pt x="6498889" y="-2504"/>
                  <a:pt x="6277378" y="1915"/>
                  <a:pt x="6383678" y="0"/>
                </a:cubicBezTo>
                <a:cubicBezTo>
                  <a:pt x="6489978" y="-1915"/>
                  <a:pt x="6571532" y="18172"/>
                  <a:pt x="6646334" y="0"/>
                </a:cubicBezTo>
                <a:cubicBezTo>
                  <a:pt x="6721136" y="-18172"/>
                  <a:pt x="7115194" y="55467"/>
                  <a:pt x="7320103" y="0"/>
                </a:cubicBezTo>
                <a:cubicBezTo>
                  <a:pt x="7525012" y="-55467"/>
                  <a:pt x="7508586" y="9623"/>
                  <a:pt x="7685537" y="0"/>
                </a:cubicBezTo>
                <a:cubicBezTo>
                  <a:pt x="7862488" y="-9623"/>
                  <a:pt x="8041248" y="10621"/>
                  <a:pt x="8153750" y="0"/>
                </a:cubicBezTo>
                <a:cubicBezTo>
                  <a:pt x="8266252" y="-10621"/>
                  <a:pt x="8312949" y="31164"/>
                  <a:pt x="8416406" y="0"/>
                </a:cubicBezTo>
                <a:cubicBezTo>
                  <a:pt x="8519863" y="-31164"/>
                  <a:pt x="8789357" y="27467"/>
                  <a:pt x="8987397" y="0"/>
                </a:cubicBezTo>
                <a:cubicBezTo>
                  <a:pt x="9185437" y="-27467"/>
                  <a:pt x="9325762" y="31778"/>
                  <a:pt x="9455609" y="0"/>
                </a:cubicBezTo>
                <a:cubicBezTo>
                  <a:pt x="9585456" y="-31778"/>
                  <a:pt x="10081182" y="12564"/>
                  <a:pt x="10277836" y="0"/>
                </a:cubicBezTo>
                <a:cubicBezTo>
                  <a:pt x="10851220" y="141027"/>
                  <a:pt x="11164487" y="446249"/>
                  <a:pt x="11301984" y="1024148"/>
                </a:cubicBezTo>
                <a:cubicBezTo>
                  <a:pt x="11331775" y="1281075"/>
                  <a:pt x="11266825" y="1467638"/>
                  <a:pt x="11301984" y="1695518"/>
                </a:cubicBezTo>
                <a:cubicBezTo>
                  <a:pt x="11337143" y="1923398"/>
                  <a:pt x="11279693" y="2154592"/>
                  <a:pt x="11301984" y="2315682"/>
                </a:cubicBezTo>
                <a:cubicBezTo>
                  <a:pt x="11324275" y="2476772"/>
                  <a:pt x="11257865" y="2682813"/>
                  <a:pt x="11301984" y="2782228"/>
                </a:cubicBezTo>
                <a:cubicBezTo>
                  <a:pt x="11346103" y="2881643"/>
                  <a:pt x="11268218" y="3190843"/>
                  <a:pt x="11301984" y="3453598"/>
                </a:cubicBezTo>
                <a:cubicBezTo>
                  <a:pt x="11335750" y="3716353"/>
                  <a:pt x="11290374" y="3774346"/>
                  <a:pt x="11301984" y="3920143"/>
                </a:cubicBezTo>
                <a:cubicBezTo>
                  <a:pt x="11313594" y="4065941"/>
                  <a:pt x="11266698" y="4137653"/>
                  <a:pt x="11301984" y="4335482"/>
                </a:cubicBezTo>
                <a:cubicBezTo>
                  <a:pt x="11337270" y="4533311"/>
                  <a:pt x="11260794" y="4620000"/>
                  <a:pt x="11301984" y="4853234"/>
                </a:cubicBezTo>
                <a:cubicBezTo>
                  <a:pt x="11343174" y="5086468"/>
                  <a:pt x="11289730" y="5153355"/>
                  <a:pt x="11301984" y="5268573"/>
                </a:cubicBezTo>
                <a:cubicBezTo>
                  <a:pt x="11314238" y="5383791"/>
                  <a:pt x="11257990" y="5734435"/>
                  <a:pt x="11301984" y="6144768"/>
                </a:cubicBezTo>
                <a:cubicBezTo>
                  <a:pt x="11181084" y="6201400"/>
                  <a:pt x="11040677" y="6112943"/>
                  <a:pt x="10820163" y="6144768"/>
                </a:cubicBezTo>
                <a:cubicBezTo>
                  <a:pt x="10599649" y="6176593"/>
                  <a:pt x="10344002" y="6087250"/>
                  <a:pt x="9999282" y="6144768"/>
                </a:cubicBezTo>
                <a:cubicBezTo>
                  <a:pt x="9654562" y="6202286"/>
                  <a:pt x="9559811" y="6073398"/>
                  <a:pt x="9404440" y="6144768"/>
                </a:cubicBezTo>
                <a:cubicBezTo>
                  <a:pt x="9249069" y="6216138"/>
                  <a:pt x="8989813" y="6136744"/>
                  <a:pt x="8809599" y="6144768"/>
                </a:cubicBezTo>
                <a:cubicBezTo>
                  <a:pt x="8629385" y="6152792"/>
                  <a:pt x="8542836" y="6105572"/>
                  <a:pt x="8327778" y="6144768"/>
                </a:cubicBezTo>
                <a:cubicBezTo>
                  <a:pt x="8112720" y="6183964"/>
                  <a:pt x="7836800" y="6065286"/>
                  <a:pt x="7619917" y="6144768"/>
                </a:cubicBezTo>
                <a:cubicBezTo>
                  <a:pt x="7403034" y="6224250"/>
                  <a:pt x="7266242" y="6086986"/>
                  <a:pt x="7025075" y="6144768"/>
                </a:cubicBezTo>
                <a:cubicBezTo>
                  <a:pt x="6783908" y="6202550"/>
                  <a:pt x="6569828" y="6094418"/>
                  <a:pt x="6430234" y="6144768"/>
                </a:cubicBezTo>
                <a:cubicBezTo>
                  <a:pt x="6290640" y="6195118"/>
                  <a:pt x="6103390" y="6121432"/>
                  <a:pt x="5948413" y="6144768"/>
                </a:cubicBezTo>
                <a:cubicBezTo>
                  <a:pt x="5793436" y="6168104"/>
                  <a:pt x="5771041" y="6129885"/>
                  <a:pt x="5692631" y="6144768"/>
                </a:cubicBezTo>
                <a:cubicBezTo>
                  <a:pt x="5614221" y="6159651"/>
                  <a:pt x="5321492" y="6100309"/>
                  <a:pt x="5210809" y="6144768"/>
                </a:cubicBezTo>
                <a:cubicBezTo>
                  <a:pt x="5100126" y="6189227"/>
                  <a:pt x="4652378" y="6110764"/>
                  <a:pt x="4502948" y="6144768"/>
                </a:cubicBezTo>
                <a:cubicBezTo>
                  <a:pt x="4353518" y="6178772"/>
                  <a:pt x="4308080" y="6143399"/>
                  <a:pt x="4134147" y="6144768"/>
                </a:cubicBezTo>
                <a:cubicBezTo>
                  <a:pt x="3960214" y="6146137"/>
                  <a:pt x="3787694" y="6114056"/>
                  <a:pt x="3652325" y="6144768"/>
                </a:cubicBezTo>
                <a:cubicBezTo>
                  <a:pt x="3516956" y="6175480"/>
                  <a:pt x="3355614" y="6094978"/>
                  <a:pt x="3170504" y="6144768"/>
                </a:cubicBezTo>
                <a:cubicBezTo>
                  <a:pt x="2985394" y="6194558"/>
                  <a:pt x="2718872" y="6117084"/>
                  <a:pt x="2575663" y="6144768"/>
                </a:cubicBezTo>
                <a:cubicBezTo>
                  <a:pt x="2432454" y="6172452"/>
                  <a:pt x="2379026" y="6135234"/>
                  <a:pt x="2319881" y="6144768"/>
                </a:cubicBezTo>
                <a:cubicBezTo>
                  <a:pt x="2260736" y="6154302"/>
                  <a:pt x="2000675" y="6130449"/>
                  <a:pt x="1725040" y="6144768"/>
                </a:cubicBezTo>
                <a:cubicBezTo>
                  <a:pt x="1449405" y="6159087"/>
                  <a:pt x="1304085" y="6066662"/>
                  <a:pt x="1017179" y="6144768"/>
                </a:cubicBezTo>
                <a:cubicBezTo>
                  <a:pt x="730273" y="6222874"/>
                  <a:pt x="772935" y="6114342"/>
                  <a:pt x="648377" y="6144768"/>
                </a:cubicBezTo>
                <a:cubicBezTo>
                  <a:pt x="523819" y="6175194"/>
                  <a:pt x="230276" y="6139436"/>
                  <a:pt x="0" y="6144768"/>
                </a:cubicBezTo>
                <a:cubicBezTo>
                  <a:pt x="-780" y="6043842"/>
                  <a:pt x="31764" y="5858129"/>
                  <a:pt x="0" y="5770496"/>
                </a:cubicBezTo>
                <a:cubicBezTo>
                  <a:pt x="-31764" y="5682863"/>
                  <a:pt x="53164" y="5426750"/>
                  <a:pt x="0" y="5150433"/>
                </a:cubicBezTo>
                <a:cubicBezTo>
                  <a:pt x="-53164" y="4874116"/>
                  <a:pt x="13151" y="4789369"/>
                  <a:pt x="0" y="4653265"/>
                </a:cubicBezTo>
                <a:cubicBezTo>
                  <a:pt x="-13151" y="4517161"/>
                  <a:pt x="45110" y="4301959"/>
                  <a:pt x="0" y="4094650"/>
                </a:cubicBezTo>
                <a:cubicBezTo>
                  <a:pt x="-45110" y="3887341"/>
                  <a:pt x="1005" y="3679603"/>
                  <a:pt x="0" y="3474587"/>
                </a:cubicBezTo>
                <a:cubicBezTo>
                  <a:pt x="-1005" y="3269571"/>
                  <a:pt x="17034" y="3119221"/>
                  <a:pt x="0" y="2915972"/>
                </a:cubicBezTo>
                <a:cubicBezTo>
                  <a:pt x="-17034" y="2712723"/>
                  <a:pt x="6404" y="2462272"/>
                  <a:pt x="0" y="2234461"/>
                </a:cubicBezTo>
                <a:cubicBezTo>
                  <a:pt x="-6404" y="2006650"/>
                  <a:pt x="52289" y="1715906"/>
                  <a:pt x="0" y="1552950"/>
                </a:cubicBezTo>
                <a:cubicBezTo>
                  <a:pt x="-52289" y="1389994"/>
                  <a:pt x="20957" y="1195913"/>
                  <a:pt x="0" y="1055783"/>
                </a:cubicBezTo>
                <a:cubicBezTo>
                  <a:pt x="-20957" y="915653"/>
                  <a:pt x="38145" y="722939"/>
                  <a:pt x="0" y="497168"/>
                </a:cubicBezTo>
                <a:cubicBezTo>
                  <a:pt x="-38145" y="271397"/>
                  <a:pt x="32514" y="217790"/>
                  <a:pt x="0" y="0"/>
                </a:cubicBezTo>
                <a:close/>
              </a:path>
            </a:pathLst>
          </a:custGeom>
          <a:solidFill>
            <a:schemeClr val="bg1"/>
          </a:solidFill>
          <a:ln w="38100">
            <a:solidFill>
              <a:schemeClr val="accent5">
                <a:lumMod val="75000"/>
              </a:schemeClr>
            </a:solidFill>
            <a:prstDash val="dash"/>
            <a:extLst>
              <a:ext uri="{C807C97D-BFC1-408E-A445-0C87EB9F89A2}">
                <ask:lineSketchStyleProps xmlns:ask="http://schemas.microsoft.com/office/drawing/2018/sketchyshapes" sd="1503425254">
                  <a:prstGeom prst="round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6252FDB8-2622-E7A7-E071-4FE995880E46}"/>
              </a:ext>
            </a:extLst>
          </p:cNvPr>
          <p:cNvSpPr txBox="1"/>
          <p:nvPr/>
        </p:nvSpPr>
        <p:spPr>
          <a:xfrm>
            <a:off x="487680" y="347472"/>
            <a:ext cx="6094476" cy="707886"/>
          </a:xfrm>
          <a:prstGeom prst="rect">
            <a:avLst/>
          </a:prstGeom>
          <a:noFill/>
        </p:spPr>
        <p:txBody>
          <a:bodyPr wrap="square">
            <a:spAutoFit/>
          </a:bodyPr>
          <a:lstStyle/>
          <a:p>
            <a:r>
              <a:rPr lang="vi-VN" sz="4000" b="1" i="0" dirty="0">
                <a:solidFill>
                  <a:srgbClr val="C00000"/>
                </a:solidFill>
                <a:effectLst/>
                <a:highlight>
                  <a:srgbClr val="FFFFFF"/>
                </a:highlight>
                <a:latin typeface="#9Slide03 Duepuntozero" panose="02000507000000020004" pitchFamily="2" charset="-93"/>
              </a:rPr>
              <a:t>Ghép thẻ phù hợp với hình:</a:t>
            </a:r>
            <a:endParaRPr lang="vi-VN" sz="4000" b="1" dirty="0">
              <a:solidFill>
                <a:srgbClr val="C00000"/>
              </a:solidFill>
              <a:latin typeface="#9Slide03 Duepuntozero" panose="02000507000000020004" pitchFamily="2" charset="-93"/>
            </a:endParaRPr>
          </a:p>
        </p:txBody>
      </p:sp>
      <p:graphicFrame>
        <p:nvGraphicFramePr>
          <p:cNvPr id="6" name="Table 5">
            <a:extLst>
              <a:ext uri="{FF2B5EF4-FFF2-40B4-BE49-F238E27FC236}">
                <a16:creationId xmlns:a16="http://schemas.microsoft.com/office/drawing/2014/main" id="{74EED324-6651-8911-770A-EDCF64779752}"/>
              </a:ext>
            </a:extLst>
          </p:cNvPr>
          <p:cNvGraphicFramePr>
            <a:graphicFrameLocks noGrp="1"/>
          </p:cNvGraphicFramePr>
          <p:nvPr>
            <p:extLst>
              <p:ext uri="{D42A27DB-BD31-4B8C-83A1-F6EECF244321}">
                <p14:modId xmlns:p14="http://schemas.microsoft.com/office/powerpoint/2010/main" val="2444988948"/>
              </p:ext>
            </p:extLst>
          </p:nvPr>
        </p:nvGraphicFramePr>
        <p:xfrm>
          <a:off x="1095756" y="1401548"/>
          <a:ext cx="10087356" cy="4531804"/>
        </p:xfrm>
        <a:graphic>
          <a:graphicData uri="http://schemas.openxmlformats.org/drawingml/2006/table">
            <a:tbl>
              <a:tblPr/>
              <a:tblGrid>
                <a:gridCol w="5043678">
                  <a:extLst>
                    <a:ext uri="{9D8B030D-6E8A-4147-A177-3AD203B41FA5}">
                      <a16:colId xmlns:a16="http://schemas.microsoft.com/office/drawing/2014/main" val="142668276"/>
                    </a:ext>
                  </a:extLst>
                </a:gridCol>
                <a:gridCol w="5043678">
                  <a:extLst>
                    <a:ext uri="{9D8B030D-6E8A-4147-A177-3AD203B41FA5}">
                      <a16:colId xmlns:a16="http://schemas.microsoft.com/office/drawing/2014/main" val="1373023620"/>
                    </a:ext>
                  </a:extLst>
                </a:gridCol>
              </a:tblGrid>
              <a:tr h="735673">
                <a:tc>
                  <a:txBody>
                    <a:bodyPr/>
                    <a:lstStyle/>
                    <a:p>
                      <a:pPr algn="ctr"/>
                      <a:r>
                        <a:rPr lang="vi-VN"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Thẻ</a:t>
                      </a:r>
                      <a:endParaRPr lang="vi-VN"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Hình</a:t>
                      </a:r>
                      <a:endParaRPr lang="vi-VN"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60978498"/>
                  </a:ext>
                </a:extLst>
              </a:tr>
              <a:tr h="735673">
                <a:tc>
                  <a:txBody>
                    <a:bodyPr/>
                    <a:lstStyle/>
                    <a:p>
                      <a:pPr algn="l"/>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Lệ thuộc vào sản phẩm công nghệ</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1789173"/>
                  </a:ext>
                </a:extLst>
              </a:tr>
              <a:tr h="1471345">
                <a:tc>
                  <a:txBody>
                    <a:bodyPr/>
                    <a:lstStyle/>
                    <a:p>
                      <a:pPr algn="l"/>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Hạn chế giao tiếp trực tiếp của con người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437528"/>
                  </a:ext>
                </a:extLst>
              </a:tr>
              <a:tr h="735673">
                <a:tc>
                  <a:txBody>
                    <a:bodyPr/>
                    <a:lstStyle/>
                    <a:p>
                      <a:pPr algn="l"/>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Mất</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toàn</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thông</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0221481"/>
                  </a:ext>
                </a:extLst>
              </a:tr>
              <a:tr h="735673">
                <a:tc>
                  <a:txBody>
                    <a:bodyPr/>
                    <a:lstStyle/>
                    <a:p>
                      <a:pPr algn="l"/>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4. Ảnh hưởng đến sức khỏe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497203"/>
                  </a:ext>
                </a:extLst>
              </a:tr>
            </a:tbl>
          </a:graphicData>
        </a:graphic>
      </p:graphicFrame>
    </p:spTree>
    <p:extLst>
      <p:ext uri="{BB962C8B-B14F-4D97-AF65-F5344CB8AC3E}">
        <p14:creationId xmlns:p14="http://schemas.microsoft.com/office/powerpoint/2010/main" val="24906254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book&#10;&#10;Description automatically generated">
            <a:extLst>
              <a:ext uri="{FF2B5EF4-FFF2-40B4-BE49-F238E27FC236}">
                <a16:creationId xmlns:a16="http://schemas.microsoft.com/office/drawing/2014/main" id="{F1C7E461-3228-6C7C-21A6-3C8492F5579C}"/>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Single Corner Rounded 3">
            <a:extLst>
              <a:ext uri="{FF2B5EF4-FFF2-40B4-BE49-F238E27FC236}">
                <a16:creationId xmlns:a16="http://schemas.microsoft.com/office/drawing/2014/main" id="{B12C0A2B-0CDE-1843-445B-D88E83C2B347}"/>
              </a:ext>
            </a:extLst>
          </p:cNvPr>
          <p:cNvSpPr/>
          <p:nvPr/>
        </p:nvSpPr>
        <p:spPr>
          <a:xfrm>
            <a:off x="402336" y="365760"/>
            <a:ext cx="11301984" cy="6144768"/>
          </a:xfrm>
          <a:custGeom>
            <a:avLst/>
            <a:gdLst>
              <a:gd name="connsiteX0" fmla="*/ 0 w 11301984"/>
              <a:gd name="connsiteY0" fmla="*/ 0 h 6144768"/>
              <a:gd name="connsiteX1" fmla="*/ 468213 w 11301984"/>
              <a:gd name="connsiteY1" fmla="*/ 0 h 6144768"/>
              <a:gd name="connsiteX2" fmla="*/ 1244760 w 11301984"/>
              <a:gd name="connsiteY2" fmla="*/ 0 h 6144768"/>
              <a:gd name="connsiteX3" fmla="*/ 1610194 w 11301984"/>
              <a:gd name="connsiteY3" fmla="*/ 0 h 6144768"/>
              <a:gd name="connsiteX4" fmla="*/ 1872850 w 11301984"/>
              <a:gd name="connsiteY4" fmla="*/ 0 h 6144768"/>
              <a:gd name="connsiteX5" fmla="*/ 2238284 w 11301984"/>
              <a:gd name="connsiteY5" fmla="*/ 0 h 6144768"/>
              <a:gd name="connsiteX6" fmla="*/ 2809275 w 11301984"/>
              <a:gd name="connsiteY6" fmla="*/ 0 h 6144768"/>
              <a:gd name="connsiteX7" fmla="*/ 3483044 w 11301984"/>
              <a:gd name="connsiteY7" fmla="*/ 0 h 6144768"/>
              <a:gd name="connsiteX8" fmla="*/ 3848479 w 11301984"/>
              <a:gd name="connsiteY8" fmla="*/ 0 h 6144768"/>
              <a:gd name="connsiteX9" fmla="*/ 4111134 w 11301984"/>
              <a:gd name="connsiteY9" fmla="*/ 0 h 6144768"/>
              <a:gd name="connsiteX10" fmla="*/ 4784904 w 11301984"/>
              <a:gd name="connsiteY10" fmla="*/ 0 h 6144768"/>
              <a:gd name="connsiteX11" fmla="*/ 5458673 w 11301984"/>
              <a:gd name="connsiteY11" fmla="*/ 0 h 6144768"/>
              <a:gd name="connsiteX12" fmla="*/ 6132442 w 11301984"/>
              <a:gd name="connsiteY12" fmla="*/ 0 h 6144768"/>
              <a:gd name="connsiteX13" fmla="*/ 6703433 w 11301984"/>
              <a:gd name="connsiteY13" fmla="*/ 0 h 6144768"/>
              <a:gd name="connsiteX14" fmla="*/ 7274424 w 11301984"/>
              <a:gd name="connsiteY14" fmla="*/ 0 h 6144768"/>
              <a:gd name="connsiteX15" fmla="*/ 7742636 w 11301984"/>
              <a:gd name="connsiteY15" fmla="*/ 0 h 6144768"/>
              <a:gd name="connsiteX16" fmla="*/ 8005292 w 11301984"/>
              <a:gd name="connsiteY16" fmla="*/ 0 h 6144768"/>
              <a:gd name="connsiteX17" fmla="*/ 8679062 w 11301984"/>
              <a:gd name="connsiteY17" fmla="*/ 0 h 6144768"/>
              <a:gd name="connsiteX18" fmla="*/ 9250052 w 11301984"/>
              <a:gd name="connsiteY18" fmla="*/ 0 h 6144768"/>
              <a:gd name="connsiteX19" fmla="*/ 9512708 w 11301984"/>
              <a:gd name="connsiteY19" fmla="*/ 0 h 6144768"/>
              <a:gd name="connsiteX20" fmla="*/ 10277836 w 11301984"/>
              <a:gd name="connsiteY20" fmla="*/ 0 h 6144768"/>
              <a:gd name="connsiteX21" fmla="*/ 11301984 w 11301984"/>
              <a:gd name="connsiteY21" fmla="*/ 1024148 h 6144768"/>
              <a:gd name="connsiteX22" fmla="*/ 11301984 w 11301984"/>
              <a:gd name="connsiteY22" fmla="*/ 1644312 h 6144768"/>
              <a:gd name="connsiteX23" fmla="*/ 11301984 w 11301984"/>
              <a:gd name="connsiteY23" fmla="*/ 2162064 h 6144768"/>
              <a:gd name="connsiteX24" fmla="*/ 11301984 w 11301984"/>
              <a:gd name="connsiteY24" fmla="*/ 2628609 h 6144768"/>
              <a:gd name="connsiteX25" fmla="*/ 11301984 w 11301984"/>
              <a:gd name="connsiteY25" fmla="*/ 3146361 h 6144768"/>
              <a:gd name="connsiteX26" fmla="*/ 11301984 w 11301984"/>
              <a:gd name="connsiteY26" fmla="*/ 3664112 h 6144768"/>
              <a:gd name="connsiteX27" fmla="*/ 11301984 w 11301984"/>
              <a:gd name="connsiteY27" fmla="*/ 4335482 h 6144768"/>
              <a:gd name="connsiteX28" fmla="*/ 11301984 w 11301984"/>
              <a:gd name="connsiteY28" fmla="*/ 4904440 h 6144768"/>
              <a:gd name="connsiteX29" fmla="*/ 11301984 w 11301984"/>
              <a:gd name="connsiteY29" fmla="*/ 5370985 h 6144768"/>
              <a:gd name="connsiteX30" fmla="*/ 11301984 w 11301984"/>
              <a:gd name="connsiteY30" fmla="*/ 6144768 h 6144768"/>
              <a:gd name="connsiteX31" fmla="*/ 10707143 w 11301984"/>
              <a:gd name="connsiteY31" fmla="*/ 6144768 h 6144768"/>
              <a:gd name="connsiteX32" fmla="*/ 9886262 w 11301984"/>
              <a:gd name="connsiteY32" fmla="*/ 6144768 h 6144768"/>
              <a:gd name="connsiteX33" fmla="*/ 9178401 w 11301984"/>
              <a:gd name="connsiteY33" fmla="*/ 6144768 h 6144768"/>
              <a:gd name="connsiteX34" fmla="*/ 8357520 w 11301984"/>
              <a:gd name="connsiteY34" fmla="*/ 6144768 h 6144768"/>
              <a:gd name="connsiteX35" fmla="*/ 7649659 w 11301984"/>
              <a:gd name="connsiteY35" fmla="*/ 6144768 h 6144768"/>
              <a:gd name="connsiteX36" fmla="*/ 7280857 w 11301984"/>
              <a:gd name="connsiteY36" fmla="*/ 6144768 h 6144768"/>
              <a:gd name="connsiteX37" fmla="*/ 6799036 w 11301984"/>
              <a:gd name="connsiteY37" fmla="*/ 6144768 h 6144768"/>
              <a:gd name="connsiteX38" fmla="*/ 6091175 w 11301984"/>
              <a:gd name="connsiteY38" fmla="*/ 6144768 h 6144768"/>
              <a:gd name="connsiteX39" fmla="*/ 5609353 w 11301984"/>
              <a:gd name="connsiteY39" fmla="*/ 6144768 h 6144768"/>
              <a:gd name="connsiteX40" fmla="*/ 5127532 w 11301984"/>
              <a:gd name="connsiteY40" fmla="*/ 6144768 h 6144768"/>
              <a:gd name="connsiteX41" fmla="*/ 4758730 w 11301984"/>
              <a:gd name="connsiteY41" fmla="*/ 6144768 h 6144768"/>
              <a:gd name="connsiteX42" fmla="*/ 4050869 w 11301984"/>
              <a:gd name="connsiteY42" fmla="*/ 6144768 h 6144768"/>
              <a:gd name="connsiteX43" fmla="*/ 3682067 w 11301984"/>
              <a:gd name="connsiteY43" fmla="*/ 6144768 h 6144768"/>
              <a:gd name="connsiteX44" fmla="*/ 3313266 w 11301984"/>
              <a:gd name="connsiteY44" fmla="*/ 6144768 h 6144768"/>
              <a:gd name="connsiteX45" fmla="*/ 3057484 w 11301984"/>
              <a:gd name="connsiteY45" fmla="*/ 6144768 h 6144768"/>
              <a:gd name="connsiteX46" fmla="*/ 2688683 w 11301984"/>
              <a:gd name="connsiteY46" fmla="*/ 6144768 h 6144768"/>
              <a:gd name="connsiteX47" fmla="*/ 2319881 w 11301984"/>
              <a:gd name="connsiteY47" fmla="*/ 6144768 h 6144768"/>
              <a:gd name="connsiteX48" fmla="*/ 1612020 w 11301984"/>
              <a:gd name="connsiteY48" fmla="*/ 6144768 h 6144768"/>
              <a:gd name="connsiteX49" fmla="*/ 791139 w 11301984"/>
              <a:gd name="connsiteY49" fmla="*/ 6144768 h 6144768"/>
              <a:gd name="connsiteX50" fmla="*/ 0 w 11301984"/>
              <a:gd name="connsiteY50" fmla="*/ 6144768 h 6144768"/>
              <a:gd name="connsiteX51" fmla="*/ 0 w 11301984"/>
              <a:gd name="connsiteY51" fmla="*/ 5586153 h 6144768"/>
              <a:gd name="connsiteX52" fmla="*/ 0 w 11301984"/>
              <a:gd name="connsiteY52" fmla="*/ 4904642 h 6144768"/>
              <a:gd name="connsiteX53" fmla="*/ 0 w 11301984"/>
              <a:gd name="connsiteY53" fmla="*/ 4346027 h 6144768"/>
              <a:gd name="connsiteX54" fmla="*/ 0 w 11301984"/>
              <a:gd name="connsiteY54" fmla="*/ 3848859 h 6144768"/>
              <a:gd name="connsiteX55" fmla="*/ 0 w 11301984"/>
              <a:gd name="connsiteY55" fmla="*/ 3474587 h 6144768"/>
              <a:gd name="connsiteX56" fmla="*/ 0 w 11301984"/>
              <a:gd name="connsiteY56" fmla="*/ 2854524 h 6144768"/>
              <a:gd name="connsiteX57" fmla="*/ 0 w 11301984"/>
              <a:gd name="connsiteY57" fmla="*/ 2480252 h 6144768"/>
              <a:gd name="connsiteX58" fmla="*/ 0 w 11301984"/>
              <a:gd name="connsiteY58" fmla="*/ 1921637 h 6144768"/>
              <a:gd name="connsiteX59" fmla="*/ 0 w 11301984"/>
              <a:gd name="connsiteY59" fmla="*/ 1240126 h 6144768"/>
              <a:gd name="connsiteX60" fmla="*/ 0 w 11301984"/>
              <a:gd name="connsiteY60" fmla="*/ 865854 h 6144768"/>
              <a:gd name="connsiteX61" fmla="*/ 0 w 11301984"/>
              <a:gd name="connsiteY61" fmla="*/ 0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301984" h="6144768" fill="none" extrusionOk="0">
                <a:moveTo>
                  <a:pt x="0" y="0"/>
                </a:moveTo>
                <a:cubicBezTo>
                  <a:pt x="224371" y="-48136"/>
                  <a:pt x="279894" y="17302"/>
                  <a:pt x="468213" y="0"/>
                </a:cubicBezTo>
                <a:cubicBezTo>
                  <a:pt x="656532" y="-17302"/>
                  <a:pt x="1025314" y="32127"/>
                  <a:pt x="1244760" y="0"/>
                </a:cubicBezTo>
                <a:cubicBezTo>
                  <a:pt x="1464206" y="-32127"/>
                  <a:pt x="1472015" y="19081"/>
                  <a:pt x="1610194" y="0"/>
                </a:cubicBezTo>
                <a:cubicBezTo>
                  <a:pt x="1748373" y="-19081"/>
                  <a:pt x="1753923" y="16107"/>
                  <a:pt x="1872850" y="0"/>
                </a:cubicBezTo>
                <a:cubicBezTo>
                  <a:pt x="1991777" y="-16107"/>
                  <a:pt x="2157819" y="40862"/>
                  <a:pt x="2238284" y="0"/>
                </a:cubicBezTo>
                <a:cubicBezTo>
                  <a:pt x="2318749" y="-40862"/>
                  <a:pt x="2619426" y="13343"/>
                  <a:pt x="2809275" y="0"/>
                </a:cubicBezTo>
                <a:cubicBezTo>
                  <a:pt x="2999124" y="-13343"/>
                  <a:pt x="3157542" y="29495"/>
                  <a:pt x="3483044" y="0"/>
                </a:cubicBezTo>
                <a:cubicBezTo>
                  <a:pt x="3808546" y="-29495"/>
                  <a:pt x="3680226" y="26246"/>
                  <a:pt x="3848479" y="0"/>
                </a:cubicBezTo>
                <a:cubicBezTo>
                  <a:pt x="4016733" y="-26246"/>
                  <a:pt x="4038346" y="30649"/>
                  <a:pt x="4111134" y="0"/>
                </a:cubicBezTo>
                <a:cubicBezTo>
                  <a:pt x="4183922" y="-30649"/>
                  <a:pt x="4646296" y="41240"/>
                  <a:pt x="4784904" y="0"/>
                </a:cubicBezTo>
                <a:cubicBezTo>
                  <a:pt x="4923512" y="-41240"/>
                  <a:pt x="5307764" y="30181"/>
                  <a:pt x="5458673" y="0"/>
                </a:cubicBezTo>
                <a:cubicBezTo>
                  <a:pt x="5609582" y="-30181"/>
                  <a:pt x="5902679" y="61737"/>
                  <a:pt x="6132442" y="0"/>
                </a:cubicBezTo>
                <a:cubicBezTo>
                  <a:pt x="6362205" y="-61737"/>
                  <a:pt x="6584486" y="55642"/>
                  <a:pt x="6703433" y="0"/>
                </a:cubicBezTo>
                <a:cubicBezTo>
                  <a:pt x="6822380" y="-55642"/>
                  <a:pt x="7130742" y="58904"/>
                  <a:pt x="7274424" y="0"/>
                </a:cubicBezTo>
                <a:cubicBezTo>
                  <a:pt x="7418106" y="-58904"/>
                  <a:pt x="7642358" y="47143"/>
                  <a:pt x="7742636" y="0"/>
                </a:cubicBezTo>
                <a:cubicBezTo>
                  <a:pt x="7842914" y="-47143"/>
                  <a:pt x="7887330" y="23837"/>
                  <a:pt x="8005292" y="0"/>
                </a:cubicBezTo>
                <a:cubicBezTo>
                  <a:pt x="8123254" y="-23837"/>
                  <a:pt x="8508820" y="19388"/>
                  <a:pt x="8679062" y="0"/>
                </a:cubicBezTo>
                <a:cubicBezTo>
                  <a:pt x="8849304" y="-19388"/>
                  <a:pt x="9008544" y="57408"/>
                  <a:pt x="9250052" y="0"/>
                </a:cubicBezTo>
                <a:cubicBezTo>
                  <a:pt x="9491560" y="-57408"/>
                  <a:pt x="9441853" y="2682"/>
                  <a:pt x="9512708" y="0"/>
                </a:cubicBezTo>
                <a:cubicBezTo>
                  <a:pt x="9583563" y="-2682"/>
                  <a:pt x="10066945" y="24799"/>
                  <a:pt x="10277836" y="0"/>
                </a:cubicBezTo>
                <a:cubicBezTo>
                  <a:pt x="10722814" y="-107269"/>
                  <a:pt x="11234675" y="387845"/>
                  <a:pt x="11301984" y="1024148"/>
                </a:cubicBezTo>
                <a:cubicBezTo>
                  <a:pt x="11335156" y="1259511"/>
                  <a:pt x="11285172" y="1483886"/>
                  <a:pt x="11301984" y="1644312"/>
                </a:cubicBezTo>
                <a:cubicBezTo>
                  <a:pt x="11318796" y="1804738"/>
                  <a:pt x="11267695" y="2032777"/>
                  <a:pt x="11301984" y="2162064"/>
                </a:cubicBezTo>
                <a:cubicBezTo>
                  <a:pt x="11336273" y="2291351"/>
                  <a:pt x="11268317" y="2483823"/>
                  <a:pt x="11301984" y="2628609"/>
                </a:cubicBezTo>
                <a:cubicBezTo>
                  <a:pt x="11335651" y="2773395"/>
                  <a:pt x="11266373" y="3010800"/>
                  <a:pt x="11301984" y="3146361"/>
                </a:cubicBezTo>
                <a:cubicBezTo>
                  <a:pt x="11337595" y="3281922"/>
                  <a:pt x="11286986" y="3538908"/>
                  <a:pt x="11301984" y="3664112"/>
                </a:cubicBezTo>
                <a:cubicBezTo>
                  <a:pt x="11316982" y="3789316"/>
                  <a:pt x="11225016" y="4019885"/>
                  <a:pt x="11301984" y="4335482"/>
                </a:cubicBezTo>
                <a:cubicBezTo>
                  <a:pt x="11378952" y="4651079"/>
                  <a:pt x="11292337" y="4638297"/>
                  <a:pt x="11301984" y="4904440"/>
                </a:cubicBezTo>
                <a:cubicBezTo>
                  <a:pt x="11311631" y="5170583"/>
                  <a:pt x="11295896" y="5216484"/>
                  <a:pt x="11301984" y="5370985"/>
                </a:cubicBezTo>
                <a:cubicBezTo>
                  <a:pt x="11308072" y="5525487"/>
                  <a:pt x="11290602" y="5776361"/>
                  <a:pt x="11301984" y="6144768"/>
                </a:cubicBezTo>
                <a:cubicBezTo>
                  <a:pt x="11067735" y="6158094"/>
                  <a:pt x="10873362" y="6083711"/>
                  <a:pt x="10707143" y="6144768"/>
                </a:cubicBezTo>
                <a:cubicBezTo>
                  <a:pt x="10540924" y="6205825"/>
                  <a:pt x="10289896" y="6144725"/>
                  <a:pt x="9886262" y="6144768"/>
                </a:cubicBezTo>
                <a:cubicBezTo>
                  <a:pt x="9482628" y="6144811"/>
                  <a:pt x="9354206" y="6093480"/>
                  <a:pt x="9178401" y="6144768"/>
                </a:cubicBezTo>
                <a:cubicBezTo>
                  <a:pt x="9002596" y="6196056"/>
                  <a:pt x="8675221" y="6072005"/>
                  <a:pt x="8357520" y="6144768"/>
                </a:cubicBezTo>
                <a:cubicBezTo>
                  <a:pt x="8039819" y="6217531"/>
                  <a:pt x="7918111" y="6129030"/>
                  <a:pt x="7649659" y="6144768"/>
                </a:cubicBezTo>
                <a:cubicBezTo>
                  <a:pt x="7381207" y="6160506"/>
                  <a:pt x="7448475" y="6101980"/>
                  <a:pt x="7280857" y="6144768"/>
                </a:cubicBezTo>
                <a:cubicBezTo>
                  <a:pt x="7113239" y="6187556"/>
                  <a:pt x="6899198" y="6134184"/>
                  <a:pt x="6799036" y="6144768"/>
                </a:cubicBezTo>
                <a:cubicBezTo>
                  <a:pt x="6698874" y="6155352"/>
                  <a:pt x="6381485" y="6135228"/>
                  <a:pt x="6091175" y="6144768"/>
                </a:cubicBezTo>
                <a:cubicBezTo>
                  <a:pt x="5800865" y="6154308"/>
                  <a:pt x="5823856" y="6144165"/>
                  <a:pt x="5609353" y="6144768"/>
                </a:cubicBezTo>
                <a:cubicBezTo>
                  <a:pt x="5394850" y="6145371"/>
                  <a:pt x="5266423" y="6131691"/>
                  <a:pt x="5127532" y="6144768"/>
                </a:cubicBezTo>
                <a:cubicBezTo>
                  <a:pt x="4988641" y="6157845"/>
                  <a:pt x="4858292" y="6110226"/>
                  <a:pt x="4758730" y="6144768"/>
                </a:cubicBezTo>
                <a:cubicBezTo>
                  <a:pt x="4659168" y="6179310"/>
                  <a:pt x="4291597" y="6116587"/>
                  <a:pt x="4050869" y="6144768"/>
                </a:cubicBezTo>
                <a:cubicBezTo>
                  <a:pt x="3810141" y="6172949"/>
                  <a:pt x="3765589" y="6109538"/>
                  <a:pt x="3682067" y="6144768"/>
                </a:cubicBezTo>
                <a:cubicBezTo>
                  <a:pt x="3598545" y="6179998"/>
                  <a:pt x="3432279" y="6134977"/>
                  <a:pt x="3313266" y="6144768"/>
                </a:cubicBezTo>
                <a:cubicBezTo>
                  <a:pt x="3194253" y="6154559"/>
                  <a:pt x="3125885" y="6119736"/>
                  <a:pt x="3057484" y="6144768"/>
                </a:cubicBezTo>
                <a:cubicBezTo>
                  <a:pt x="2989083" y="6169800"/>
                  <a:pt x="2861345" y="6116133"/>
                  <a:pt x="2688683" y="6144768"/>
                </a:cubicBezTo>
                <a:cubicBezTo>
                  <a:pt x="2516021" y="6173403"/>
                  <a:pt x="2397908" y="6120638"/>
                  <a:pt x="2319881" y="6144768"/>
                </a:cubicBezTo>
                <a:cubicBezTo>
                  <a:pt x="2241854" y="6168898"/>
                  <a:pt x="1850414" y="6113100"/>
                  <a:pt x="1612020" y="6144768"/>
                </a:cubicBezTo>
                <a:cubicBezTo>
                  <a:pt x="1373626" y="6176436"/>
                  <a:pt x="1185146" y="6132629"/>
                  <a:pt x="791139" y="6144768"/>
                </a:cubicBezTo>
                <a:cubicBezTo>
                  <a:pt x="397132" y="6156907"/>
                  <a:pt x="265227" y="6101315"/>
                  <a:pt x="0" y="6144768"/>
                </a:cubicBezTo>
                <a:cubicBezTo>
                  <a:pt x="-41497" y="5972870"/>
                  <a:pt x="56961" y="5775577"/>
                  <a:pt x="0" y="5586153"/>
                </a:cubicBezTo>
                <a:cubicBezTo>
                  <a:pt x="-56961" y="5396729"/>
                  <a:pt x="21529" y="5243030"/>
                  <a:pt x="0" y="4904642"/>
                </a:cubicBezTo>
                <a:cubicBezTo>
                  <a:pt x="-21529" y="4566254"/>
                  <a:pt x="60784" y="4616477"/>
                  <a:pt x="0" y="4346027"/>
                </a:cubicBezTo>
                <a:cubicBezTo>
                  <a:pt x="-60784" y="4075577"/>
                  <a:pt x="43411" y="4020420"/>
                  <a:pt x="0" y="3848859"/>
                </a:cubicBezTo>
                <a:cubicBezTo>
                  <a:pt x="-43411" y="3677298"/>
                  <a:pt x="12583" y="3550272"/>
                  <a:pt x="0" y="3474587"/>
                </a:cubicBezTo>
                <a:cubicBezTo>
                  <a:pt x="-12583" y="3398902"/>
                  <a:pt x="48370" y="3145722"/>
                  <a:pt x="0" y="2854524"/>
                </a:cubicBezTo>
                <a:cubicBezTo>
                  <a:pt x="-48370" y="2563326"/>
                  <a:pt x="9915" y="2619721"/>
                  <a:pt x="0" y="2480252"/>
                </a:cubicBezTo>
                <a:cubicBezTo>
                  <a:pt x="-9915" y="2340783"/>
                  <a:pt x="36514" y="2099909"/>
                  <a:pt x="0" y="1921637"/>
                </a:cubicBezTo>
                <a:cubicBezTo>
                  <a:pt x="-36514" y="1743366"/>
                  <a:pt x="58731" y="1574955"/>
                  <a:pt x="0" y="1240126"/>
                </a:cubicBezTo>
                <a:cubicBezTo>
                  <a:pt x="-58731" y="905297"/>
                  <a:pt x="26950" y="1012040"/>
                  <a:pt x="0" y="865854"/>
                </a:cubicBezTo>
                <a:cubicBezTo>
                  <a:pt x="-26950" y="719668"/>
                  <a:pt x="60656" y="242258"/>
                  <a:pt x="0" y="0"/>
                </a:cubicBezTo>
                <a:close/>
              </a:path>
              <a:path w="11301984" h="6144768" stroke="0" extrusionOk="0">
                <a:moveTo>
                  <a:pt x="0" y="0"/>
                </a:moveTo>
                <a:cubicBezTo>
                  <a:pt x="172699" y="-29776"/>
                  <a:pt x="366346" y="80363"/>
                  <a:pt x="673769" y="0"/>
                </a:cubicBezTo>
                <a:cubicBezTo>
                  <a:pt x="981192" y="-80363"/>
                  <a:pt x="1012249" y="53904"/>
                  <a:pt x="1347538" y="0"/>
                </a:cubicBezTo>
                <a:cubicBezTo>
                  <a:pt x="1682827" y="-53904"/>
                  <a:pt x="1771208" y="3752"/>
                  <a:pt x="2021308" y="0"/>
                </a:cubicBezTo>
                <a:cubicBezTo>
                  <a:pt x="2271408" y="-3752"/>
                  <a:pt x="2418278" y="8485"/>
                  <a:pt x="2695077" y="0"/>
                </a:cubicBezTo>
                <a:cubicBezTo>
                  <a:pt x="2971876" y="-8485"/>
                  <a:pt x="2969585" y="18716"/>
                  <a:pt x="3060511" y="0"/>
                </a:cubicBezTo>
                <a:cubicBezTo>
                  <a:pt x="3151437" y="-18716"/>
                  <a:pt x="3413501" y="41565"/>
                  <a:pt x="3734280" y="0"/>
                </a:cubicBezTo>
                <a:cubicBezTo>
                  <a:pt x="4055059" y="-41565"/>
                  <a:pt x="4025518" y="19723"/>
                  <a:pt x="4305271" y="0"/>
                </a:cubicBezTo>
                <a:cubicBezTo>
                  <a:pt x="4585024" y="-19723"/>
                  <a:pt x="4587747" y="29241"/>
                  <a:pt x="4670705" y="0"/>
                </a:cubicBezTo>
                <a:cubicBezTo>
                  <a:pt x="4753663" y="-29241"/>
                  <a:pt x="5160249" y="5831"/>
                  <a:pt x="5344475" y="0"/>
                </a:cubicBezTo>
                <a:cubicBezTo>
                  <a:pt x="5528701" y="-5831"/>
                  <a:pt x="5743155" y="2504"/>
                  <a:pt x="6121022" y="0"/>
                </a:cubicBezTo>
                <a:cubicBezTo>
                  <a:pt x="6498889" y="-2504"/>
                  <a:pt x="6277378" y="1915"/>
                  <a:pt x="6383678" y="0"/>
                </a:cubicBezTo>
                <a:cubicBezTo>
                  <a:pt x="6489978" y="-1915"/>
                  <a:pt x="6571532" y="18172"/>
                  <a:pt x="6646334" y="0"/>
                </a:cubicBezTo>
                <a:cubicBezTo>
                  <a:pt x="6721136" y="-18172"/>
                  <a:pt x="7115194" y="55467"/>
                  <a:pt x="7320103" y="0"/>
                </a:cubicBezTo>
                <a:cubicBezTo>
                  <a:pt x="7525012" y="-55467"/>
                  <a:pt x="7508586" y="9623"/>
                  <a:pt x="7685537" y="0"/>
                </a:cubicBezTo>
                <a:cubicBezTo>
                  <a:pt x="7862488" y="-9623"/>
                  <a:pt x="8041248" y="10621"/>
                  <a:pt x="8153750" y="0"/>
                </a:cubicBezTo>
                <a:cubicBezTo>
                  <a:pt x="8266252" y="-10621"/>
                  <a:pt x="8312949" y="31164"/>
                  <a:pt x="8416406" y="0"/>
                </a:cubicBezTo>
                <a:cubicBezTo>
                  <a:pt x="8519863" y="-31164"/>
                  <a:pt x="8789357" y="27467"/>
                  <a:pt x="8987397" y="0"/>
                </a:cubicBezTo>
                <a:cubicBezTo>
                  <a:pt x="9185437" y="-27467"/>
                  <a:pt x="9325762" y="31778"/>
                  <a:pt x="9455609" y="0"/>
                </a:cubicBezTo>
                <a:cubicBezTo>
                  <a:pt x="9585456" y="-31778"/>
                  <a:pt x="10081182" y="12564"/>
                  <a:pt x="10277836" y="0"/>
                </a:cubicBezTo>
                <a:cubicBezTo>
                  <a:pt x="10851220" y="141027"/>
                  <a:pt x="11164487" y="446249"/>
                  <a:pt x="11301984" y="1024148"/>
                </a:cubicBezTo>
                <a:cubicBezTo>
                  <a:pt x="11331775" y="1281075"/>
                  <a:pt x="11266825" y="1467638"/>
                  <a:pt x="11301984" y="1695518"/>
                </a:cubicBezTo>
                <a:cubicBezTo>
                  <a:pt x="11337143" y="1923398"/>
                  <a:pt x="11279693" y="2154592"/>
                  <a:pt x="11301984" y="2315682"/>
                </a:cubicBezTo>
                <a:cubicBezTo>
                  <a:pt x="11324275" y="2476772"/>
                  <a:pt x="11257865" y="2682813"/>
                  <a:pt x="11301984" y="2782228"/>
                </a:cubicBezTo>
                <a:cubicBezTo>
                  <a:pt x="11346103" y="2881643"/>
                  <a:pt x="11268218" y="3190843"/>
                  <a:pt x="11301984" y="3453598"/>
                </a:cubicBezTo>
                <a:cubicBezTo>
                  <a:pt x="11335750" y="3716353"/>
                  <a:pt x="11290374" y="3774346"/>
                  <a:pt x="11301984" y="3920143"/>
                </a:cubicBezTo>
                <a:cubicBezTo>
                  <a:pt x="11313594" y="4065941"/>
                  <a:pt x="11266698" y="4137653"/>
                  <a:pt x="11301984" y="4335482"/>
                </a:cubicBezTo>
                <a:cubicBezTo>
                  <a:pt x="11337270" y="4533311"/>
                  <a:pt x="11260794" y="4620000"/>
                  <a:pt x="11301984" y="4853234"/>
                </a:cubicBezTo>
                <a:cubicBezTo>
                  <a:pt x="11343174" y="5086468"/>
                  <a:pt x="11289730" y="5153355"/>
                  <a:pt x="11301984" y="5268573"/>
                </a:cubicBezTo>
                <a:cubicBezTo>
                  <a:pt x="11314238" y="5383791"/>
                  <a:pt x="11257990" y="5734435"/>
                  <a:pt x="11301984" y="6144768"/>
                </a:cubicBezTo>
                <a:cubicBezTo>
                  <a:pt x="11181084" y="6201400"/>
                  <a:pt x="11040677" y="6112943"/>
                  <a:pt x="10820163" y="6144768"/>
                </a:cubicBezTo>
                <a:cubicBezTo>
                  <a:pt x="10599649" y="6176593"/>
                  <a:pt x="10344002" y="6087250"/>
                  <a:pt x="9999282" y="6144768"/>
                </a:cubicBezTo>
                <a:cubicBezTo>
                  <a:pt x="9654562" y="6202286"/>
                  <a:pt x="9559811" y="6073398"/>
                  <a:pt x="9404440" y="6144768"/>
                </a:cubicBezTo>
                <a:cubicBezTo>
                  <a:pt x="9249069" y="6216138"/>
                  <a:pt x="8989813" y="6136744"/>
                  <a:pt x="8809599" y="6144768"/>
                </a:cubicBezTo>
                <a:cubicBezTo>
                  <a:pt x="8629385" y="6152792"/>
                  <a:pt x="8542836" y="6105572"/>
                  <a:pt x="8327778" y="6144768"/>
                </a:cubicBezTo>
                <a:cubicBezTo>
                  <a:pt x="8112720" y="6183964"/>
                  <a:pt x="7836800" y="6065286"/>
                  <a:pt x="7619917" y="6144768"/>
                </a:cubicBezTo>
                <a:cubicBezTo>
                  <a:pt x="7403034" y="6224250"/>
                  <a:pt x="7266242" y="6086986"/>
                  <a:pt x="7025075" y="6144768"/>
                </a:cubicBezTo>
                <a:cubicBezTo>
                  <a:pt x="6783908" y="6202550"/>
                  <a:pt x="6569828" y="6094418"/>
                  <a:pt x="6430234" y="6144768"/>
                </a:cubicBezTo>
                <a:cubicBezTo>
                  <a:pt x="6290640" y="6195118"/>
                  <a:pt x="6103390" y="6121432"/>
                  <a:pt x="5948413" y="6144768"/>
                </a:cubicBezTo>
                <a:cubicBezTo>
                  <a:pt x="5793436" y="6168104"/>
                  <a:pt x="5771041" y="6129885"/>
                  <a:pt x="5692631" y="6144768"/>
                </a:cubicBezTo>
                <a:cubicBezTo>
                  <a:pt x="5614221" y="6159651"/>
                  <a:pt x="5321492" y="6100309"/>
                  <a:pt x="5210809" y="6144768"/>
                </a:cubicBezTo>
                <a:cubicBezTo>
                  <a:pt x="5100126" y="6189227"/>
                  <a:pt x="4652378" y="6110764"/>
                  <a:pt x="4502948" y="6144768"/>
                </a:cubicBezTo>
                <a:cubicBezTo>
                  <a:pt x="4353518" y="6178772"/>
                  <a:pt x="4308080" y="6143399"/>
                  <a:pt x="4134147" y="6144768"/>
                </a:cubicBezTo>
                <a:cubicBezTo>
                  <a:pt x="3960214" y="6146137"/>
                  <a:pt x="3787694" y="6114056"/>
                  <a:pt x="3652325" y="6144768"/>
                </a:cubicBezTo>
                <a:cubicBezTo>
                  <a:pt x="3516956" y="6175480"/>
                  <a:pt x="3355614" y="6094978"/>
                  <a:pt x="3170504" y="6144768"/>
                </a:cubicBezTo>
                <a:cubicBezTo>
                  <a:pt x="2985394" y="6194558"/>
                  <a:pt x="2718872" y="6117084"/>
                  <a:pt x="2575663" y="6144768"/>
                </a:cubicBezTo>
                <a:cubicBezTo>
                  <a:pt x="2432454" y="6172452"/>
                  <a:pt x="2379026" y="6135234"/>
                  <a:pt x="2319881" y="6144768"/>
                </a:cubicBezTo>
                <a:cubicBezTo>
                  <a:pt x="2260736" y="6154302"/>
                  <a:pt x="2000675" y="6130449"/>
                  <a:pt x="1725040" y="6144768"/>
                </a:cubicBezTo>
                <a:cubicBezTo>
                  <a:pt x="1449405" y="6159087"/>
                  <a:pt x="1304085" y="6066662"/>
                  <a:pt x="1017179" y="6144768"/>
                </a:cubicBezTo>
                <a:cubicBezTo>
                  <a:pt x="730273" y="6222874"/>
                  <a:pt x="772935" y="6114342"/>
                  <a:pt x="648377" y="6144768"/>
                </a:cubicBezTo>
                <a:cubicBezTo>
                  <a:pt x="523819" y="6175194"/>
                  <a:pt x="230276" y="6139436"/>
                  <a:pt x="0" y="6144768"/>
                </a:cubicBezTo>
                <a:cubicBezTo>
                  <a:pt x="-780" y="6043842"/>
                  <a:pt x="31764" y="5858129"/>
                  <a:pt x="0" y="5770496"/>
                </a:cubicBezTo>
                <a:cubicBezTo>
                  <a:pt x="-31764" y="5682863"/>
                  <a:pt x="53164" y="5426750"/>
                  <a:pt x="0" y="5150433"/>
                </a:cubicBezTo>
                <a:cubicBezTo>
                  <a:pt x="-53164" y="4874116"/>
                  <a:pt x="13151" y="4789369"/>
                  <a:pt x="0" y="4653265"/>
                </a:cubicBezTo>
                <a:cubicBezTo>
                  <a:pt x="-13151" y="4517161"/>
                  <a:pt x="45110" y="4301959"/>
                  <a:pt x="0" y="4094650"/>
                </a:cubicBezTo>
                <a:cubicBezTo>
                  <a:pt x="-45110" y="3887341"/>
                  <a:pt x="1005" y="3679603"/>
                  <a:pt x="0" y="3474587"/>
                </a:cubicBezTo>
                <a:cubicBezTo>
                  <a:pt x="-1005" y="3269571"/>
                  <a:pt x="17034" y="3119221"/>
                  <a:pt x="0" y="2915972"/>
                </a:cubicBezTo>
                <a:cubicBezTo>
                  <a:pt x="-17034" y="2712723"/>
                  <a:pt x="6404" y="2462272"/>
                  <a:pt x="0" y="2234461"/>
                </a:cubicBezTo>
                <a:cubicBezTo>
                  <a:pt x="-6404" y="2006650"/>
                  <a:pt x="52289" y="1715906"/>
                  <a:pt x="0" y="1552950"/>
                </a:cubicBezTo>
                <a:cubicBezTo>
                  <a:pt x="-52289" y="1389994"/>
                  <a:pt x="20957" y="1195913"/>
                  <a:pt x="0" y="1055783"/>
                </a:cubicBezTo>
                <a:cubicBezTo>
                  <a:pt x="-20957" y="915653"/>
                  <a:pt x="38145" y="722939"/>
                  <a:pt x="0" y="497168"/>
                </a:cubicBezTo>
                <a:cubicBezTo>
                  <a:pt x="-38145" y="271397"/>
                  <a:pt x="32514" y="217790"/>
                  <a:pt x="0" y="0"/>
                </a:cubicBezTo>
                <a:close/>
              </a:path>
            </a:pathLst>
          </a:custGeom>
          <a:solidFill>
            <a:schemeClr val="bg1"/>
          </a:solidFill>
          <a:ln w="38100">
            <a:solidFill>
              <a:schemeClr val="accent5">
                <a:lumMod val="75000"/>
              </a:schemeClr>
            </a:solidFill>
            <a:prstDash val="dash"/>
            <a:extLst>
              <a:ext uri="{C807C97D-BFC1-408E-A445-0C87EB9F89A2}">
                <ask:lineSketchStyleProps xmlns:ask="http://schemas.microsoft.com/office/drawing/2018/sketchyshapes" sd="1503425254">
                  <a:prstGeom prst="round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3C64343-FFC7-CFCF-DEEB-3EB947AB02C8}"/>
              </a:ext>
            </a:extLst>
          </p:cNvPr>
          <p:cNvSpPr txBox="1"/>
          <p:nvPr/>
        </p:nvSpPr>
        <p:spPr>
          <a:xfrm>
            <a:off x="487680" y="463219"/>
            <a:ext cx="10933938" cy="1323439"/>
          </a:xfrm>
          <a:prstGeom prst="rect">
            <a:avLst/>
          </a:prstGeom>
          <a:noFill/>
        </p:spPr>
        <p:txBody>
          <a:bodyPr wrap="square">
            <a:spAutoFit/>
          </a:bodyPr>
          <a:lstStyle/>
          <a:p>
            <a:r>
              <a:rPr lang="vi-VN" sz="40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Em hãy trao đổi với bạn bè và kể thêm những mặt trái khi sử dụng công nghệ trong đời sống.</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Freeform 19">
            <a:extLst>
              <a:ext uri="{FF2B5EF4-FFF2-40B4-BE49-F238E27FC236}">
                <a16:creationId xmlns:a16="http://schemas.microsoft.com/office/drawing/2014/main" id="{8B8CC12B-1CB4-6E6C-EC8D-6B4DD8398DB8}"/>
              </a:ext>
            </a:extLst>
          </p:cNvPr>
          <p:cNvSpPr/>
          <p:nvPr/>
        </p:nvSpPr>
        <p:spPr>
          <a:xfrm>
            <a:off x="269748" y="4160824"/>
            <a:ext cx="5067300" cy="2447163"/>
          </a:xfrm>
          <a:custGeom>
            <a:avLst/>
            <a:gdLst/>
            <a:ahLst/>
            <a:cxnLst/>
            <a:rect l="l" t="t" r="r" b="b"/>
            <a:pathLst>
              <a:path w="2808732" h="1320104">
                <a:moveTo>
                  <a:pt x="0" y="0"/>
                </a:moveTo>
                <a:lnTo>
                  <a:pt x="2808732" y="0"/>
                </a:lnTo>
                <a:lnTo>
                  <a:pt x="2808732" y="1320104"/>
                </a:lnTo>
                <a:lnTo>
                  <a:pt x="0" y="13201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1">
            <a:extLst>
              <a:ext uri="{FF2B5EF4-FFF2-40B4-BE49-F238E27FC236}">
                <a16:creationId xmlns:a16="http://schemas.microsoft.com/office/drawing/2014/main" id="{BEC9FBB1-5C68-D01C-C182-2EC6119D9A73}"/>
              </a:ext>
            </a:extLst>
          </p:cNvPr>
          <p:cNvSpPr/>
          <p:nvPr/>
        </p:nvSpPr>
        <p:spPr>
          <a:xfrm>
            <a:off x="5344668" y="2037333"/>
            <a:ext cx="5282184" cy="754684"/>
          </a:xfrm>
          <a:custGeom>
            <a:avLst/>
            <a:gdLst>
              <a:gd name="connsiteX0" fmla="*/ 0 w 10351008"/>
              <a:gd name="connsiteY0" fmla="*/ 167643 h 1005840"/>
              <a:gd name="connsiteX1" fmla="*/ 167643 w 10351008"/>
              <a:gd name="connsiteY1" fmla="*/ 0 h 1005840"/>
              <a:gd name="connsiteX2" fmla="*/ 10183365 w 10351008"/>
              <a:gd name="connsiteY2" fmla="*/ 0 h 1005840"/>
              <a:gd name="connsiteX3" fmla="*/ 10351008 w 10351008"/>
              <a:gd name="connsiteY3" fmla="*/ 167643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0 w 10351008"/>
              <a:gd name="connsiteY8" fmla="*/ 167643 h 1005840"/>
              <a:gd name="connsiteX0" fmla="*/ 128016 w 10351008"/>
              <a:gd name="connsiteY0" fmla="*/ 286515 h 1005840"/>
              <a:gd name="connsiteX1" fmla="*/ 167643 w 10351008"/>
              <a:gd name="connsiteY1" fmla="*/ 0 h 1005840"/>
              <a:gd name="connsiteX2" fmla="*/ 10183365 w 10351008"/>
              <a:gd name="connsiteY2" fmla="*/ 0 h 1005840"/>
              <a:gd name="connsiteX3" fmla="*/ 10351008 w 10351008"/>
              <a:gd name="connsiteY3" fmla="*/ 167643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128016 w 10351008"/>
              <a:gd name="connsiteY8" fmla="*/ 286515 h 1005840"/>
              <a:gd name="connsiteX0" fmla="*/ 128016 w 10351008"/>
              <a:gd name="connsiteY0" fmla="*/ 286515 h 1005840"/>
              <a:gd name="connsiteX1" fmla="*/ 167643 w 10351008"/>
              <a:gd name="connsiteY1" fmla="*/ 0 h 1005840"/>
              <a:gd name="connsiteX2" fmla="*/ 10183365 w 10351008"/>
              <a:gd name="connsiteY2" fmla="*/ 0 h 1005840"/>
              <a:gd name="connsiteX3" fmla="*/ 10204704 w 10351008"/>
              <a:gd name="connsiteY3" fmla="*/ 432819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128016 w 10351008"/>
              <a:gd name="connsiteY8" fmla="*/ 286515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1008" h="1005840">
                <a:moveTo>
                  <a:pt x="128016" y="286515"/>
                </a:moveTo>
                <a:cubicBezTo>
                  <a:pt x="128016" y="193928"/>
                  <a:pt x="75056" y="0"/>
                  <a:pt x="167643" y="0"/>
                </a:cubicBezTo>
                <a:lnTo>
                  <a:pt x="10183365" y="0"/>
                </a:lnTo>
                <a:cubicBezTo>
                  <a:pt x="10275952" y="0"/>
                  <a:pt x="10204704" y="340232"/>
                  <a:pt x="10204704" y="432819"/>
                </a:cubicBezTo>
                <a:lnTo>
                  <a:pt x="10351008" y="838197"/>
                </a:lnTo>
                <a:cubicBezTo>
                  <a:pt x="10351008" y="930784"/>
                  <a:pt x="10275952" y="1005840"/>
                  <a:pt x="10183365" y="1005840"/>
                </a:cubicBezTo>
                <a:lnTo>
                  <a:pt x="167643" y="1005840"/>
                </a:lnTo>
                <a:cubicBezTo>
                  <a:pt x="75056" y="1005840"/>
                  <a:pt x="0" y="930784"/>
                  <a:pt x="0" y="838197"/>
                </a:cubicBezTo>
                <a:cubicBezTo>
                  <a:pt x="0" y="614679"/>
                  <a:pt x="128016" y="510033"/>
                  <a:pt x="128016" y="286515"/>
                </a:cubicBezTo>
                <a:close/>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 Tăng nguy cơ thất nghiệp.</a:t>
            </a:r>
            <a:endParaRPr lang="vi-VN" sz="3200" b="1" i="1" dirty="0">
              <a:solidFill>
                <a:schemeClr val="tx1"/>
              </a:solidFill>
            </a:endParaRPr>
          </a:p>
        </p:txBody>
      </p:sp>
      <p:sp>
        <p:nvSpPr>
          <p:cNvPr id="11" name="Rectangle: Rounded Corners 1">
            <a:extLst>
              <a:ext uri="{FF2B5EF4-FFF2-40B4-BE49-F238E27FC236}">
                <a16:creationId xmlns:a16="http://schemas.microsoft.com/office/drawing/2014/main" id="{A708873F-A452-FD8E-6B0E-4B6E91EDE03C}"/>
              </a:ext>
            </a:extLst>
          </p:cNvPr>
          <p:cNvSpPr/>
          <p:nvPr/>
        </p:nvSpPr>
        <p:spPr>
          <a:xfrm>
            <a:off x="5344668" y="3060802"/>
            <a:ext cx="5282184" cy="1172870"/>
          </a:xfrm>
          <a:custGeom>
            <a:avLst/>
            <a:gdLst>
              <a:gd name="connsiteX0" fmla="*/ 0 w 10351008"/>
              <a:gd name="connsiteY0" fmla="*/ 167643 h 1005840"/>
              <a:gd name="connsiteX1" fmla="*/ 167643 w 10351008"/>
              <a:gd name="connsiteY1" fmla="*/ 0 h 1005840"/>
              <a:gd name="connsiteX2" fmla="*/ 10183365 w 10351008"/>
              <a:gd name="connsiteY2" fmla="*/ 0 h 1005840"/>
              <a:gd name="connsiteX3" fmla="*/ 10351008 w 10351008"/>
              <a:gd name="connsiteY3" fmla="*/ 167643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0 w 10351008"/>
              <a:gd name="connsiteY8" fmla="*/ 167643 h 1005840"/>
              <a:gd name="connsiteX0" fmla="*/ 128016 w 10351008"/>
              <a:gd name="connsiteY0" fmla="*/ 286515 h 1005840"/>
              <a:gd name="connsiteX1" fmla="*/ 167643 w 10351008"/>
              <a:gd name="connsiteY1" fmla="*/ 0 h 1005840"/>
              <a:gd name="connsiteX2" fmla="*/ 10183365 w 10351008"/>
              <a:gd name="connsiteY2" fmla="*/ 0 h 1005840"/>
              <a:gd name="connsiteX3" fmla="*/ 10351008 w 10351008"/>
              <a:gd name="connsiteY3" fmla="*/ 167643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128016 w 10351008"/>
              <a:gd name="connsiteY8" fmla="*/ 286515 h 1005840"/>
              <a:gd name="connsiteX0" fmla="*/ 128016 w 10351008"/>
              <a:gd name="connsiteY0" fmla="*/ 286515 h 1005840"/>
              <a:gd name="connsiteX1" fmla="*/ 167643 w 10351008"/>
              <a:gd name="connsiteY1" fmla="*/ 0 h 1005840"/>
              <a:gd name="connsiteX2" fmla="*/ 10183365 w 10351008"/>
              <a:gd name="connsiteY2" fmla="*/ 0 h 1005840"/>
              <a:gd name="connsiteX3" fmla="*/ 10204704 w 10351008"/>
              <a:gd name="connsiteY3" fmla="*/ 432819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128016 w 10351008"/>
              <a:gd name="connsiteY8" fmla="*/ 286515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1008" h="1005840">
                <a:moveTo>
                  <a:pt x="128016" y="286515"/>
                </a:moveTo>
                <a:cubicBezTo>
                  <a:pt x="128016" y="193928"/>
                  <a:pt x="75056" y="0"/>
                  <a:pt x="167643" y="0"/>
                </a:cubicBezTo>
                <a:lnTo>
                  <a:pt x="10183365" y="0"/>
                </a:lnTo>
                <a:cubicBezTo>
                  <a:pt x="10275952" y="0"/>
                  <a:pt x="10204704" y="340232"/>
                  <a:pt x="10204704" y="432819"/>
                </a:cubicBezTo>
                <a:lnTo>
                  <a:pt x="10351008" y="838197"/>
                </a:lnTo>
                <a:cubicBezTo>
                  <a:pt x="10351008" y="930784"/>
                  <a:pt x="10275952" y="1005840"/>
                  <a:pt x="10183365" y="1005840"/>
                </a:cubicBezTo>
                <a:lnTo>
                  <a:pt x="167643" y="1005840"/>
                </a:lnTo>
                <a:cubicBezTo>
                  <a:pt x="75056" y="1005840"/>
                  <a:pt x="0" y="930784"/>
                  <a:pt x="0" y="838197"/>
                </a:cubicBezTo>
                <a:cubicBezTo>
                  <a:pt x="0" y="614679"/>
                  <a:pt x="128016" y="510033"/>
                  <a:pt x="128016" y="286515"/>
                </a:cubicBezTo>
                <a:close/>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Tạo rác thải từ sản phẩm công nghệ</a:t>
            </a:r>
            <a:endParaRPr lang="vi-VN" sz="3200" b="1" i="1" dirty="0">
              <a:solidFill>
                <a:schemeClr val="tx1"/>
              </a:solidFill>
            </a:endParaRPr>
          </a:p>
        </p:txBody>
      </p:sp>
      <p:sp>
        <p:nvSpPr>
          <p:cNvPr id="12" name="Rectangle: Rounded Corners 1">
            <a:extLst>
              <a:ext uri="{FF2B5EF4-FFF2-40B4-BE49-F238E27FC236}">
                <a16:creationId xmlns:a16="http://schemas.microsoft.com/office/drawing/2014/main" id="{63AC93E5-62AC-69F5-748A-5F1E6AD8B5BE}"/>
              </a:ext>
            </a:extLst>
          </p:cNvPr>
          <p:cNvSpPr/>
          <p:nvPr/>
        </p:nvSpPr>
        <p:spPr>
          <a:xfrm>
            <a:off x="5337048" y="4601759"/>
            <a:ext cx="5282184" cy="1172870"/>
          </a:xfrm>
          <a:custGeom>
            <a:avLst/>
            <a:gdLst>
              <a:gd name="connsiteX0" fmla="*/ 0 w 10351008"/>
              <a:gd name="connsiteY0" fmla="*/ 167643 h 1005840"/>
              <a:gd name="connsiteX1" fmla="*/ 167643 w 10351008"/>
              <a:gd name="connsiteY1" fmla="*/ 0 h 1005840"/>
              <a:gd name="connsiteX2" fmla="*/ 10183365 w 10351008"/>
              <a:gd name="connsiteY2" fmla="*/ 0 h 1005840"/>
              <a:gd name="connsiteX3" fmla="*/ 10351008 w 10351008"/>
              <a:gd name="connsiteY3" fmla="*/ 167643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0 w 10351008"/>
              <a:gd name="connsiteY8" fmla="*/ 167643 h 1005840"/>
              <a:gd name="connsiteX0" fmla="*/ 128016 w 10351008"/>
              <a:gd name="connsiteY0" fmla="*/ 286515 h 1005840"/>
              <a:gd name="connsiteX1" fmla="*/ 167643 w 10351008"/>
              <a:gd name="connsiteY1" fmla="*/ 0 h 1005840"/>
              <a:gd name="connsiteX2" fmla="*/ 10183365 w 10351008"/>
              <a:gd name="connsiteY2" fmla="*/ 0 h 1005840"/>
              <a:gd name="connsiteX3" fmla="*/ 10351008 w 10351008"/>
              <a:gd name="connsiteY3" fmla="*/ 167643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128016 w 10351008"/>
              <a:gd name="connsiteY8" fmla="*/ 286515 h 1005840"/>
              <a:gd name="connsiteX0" fmla="*/ 128016 w 10351008"/>
              <a:gd name="connsiteY0" fmla="*/ 286515 h 1005840"/>
              <a:gd name="connsiteX1" fmla="*/ 167643 w 10351008"/>
              <a:gd name="connsiteY1" fmla="*/ 0 h 1005840"/>
              <a:gd name="connsiteX2" fmla="*/ 10183365 w 10351008"/>
              <a:gd name="connsiteY2" fmla="*/ 0 h 1005840"/>
              <a:gd name="connsiteX3" fmla="*/ 10204704 w 10351008"/>
              <a:gd name="connsiteY3" fmla="*/ 432819 h 1005840"/>
              <a:gd name="connsiteX4" fmla="*/ 10351008 w 10351008"/>
              <a:gd name="connsiteY4" fmla="*/ 838197 h 1005840"/>
              <a:gd name="connsiteX5" fmla="*/ 10183365 w 10351008"/>
              <a:gd name="connsiteY5" fmla="*/ 1005840 h 1005840"/>
              <a:gd name="connsiteX6" fmla="*/ 167643 w 10351008"/>
              <a:gd name="connsiteY6" fmla="*/ 1005840 h 1005840"/>
              <a:gd name="connsiteX7" fmla="*/ 0 w 10351008"/>
              <a:gd name="connsiteY7" fmla="*/ 838197 h 1005840"/>
              <a:gd name="connsiteX8" fmla="*/ 128016 w 10351008"/>
              <a:gd name="connsiteY8" fmla="*/ 286515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1008" h="1005840">
                <a:moveTo>
                  <a:pt x="128016" y="286515"/>
                </a:moveTo>
                <a:cubicBezTo>
                  <a:pt x="128016" y="193928"/>
                  <a:pt x="75056" y="0"/>
                  <a:pt x="167643" y="0"/>
                </a:cubicBezTo>
                <a:lnTo>
                  <a:pt x="10183365" y="0"/>
                </a:lnTo>
                <a:cubicBezTo>
                  <a:pt x="10275952" y="0"/>
                  <a:pt x="10204704" y="340232"/>
                  <a:pt x="10204704" y="432819"/>
                </a:cubicBezTo>
                <a:lnTo>
                  <a:pt x="10351008" y="838197"/>
                </a:lnTo>
                <a:cubicBezTo>
                  <a:pt x="10351008" y="930784"/>
                  <a:pt x="10275952" y="1005840"/>
                  <a:pt x="10183365" y="1005840"/>
                </a:cubicBezTo>
                <a:lnTo>
                  <a:pt x="167643" y="1005840"/>
                </a:lnTo>
                <a:cubicBezTo>
                  <a:pt x="75056" y="1005840"/>
                  <a:pt x="0" y="930784"/>
                  <a:pt x="0" y="838197"/>
                </a:cubicBezTo>
                <a:cubicBezTo>
                  <a:pt x="0" y="614679"/>
                  <a:pt x="128016" y="510033"/>
                  <a:pt x="128016" y="286515"/>
                </a:cubicBezTo>
                <a:close/>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Tạo thông tin sai lệch và tin tức giả mạo…</a:t>
            </a:r>
            <a:endParaRPr lang="vi-VN" sz="3200" b="1" i="1" dirty="0">
              <a:solidFill>
                <a:schemeClr val="tx1"/>
              </a:solidFill>
            </a:endParaRPr>
          </a:p>
        </p:txBody>
      </p:sp>
    </p:spTree>
    <p:extLst>
      <p:ext uri="{BB962C8B-B14F-4D97-AF65-F5344CB8AC3E}">
        <p14:creationId xmlns:p14="http://schemas.microsoft.com/office/powerpoint/2010/main" val="27386491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523</Words>
  <Application>Microsoft Office PowerPoint</Application>
  <PresentationFormat>Widescreen</PresentationFormat>
  <Paragraphs>56</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UTM Showcard</vt:lpstr>
      <vt:lpstr>#9Slide03 Duepuntozero</vt:lpstr>
      <vt:lpstr>Calibri</vt:lpstr>
      <vt:lpstr>#9Slide07 SVNMomento</vt:lpstr>
      <vt:lpstr>Arial</vt:lpstr>
      <vt:lpstr>#9Slide06 Carolinea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1</cp:revision>
  <dcterms:created xsi:type="dcterms:W3CDTF">2024-07-19T12:07:37Z</dcterms:created>
  <dcterms:modified xsi:type="dcterms:W3CDTF">2024-07-19T12:45:43Z</dcterms:modified>
</cp:coreProperties>
</file>