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1_DFA5E5E3.xml" ContentType="application/vnd.ms-powerpoint.comments+xml"/>
  <Override PartName="/ppt/comments/modernComment_132_4EBAA2E2.xml" ContentType="application/vnd.ms-powerpoint.comment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34"/>
  </p:notesMasterIdLst>
  <p:handoutMasterIdLst>
    <p:handoutMasterId r:id="rId35"/>
  </p:handoutMasterIdLst>
  <p:sldIdLst>
    <p:sldId id="259" r:id="rId3"/>
    <p:sldId id="290" r:id="rId4"/>
    <p:sldId id="291" r:id="rId5"/>
    <p:sldId id="305" r:id="rId6"/>
    <p:sldId id="306" r:id="rId7"/>
    <p:sldId id="307" r:id="rId8"/>
    <p:sldId id="303" r:id="rId9"/>
    <p:sldId id="258" r:id="rId10"/>
    <p:sldId id="292" r:id="rId11"/>
    <p:sldId id="293" r:id="rId12"/>
    <p:sldId id="308" r:id="rId13"/>
    <p:sldId id="294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9" r:id="rId24"/>
    <p:sldId id="320" r:id="rId25"/>
    <p:sldId id="321" r:id="rId26"/>
    <p:sldId id="322" r:id="rId27"/>
    <p:sldId id="318" r:id="rId28"/>
    <p:sldId id="323" r:id="rId29"/>
    <p:sldId id="324" r:id="rId30"/>
    <p:sldId id="325" r:id="rId31"/>
    <p:sldId id="295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đầu" id="{3D4055E5-5CFE-4790-998C-1917D48667B4}">
          <p14:sldIdLst>
            <p14:sldId id="259"/>
          </p14:sldIdLst>
        </p14:section>
        <p14:section name="Khởi động" id="{B75565D4-3477-4255-9126-CBF6E9368C13}">
          <p14:sldIdLst>
            <p14:sldId id="290"/>
            <p14:sldId id="291"/>
            <p14:sldId id="305"/>
            <p14:sldId id="306"/>
            <p14:sldId id="307"/>
            <p14:sldId id="303"/>
          </p14:sldIdLst>
        </p14:section>
        <p14:section name="Mục tiêu" id="{13D4DCCC-C710-484F-A5FE-C7646573EE50}">
          <p14:sldIdLst>
            <p14:sldId id="258"/>
          </p14:sldIdLst>
        </p14:section>
        <p14:section name="Các hoạt động" id="{FC4D5219-C23C-443D-BD62-AD8A50E25F65}">
          <p14:sldIdLst>
            <p14:sldId id="292"/>
          </p14:sldIdLst>
        </p14:section>
        <p14:section name="Khám phá" id="{1A2AF429-3E1E-4BE7-BFAB-69A638DBF1B4}">
          <p14:sldIdLst>
            <p14:sldId id="293"/>
            <p14:sldId id="308"/>
            <p14:sldId id="294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9"/>
            <p14:sldId id="320"/>
            <p14:sldId id="321"/>
            <p14:sldId id="322"/>
          </p14:sldIdLst>
        </p14:section>
        <p14:section name="Luyện tập" id="{F0ED2D4E-0E6F-47FE-9C9B-325778FD74FB}">
          <p14:sldIdLst>
            <p14:sldId id="318"/>
            <p14:sldId id="323"/>
            <p14:sldId id="324"/>
            <p14:sldId id="325"/>
          </p14:sldIdLst>
        </p14:section>
        <p14:section name="Ghi nhớ" id="{01E20043-9986-4CF3-A2FF-61E53683A4A0}">
          <p14:sldIdLst>
            <p14:sldId id="295"/>
          </p14:sldIdLst>
        </p14:section>
        <p14:section name="Tạm biệt" id="{805793CA-235C-48D5-8B99-8F60272EEBBF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5B2088-E863-468F-05CC-030C7A85D6C6}" name="Tu Nguyen" initials="TN" userId="78274b7b7f805cc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39800"/>
    <a:srgbClr val="FFC000"/>
    <a:srgbClr val="008CCF"/>
    <a:srgbClr val="18488A"/>
    <a:srgbClr val="00B0F0"/>
    <a:srgbClr val="6AC4F1"/>
    <a:srgbClr val="D48A45"/>
    <a:srgbClr val="E97132"/>
    <a:srgbClr val="4E9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AF513-76FC-4A6A-A3B8-52DA8A8EFD16}" v="15" dt="2024-09-04T03:13:23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-62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85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 Nguyen" userId="78274b7b7f805cc5" providerId="LiveId" clId="{2FDAF513-76FC-4A6A-A3B8-52DA8A8EFD16}"/>
    <pc:docChg chg="undo custSel modSld">
      <pc:chgData name="Tu Nguyen" userId="78274b7b7f805cc5" providerId="LiveId" clId="{2FDAF513-76FC-4A6A-A3B8-52DA8A8EFD16}" dt="2024-09-04T03:17:48.604" v="37" actId="20577"/>
      <pc:docMkLst>
        <pc:docMk/>
      </pc:docMkLst>
      <pc:sldChg chg="modSp">
        <pc:chgData name="Tu Nguyen" userId="78274b7b7f805cc5" providerId="LiveId" clId="{2FDAF513-76FC-4A6A-A3B8-52DA8A8EFD16}" dt="2024-09-04T03:13:23.536" v="14" actId="6549"/>
        <pc:sldMkLst>
          <pc:docMk/>
          <pc:sldMk cId="2214631084" sldId="291"/>
        </pc:sldMkLst>
        <pc:spChg chg="mod">
          <ac:chgData name="Tu Nguyen" userId="78274b7b7f805cc5" providerId="LiveId" clId="{2FDAF513-76FC-4A6A-A3B8-52DA8A8EFD16}" dt="2024-09-04T03:13:23.536" v="14" actId="6549"/>
          <ac:spMkLst>
            <pc:docMk/>
            <pc:sldMk cId="2214631084" sldId="291"/>
            <ac:spMk id="9" creationId="{C4BE7B14-CDB1-BD7E-8A86-F9FFA5653D8A}"/>
          </ac:spMkLst>
        </pc:spChg>
      </pc:sldChg>
      <pc:sldChg chg="modSp mod">
        <pc:chgData name="Tu Nguyen" userId="78274b7b7f805cc5" providerId="LiveId" clId="{2FDAF513-76FC-4A6A-A3B8-52DA8A8EFD16}" dt="2024-09-04T03:17:48.604" v="37" actId="20577"/>
        <pc:sldMkLst>
          <pc:docMk/>
          <pc:sldMk cId="1320854242" sldId="306"/>
        </pc:sldMkLst>
        <pc:spChg chg="mod">
          <ac:chgData name="Tu Nguyen" userId="78274b7b7f805cc5" providerId="LiveId" clId="{2FDAF513-76FC-4A6A-A3B8-52DA8A8EFD16}" dt="2024-09-04T03:17:48.604" v="37" actId="20577"/>
          <ac:spMkLst>
            <pc:docMk/>
            <pc:sldMk cId="1320854242" sldId="306"/>
            <ac:spMk id="11" creationId="{8D18518C-D1E9-CC0A-BEED-E33801CA70AB}"/>
          </ac:spMkLst>
        </pc:spChg>
      </pc:sldChg>
    </pc:docChg>
  </pc:docChgLst>
  <pc:docChgLst>
    <pc:chgData name="Tu Nguyen" userId="78274b7b7f805cc5" providerId="LiveId" clId="{7281B40B-487E-4CF3-90E6-ACE6A589D9D3}"/>
    <pc:docChg chg="undo custSel modSld">
      <pc:chgData name="Tu Nguyen" userId="78274b7b7f805cc5" providerId="LiveId" clId="{7281B40B-487E-4CF3-90E6-ACE6A589D9D3}" dt="2024-09-05T02:07:41.898" v="22" actId="1076"/>
      <pc:docMkLst>
        <pc:docMk/>
      </pc:docMkLst>
      <pc:sldChg chg="modSp mod">
        <pc:chgData name="Tu Nguyen" userId="78274b7b7f805cc5" providerId="LiveId" clId="{7281B40B-487E-4CF3-90E6-ACE6A589D9D3}" dt="2024-09-05T02:03:52.416" v="0" actId="6549"/>
        <pc:sldMkLst>
          <pc:docMk/>
          <pc:sldMk cId="3877778519" sldId="294"/>
        </pc:sldMkLst>
        <pc:spChg chg="mod">
          <ac:chgData name="Tu Nguyen" userId="78274b7b7f805cc5" providerId="LiveId" clId="{7281B40B-487E-4CF3-90E6-ACE6A589D9D3}" dt="2024-09-05T02:03:52.416" v="0" actId="6549"/>
          <ac:spMkLst>
            <pc:docMk/>
            <pc:sldMk cId="3877778519" sldId="294"/>
            <ac:spMk id="7" creationId="{0808B807-366F-547B-4938-40321192BC97}"/>
          </ac:spMkLst>
        </pc:spChg>
      </pc:sldChg>
      <pc:sldChg chg="modSp mod">
        <pc:chgData name="Tu Nguyen" userId="78274b7b7f805cc5" providerId="LiveId" clId="{7281B40B-487E-4CF3-90E6-ACE6A589D9D3}" dt="2024-09-05T02:07:41.898" v="22" actId="1076"/>
        <pc:sldMkLst>
          <pc:docMk/>
          <pc:sldMk cId="2425049085" sldId="295"/>
        </pc:sldMkLst>
        <pc:spChg chg="mod">
          <ac:chgData name="Tu Nguyen" userId="78274b7b7f805cc5" providerId="LiveId" clId="{7281B40B-487E-4CF3-90E6-ACE6A589D9D3}" dt="2024-09-05T02:07:37.653" v="21" actId="6549"/>
          <ac:spMkLst>
            <pc:docMk/>
            <pc:sldMk cId="2425049085" sldId="295"/>
            <ac:spMk id="15" creationId="{608B5B22-E3A9-53E3-208F-1BA29FD1F991}"/>
          </ac:spMkLst>
        </pc:spChg>
        <pc:picChg chg="mod">
          <ac:chgData name="Tu Nguyen" userId="78274b7b7f805cc5" providerId="LiveId" clId="{7281B40B-487E-4CF3-90E6-ACE6A589D9D3}" dt="2024-09-05T02:07:41.898" v="22" actId="1076"/>
          <ac:picMkLst>
            <pc:docMk/>
            <pc:sldMk cId="2425049085" sldId="295"/>
            <ac:picMk id="20" creationId="{F8CC2674-E663-BD6F-CD69-741C9871730A}"/>
          </ac:picMkLst>
        </pc:picChg>
      </pc:sldChg>
      <pc:sldChg chg="modSp mod">
        <pc:chgData name="Tu Nguyen" userId="78274b7b7f805cc5" providerId="LiveId" clId="{7281B40B-487E-4CF3-90E6-ACE6A589D9D3}" dt="2024-09-05T02:04:36.804" v="7" actId="1076"/>
        <pc:sldMkLst>
          <pc:docMk/>
          <pc:sldMk cId="1485900658" sldId="310"/>
        </pc:sldMkLst>
        <pc:grpChg chg="mod">
          <ac:chgData name="Tu Nguyen" userId="78274b7b7f805cc5" providerId="LiveId" clId="{7281B40B-487E-4CF3-90E6-ACE6A589D9D3}" dt="2024-09-05T02:04:33.525" v="6" actId="1076"/>
          <ac:grpSpMkLst>
            <pc:docMk/>
            <pc:sldMk cId="1485900658" sldId="310"/>
            <ac:grpSpMk id="23" creationId="{13EA07AE-7314-4BA4-F7DE-1557FB2AE67A}"/>
          </ac:grpSpMkLst>
        </pc:grpChg>
        <pc:grpChg chg="mod">
          <ac:chgData name="Tu Nguyen" userId="78274b7b7f805cc5" providerId="LiveId" clId="{7281B40B-487E-4CF3-90E6-ACE6A589D9D3}" dt="2024-09-05T02:04:08.816" v="2" actId="1076"/>
          <ac:grpSpMkLst>
            <pc:docMk/>
            <pc:sldMk cId="1485900658" sldId="310"/>
            <ac:grpSpMk id="24" creationId="{F2A47BFE-7461-49AD-76F0-9B042AA8D74C}"/>
          </ac:grpSpMkLst>
        </pc:grpChg>
        <pc:grpChg chg="mod">
          <ac:chgData name="Tu Nguyen" userId="78274b7b7f805cc5" providerId="LiveId" clId="{7281B40B-487E-4CF3-90E6-ACE6A589D9D3}" dt="2024-09-05T02:04:36.804" v="7" actId="1076"/>
          <ac:grpSpMkLst>
            <pc:docMk/>
            <pc:sldMk cId="1485900658" sldId="310"/>
            <ac:grpSpMk id="25" creationId="{DDC13195-2E79-BB99-735C-3AE0A8A588DB}"/>
          </ac:grpSpMkLst>
        </pc:grpChg>
      </pc:sldChg>
      <pc:sldChg chg="modSp mod">
        <pc:chgData name="Tu Nguyen" userId="78274b7b7f805cc5" providerId="LiveId" clId="{7281B40B-487E-4CF3-90E6-ACE6A589D9D3}" dt="2024-09-05T02:05:23.444" v="10" actId="20577"/>
        <pc:sldMkLst>
          <pc:docMk/>
          <pc:sldMk cId="3475092317" sldId="312"/>
        </pc:sldMkLst>
        <pc:spChg chg="mod">
          <ac:chgData name="Tu Nguyen" userId="78274b7b7f805cc5" providerId="LiveId" clId="{7281B40B-487E-4CF3-90E6-ACE6A589D9D3}" dt="2024-09-05T02:05:23.444" v="10" actId="20577"/>
          <ac:spMkLst>
            <pc:docMk/>
            <pc:sldMk cId="3475092317" sldId="312"/>
            <ac:spMk id="7" creationId="{0808B807-366F-547B-4938-40321192BC97}"/>
          </ac:spMkLst>
        </pc:spChg>
      </pc:sldChg>
      <pc:sldChg chg="modSp mod">
        <pc:chgData name="Tu Nguyen" userId="78274b7b7f805cc5" providerId="LiveId" clId="{7281B40B-487E-4CF3-90E6-ACE6A589D9D3}" dt="2024-09-05T02:05:39.778" v="11" actId="14100"/>
        <pc:sldMkLst>
          <pc:docMk/>
          <pc:sldMk cId="2117457021" sldId="313"/>
        </pc:sldMkLst>
        <pc:picChg chg="mod">
          <ac:chgData name="Tu Nguyen" userId="78274b7b7f805cc5" providerId="LiveId" clId="{7281B40B-487E-4CF3-90E6-ACE6A589D9D3}" dt="2024-09-05T02:05:39.778" v="11" actId="14100"/>
          <ac:picMkLst>
            <pc:docMk/>
            <pc:sldMk cId="2117457021" sldId="313"/>
            <ac:picMk id="10" creationId="{24666E10-3FCE-6DF2-05A1-907C06E81D88}"/>
          </ac:picMkLst>
        </pc:picChg>
      </pc:sldChg>
      <pc:sldChg chg="modSp mod">
        <pc:chgData name="Tu Nguyen" userId="78274b7b7f805cc5" providerId="LiveId" clId="{7281B40B-487E-4CF3-90E6-ACE6A589D9D3}" dt="2024-09-05T02:06:11.386" v="12" actId="14100"/>
        <pc:sldMkLst>
          <pc:docMk/>
          <pc:sldMk cId="3187707954" sldId="320"/>
        </pc:sldMkLst>
        <pc:picChg chg="mod">
          <ac:chgData name="Tu Nguyen" userId="78274b7b7f805cc5" providerId="LiveId" clId="{7281B40B-487E-4CF3-90E6-ACE6A589D9D3}" dt="2024-09-05T02:06:11.386" v="12" actId="14100"/>
          <ac:picMkLst>
            <pc:docMk/>
            <pc:sldMk cId="3187707954" sldId="320"/>
            <ac:picMk id="24" creationId="{E66DE963-2E89-26D8-4A5A-A7CFDD37FB20}"/>
          </ac:picMkLst>
        </pc:picChg>
      </pc:sldChg>
      <pc:sldChg chg="modSp mod">
        <pc:chgData name="Tu Nguyen" userId="78274b7b7f805cc5" providerId="LiveId" clId="{7281B40B-487E-4CF3-90E6-ACE6A589D9D3}" dt="2024-09-05T02:06:25.159" v="18" actId="20577"/>
        <pc:sldMkLst>
          <pc:docMk/>
          <pc:sldMk cId="3919052179" sldId="321"/>
        </pc:sldMkLst>
        <pc:spChg chg="mod">
          <ac:chgData name="Tu Nguyen" userId="78274b7b7f805cc5" providerId="LiveId" clId="{7281B40B-487E-4CF3-90E6-ACE6A589D9D3}" dt="2024-09-05T02:06:25.159" v="18" actId="20577"/>
          <ac:spMkLst>
            <pc:docMk/>
            <pc:sldMk cId="3919052179" sldId="321"/>
            <ac:spMk id="18" creationId="{695A7378-F3E8-0355-BF45-05331644A1AE}"/>
          </ac:spMkLst>
        </pc:spChg>
      </pc:sldChg>
    </pc:docChg>
  </pc:docChgLst>
</pc:chgInfo>
</file>

<file path=ppt/comments/modernComment_131_DFA5E5E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DB743C-9F2B-41B0-9625-5EA5E94C6E2C}" authorId="{F75B2088-E863-468F-05CC-030C7A85D6C6}" created="2024-09-04T03:16:29.91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52191459" sldId="305"/>
      <ac:picMk id="22" creationId="{0ED774B3-77FE-0EBC-220C-8DECC9F612E9}"/>
    </ac:deMkLst>
    <p188:txBody>
      <a:bodyPr/>
      <a:lstStyle/>
      <a:p>
        <a:r>
          <a:rPr lang="en-US"/>
          <a:t>Nhờ BTV xóa tên thương hiệu "Lenovo" (nếu cần)</a:t>
        </a:r>
      </a:p>
    </p188:txBody>
  </p188:cm>
</p188:cmLst>
</file>

<file path=ppt/comments/modernComment_132_4EBAA2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C87D15-4852-4F63-9752-1FBF2FE6FA48}" authorId="{F75B2088-E863-468F-05CC-030C7A85D6C6}" created="2024-09-04T03:16:55.576">
    <pc:sldMkLst xmlns:pc="http://schemas.microsoft.com/office/powerpoint/2013/main/command">
      <pc:docMk/>
      <pc:sldMk cId="1320854242" sldId="306"/>
    </pc:sldMkLst>
    <p188:txBody>
      <a:bodyPr/>
      <a:lstStyle/>
      <a:p>
        <a:r>
          <a:rPr lang="en-US"/>
          <a:t>Nhờ BTV xóa tên thương hiệu "Asus, soundmax" (nếu cần)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9FD2288-A423-DF80-E117-59A6A47ED7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4E4890-48C4-B43B-ECDE-E7D6C68D1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AE7CA-3566-4A4F-BFD2-E094316A71C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39B7F7-41D5-C052-5F58-523491E42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F85038-D7BD-3202-AB8C-65BCE9F919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0B4E-8770-4B83-ADF5-231C3B965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8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E7D9-50C5-4869-B733-30DCDD2A1896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8588-3E2C-4C98-B9BD-2A8EEA783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C8588-3E2C-4C98-B9BD-2A8EEA783E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8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gi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5.png"/><Relationship Id="rId4" Type="http://schemas.openxmlformats.org/officeDocument/2006/relationships/image" Target="../media/image16.gi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svg"/><Relationship Id="rId5" Type="http://schemas.openxmlformats.org/officeDocument/2006/relationships/image" Target="../media/image48.png"/><Relationship Id="rId4" Type="http://schemas.openxmlformats.org/officeDocument/2006/relationships/image" Target="../media/image4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svg"/><Relationship Id="rId5" Type="http://schemas.openxmlformats.org/officeDocument/2006/relationships/image" Target="../media/image49.png"/><Relationship Id="rId4" Type="http://schemas.openxmlformats.org/officeDocument/2006/relationships/image" Target="../media/image4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82AC72E-4D1C-1DE4-B80A-724DED666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8244" y="2602647"/>
            <a:ext cx="6206266" cy="4639458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BE53-ECA9-418E-8714-115D2A40A3F7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4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464A-62BA-4315-993C-8693F59540C6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348204"/>
            <a:ext cx="0" cy="4371678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F7A2B8-60CE-822A-23D3-7F66E5DC56DB}"/>
              </a:ext>
            </a:extLst>
          </p:cNvPr>
          <p:cNvGrpSpPr/>
          <p:nvPr userDrawn="1"/>
        </p:nvGrpSpPr>
        <p:grpSpPr>
          <a:xfrm>
            <a:off x="2314436" y="1488922"/>
            <a:ext cx="4338475" cy="1729435"/>
            <a:chOff x="2314436" y="1488922"/>
            <a:chExt cx="4338475" cy="1729435"/>
          </a:xfrm>
        </p:grpSpPr>
        <p:pic>
          <p:nvPicPr>
            <p:cNvPr id="46" name="图片 4">
              <a:extLst>
                <a:ext uri="{FF2B5EF4-FFF2-40B4-BE49-F238E27FC236}">
                  <a16:creationId xmlns:a16="http://schemas.microsoft.com/office/drawing/2014/main" xmlns="" id="{9AAE83A1-967C-6482-7C55-B91A1975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8147" y="1508976"/>
              <a:ext cx="3280165" cy="1709381"/>
            </a:xfrm>
            <a:prstGeom prst="rect">
              <a:avLst/>
            </a:prstGeom>
          </p:spPr>
        </p:pic>
        <p:grpSp>
          <p:nvGrpSpPr>
            <p:cNvPr id="47" name="组合 5">
              <a:extLst>
                <a:ext uri="{FF2B5EF4-FFF2-40B4-BE49-F238E27FC236}">
                  <a16:creationId xmlns:a16="http://schemas.microsoft.com/office/drawing/2014/main" xmlns="" id="{94B54D31-345A-C7B8-4390-6DDA2E324D2D}"/>
                </a:ext>
              </a:extLst>
            </p:cNvPr>
            <p:cNvGrpSpPr/>
            <p:nvPr/>
          </p:nvGrpSpPr>
          <p:grpSpPr>
            <a:xfrm flipH="1">
              <a:off x="2314436" y="1488922"/>
              <a:ext cx="4338475" cy="1221231"/>
              <a:chOff x="7995986" y="760883"/>
              <a:chExt cx="3436053" cy="540840"/>
            </a:xfrm>
          </p:grpSpPr>
          <p:sp>
            <p:nvSpPr>
              <p:cNvPr id="48" name="Freeform 56">
                <a:extLst>
                  <a:ext uri="{FF2B5EF4-FFF2-40B4-BE49-F238E27FC236}">
                    <a16:creationId xmlns:a16="http://schemas.microsoft.com/office/drawing/2014/main" xmlns="" id="{22EEA318-2864-44E8-006E-600F4F71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0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Freeform 57">
                <a:extLst>
                  <a:ext uri="{FF2B5EF4-FFF2-40B4-BE49-F238E27FC236}">
                    <a16:creationId xmlns:a16="http://schemas.microsoft.com/office/drawing/2014/main" xmlns="" id="{C26E2D04-AA9D-AF2A-CE92-A682523D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Freeform 58">
                <a:extLst>
                  <a:ext uri="{FF2B5EF4-FFF2-40B4-BE49-F238E27FC236}">
                    <a16:creationId xmlns:a16="http://schemas.microsoft.com/office/drawing/2014/main" xmlns="" id="{967C9642-4EBD-391B-D398-ECB4EC23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333056" y="1754198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15BE1EA-95D1-41F0-784C-21CBD5E18606}"/>
              </a:ext>
            </a:extLst>
          </p:cNvPr>
          <p:cNvGrpSpPr/>
          <p:nvPr userDrawn="1"/>
        </p:nvGrpSpPr>
        <p:grpSpPr>
          <a:xfrm>
            <a:off x="2327648" y="4233444"/>
            <a:ext cx="4359787" cy="1729435"/>
            <a:chOff x="2327648" y="4233444"/>
            <a:chExt cx="4359787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1359" y="4253498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7648" y="4233444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04306" y="443262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30C315-6BB8-590D-F7A0-C221CDCE0611}"/>
              </a:ext>
            </a:extLst>
          </p:cNvPr>
          <p:cNvGrpSpPr/>
          <p:nvPr userDrawn="1"/>
        </p:nvGrpSpPr>
        <p:grpSpPr>
          <a:xfrm>
            <a:off x="5418752" y="2905717"/>
            <a:ext cx="4404057" cy="1729435"/>
            <a:chOff x="6716065" y="2208677"/>
            <a:chExt cx="4404057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6246" y="222873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6781647" y="220867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6716065" y="2420207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3" name="Text Placeholder 21">
            <a:extLst>
              <a:ext uri="{FF2B5EF4-FFF2-40B4-BE49-F238E27FC236}">
                <a16:creationId xmlns:a16="http://schemas.microsoft.com/office/drawing/2014/main" xmlns="" id="{05D21439-6EF9-D252-9A83-6A0B4E9CE31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02992" y="419109"/>
            <a:ext cx="8343256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dung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07474"/>
                </a:solidFill>
                <a:latin typeface="Arial" panose="020B0604020202020204" pitchFamily="34" charset="0"/>
                <a:ea typeface="华康海报体W12" pitchFamily="81" charset="-122"/>
                <a:cs typeface="Arial" panose="020B0604020202020204" pitchFamily="34" charset="0"/>
              </a:rPr>
              <a:t>đây</a:t>
            </a:r>
            <a:endParaRPr lang="en-US" dirty="0"/>
          </a:p>
        </p:txBody>
      </p: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51477" y="154913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81647" y="291380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64746" y="4233444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3" name="Text Placeholder 21">
            <a:extLst>
              <a:ext uri="{FF2B5EF4-FFF2-40B4-BE49-F238E27FC236}">
                <a16:creationId xmlns:a16="http://schemas.microsoft.com/office/drawing/2014/main" xmlns="" id="{12CECB6C-524D-71B8-6FCA-86C8F438A61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314436" y="2601890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xmlns="" id="{74A95B58-9496-21D8-1A6B-A5B1588A62F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72695" y="3952143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5" name="Text Placeholder 21">
            <a:extLst>
              <a:ext uri="{FF2B5EF4-FFF2-40B4-BE49-F238E27FC236}">
                <a16:creationId xmlns:a16="http://schemas.microsoft.com/office/drawing/2014/main" xmlns="" id="{A82964FA-9F27-F07C-50E6-82B417F5A469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42324" y="5280765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1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/>
      <p:bldP spid="9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:a16="http://schemas.microsoft.com/office/drawing/2014/main" xmlns="" id="{8F10E5AE-CD40-164C-1DE2-DA6575165D9E}"/>
              </a:ext>
            </a:extLst>
          </p:cNvPr>
          <p:cNvCxnSpPr>
            <a:cxnSpLocks/>
          </p:cNvCxnSpPr>
          <p:nvPr userDrawn="1"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678A5B8-8108-52DA-29E6-FDC938022EBD}"/>
              </a:ext>
            </a:extLst>
          </p:cNvPr>
          <p:cNvGrpSpPr/>
          <p:nvPr userDrawn="1"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xmlns="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xmlns="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xmlns="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xmlns="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79BA8DE6-156D-4976-A980-145AFFEF7675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4CFC032-0D2F-1D3C-5F09-279BD65F4ABF}"/>
              </a:ext>
            </a:extLst>
          </p:cNvPr>
          <p:cNvGrpSpPr/>
          <p:nvPr userDrawn="1"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:a16="http://schemas.microsoft.com/office/drawing/2014/main" xmlns="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:a16="http://schemas.microsoft.com/office/drawing/2014/main" xmlns="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:a16="http://schemas.microsoft.com/office/drawing/2014/main" xmlns="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:a16="http://schemas.microsoft.com/office/drawing/2014/main" xmlns="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:a16="http://schemas.microsoft.com/office/drawing/2014/main" xmlns="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:a16="http://schemas.microsoft.com/office/drawing/2014/main" xmlns="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:a16="http://schemas.microsoft.com/office/drawing/2014/main" xmlns="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96CD09B-5C00-40F6-2A1E-C8C333C0394D}"/>
              </a:ext>
            </a:extLst>
          </p:cNvPr>
          <p:cNvGrpSpPr/>
          <p:nvPr userDrawn="1"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:a16="http://schemas.microsoft.com/office/drawing/2014/main" xmlns="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:a16="http://schemas.microsoft.com/office/drawing/2014/main" xmlns="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:a16="http://schemas.microsoft.com/office/drawing/2014/main" xmlns="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:a16="http://schemas.microsoft.com/office/drawing/2014/main" xmlns="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:a16="http://schemas.microsoft.com/office/drawing/2014/main" xmlns="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:a16="http://schemas.microsoft.com/office/drawing/2014/main" xmlns="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BFB800A-60D2-411D-485E-512E3E634EDD}"/>
              </a:ext>
            </a:extLst>
          </p:cNvPr>
          <p:cNvGrpSpPr/>
          <p:nvPr userDrawn="1"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:a16="http://schemas.microsoft.com/office/drawing/2014/main" xmlns="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:a16="http://schemas.microsoft.com/office/drawing/2014/main" xmlns="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:a16="http://schemas.microsoft.com/office/drawing/2014/main" xmlns="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:a16="http://schemas.microsoft.com/office/drawing/2014/main" xmlns="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:a16="http://schemas.microsoft.com/office/drawing/2014/main" xmlns="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:a16="http://schemas.microsoft.com/office/drawing/2014/main" xmlns="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:a16="http://schemas.microsoft.com/office/drawing/2014/main" xmlns="" id="{4F55A73F-59CB-F5C0-EE63-B0A856FF341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:a16="http://schemas.microsoft.com/office/drawing/2014/main" xmlns="" id="{81BD3B4C-0E5B-B955-740F-0356FDC102A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:a16="http://schemas.microsoft.com/office/drawing/2014/main" xmlns="" id="{B72FD284-8BD3-9DD9-08AA-0D7BCFFB336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3AB5D75-2E7E-45FD-F475-B12F913C3CC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7F9FBF4B-E8DE-A999-566E-8D543A9D501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993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DCB46-C2FC-46A1-9FDE-F3FC008C49F9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DFB61834-FE7D-45FE-6E7D-CB4235010D26}"/>
              </a:ext>
            </a:extLst>
          </p:cNvPr>
          <p:cNvSpPr/>
          <p:nvPr userDrawn="1"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0D71504B-8174-EEA1-A0F0-5297C51726B9}"/>
              </a:ext>
            </a:extLst>
          </p:cNvPr>
          <p:cNvSpPr/>
          <p:nvPr userDrawn="1"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xmlns="" id="{8D43F821-3250-8DAF-32F6-A54625E5D775}"/>
              </a:ext>
            </a:extLst>
          </p:cNvPr>
          <p:cNvSpPr/>
          <p:nvPr userDrawn="1"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EB11F3A7-A636-6BD2-0448-AC1907EF9DBE}"/>
              </a:ext>
            </a:extLst>
          </p:cNvPr>
          <p:cNvSpPr/>
          <p:nvPr userDrawn="1"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xmlns="" id="{B0AA3ACB-B961-F797-0C84-FB84BC98A456}"/>
              </a:ext>
            </a:extLst>
          </p:cNvPr>
          <p:cNvSpPr/>
          <p:nvPr userDrawn="1"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B235F7FB-99DC-42C5-5C9C-B0887DC341C1}"/>
              </a:ext>
            </a:extLst>
          </p:cNvPr>
          <p:cNvSpPr/>
          <p:nvPr userDrawn="1"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xmlns="" id="{D9E4D959-FA9B-1FAF-3006-E6BDF5D77F4B}"/>
              </a:ext>
            </a:extLst>
          </p:cNvPr>
          <p:cNvSpPr/>
          <p:nvPr userDrawn="1"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9D1B4A4-616A-A91F-F6C0-D0BE109893F5}"/>
              </a:ext>
            </a:extLst>
          </p:cNvPr>
          <p:cNvSpPr/>
          <p:nvPr userDrawn="1"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DD3CCCD-3EB3-A1E4-3D54-6FBFBD5EAE16}"/>
              </a:ext>
            </a:extLst>
          </p:cNvPr>
          <p:cNvSpPr/>
          <p:nvPr userDrawn="1"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5AF558A-9CDB-F362-1FD1-D069646DE60D}"/>
              </a:ext>
            </a:extLst>
          </p:cNvPr>
          <p:cNvSpPr/>
          <p:nvPr userDrawn="1"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C3E2AFC-731F-7257-1664-0B8CA1CA64AC}"/>
              </a:ext>
            </a:extLst>
          </p:cNvPr>
          <p:cNvSpPr/>
          <p:nvPr userDrawn="1"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FDC0AFE-FE28-B86C-FB4B-B2B027526B56}"/>
              </a:ext>
            </a:extLst>
          </p:cNvPr>
          <p:cNvSpPr/>
          <p:nvPr userDrawn="1"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1D90159-6C2E-A758-3326-906CE924D807}"/>
              </a:ext>
            </a:extLst>
          </p:cNvPr>
          <p:cNvSpPr/>
          <p:nvPr userDrawn="1"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3BB451B-ECB1-6FC9-BA9D-A00540B43770}"/>
              </a:ext>
            </a:extLst>
          </p:cNvPr>
          <p:cNvSpPr/>
          <p:nvPr userDrawn="1"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83F6092-C4E9-7965-CAA0-A28C4A00EFBC}"/>
              </a:ext>
            </a:extLst>
          </p:cNvPr>
          <p:cNvSpPr/>
          <p:nvPr userDrawn="1"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682A91F-9020-C788-B6F1-4F2F223E1CB1}"/>
              </a:ext>
            </a:extLst>
          </p:cNvPr>
          <p:cNvSpPr/>
          <p:nvPr userDrawn="1"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C6EEC75-2111-8586-606A-D1A1FD29837E}"/>
              </a:ext>
            </a:extLst>
          </p:cNvPr>
          <p:cNvSpPr/>
          <p:nvPr userDrawn="1"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701B37C-1942-0670-3FC3-2F8AAA3077F4}"/>
              </a:ext>
            </a:extLst>
          </p:cNvPr>
          <p:cNvSpPr/>
          <p:nvPr userDrawn="1"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xmlns="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:a16="http://schemas.microsoft.com/office/drawing/2014/main" xmlns="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xmlns="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F3D829C-5EA0-9F5F-AB7C-6A2E02AFC31E}"/>
              </a:ext>
            </a:extLst>
          </p:cNvPr>
          <p:cNvSpPr txBox="1"/>
          <p:nvPr userDrawn="1"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DA4FCCC-6F1D-D4DE-D3A1-2BEE95D1D0F8}"/>
              </a:ext>
            </a:extLst>
          </p:cNvPr>
          <p:cNvSpPr txBox="1"/>
          <p:nvPr userDrawn="1"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E356345-C32C-284F-655B-974E655B279C}"/>
              </a:ext>
            </a:extLst>
          </p:cNvPr>
          <p:cNvSpPr txBox="1"/>
          <p:nvPr userDrawn="1"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B483A18-86FA-0FF0-08B6-0751AAFFB3F3}"/>
              </a:ext>
            </a:extLst>
          </p:cNvPr>
          <p:cNvSpPr txBox="1"/>
          <p:nvPr userDrawn="1"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CCC3DE9-AF4B-C21D-FE7E-8D1A2E78D593}"/>
              </a:ext>
            </a:extLst>
          </p:cNvPr>
          <p:cNvSpPr txBox="1"/>
          <p:nvPr userDrawn="1"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21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036E9B9-7E93-484B-B7FF-6AB15104A3C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E7B944-F1D6-26CC-BA62-13CAA1255E5D}"/>
              </a:ext>
            </a:extLst>
          </p:cNvPr>
          <p:cNvGrpSpPr/>
          <p:nvPr userDrawn="1"/>
        </p:nvGrpSpPr>
        <p:grpSpPr>
          <a:xfrm>
            <a:off x="2851823" y="1889621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:a16="http://schemas.microsoft.com/office/drawing/2014/main" xmlns="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:a16="http://schemas.microsoft.com/office/drawing/2014/main" xmlns="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:a16="http://schemas.microsoft.com/office/drawing/2014/main" xmlns="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:a16="http://schemas.microsoft.com/office/drawing/2014/main" xmlns="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CE3F7D8-7334-748A-D821-95739F10CC87}"/>
              </a:ext>
            </a:extLst>
          </p:cNvPr>
          <p:cNvGrpSpPr/>
          <p:nvPr/>
        </p:nvGrpSpPr>
        <p:grpSpPr>
          <a:xfrm flipH="1">
            <a:off x="2860214" y="2867968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:a16="http://schemas.microsoft.com/office/drawing/2014/main" xmlns="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xmlns="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:a16="http://schemas.microsoft.com/office/drawing/2014/main" xmlns="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:a16="http://schemas.microsoft.com/office/drawing/2014/main" xmlns="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008D7E4-F19C-AAA6-57DC-54A56AE14227}"/>
              </a:ext>
            </a:extLst>
          </p:cNvPr>
          <p:cNvGrpSpPr/>
          <p:nvPr userDrawn="1"/>
        </p:nvGrpSpPr>
        <p:grpSpPr>
          <a:xfrm>
            <a:off x="2818933" y="3834509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:a16="http://schemas.microsoft.com/office/drawing/2014/main" xmlns="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xmlns="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:a16="http://schemas.microsoft.com/office/drawing/2014/main" xmlns="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:a16="http://schemas.microsoft.com/office/drawing/2014/main" xmlns="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659824A-888B-1D88-2D63-64677AFD86B9}"/>
              </a:ext>
            </a:extLst>
          </p:cNvPr>
          <p:cNvGrpSpPr/>
          <p:nvPr/>
        </p:nvGrpSpPr>
        <p:grpSpPr>
          <a:xfrm flipH="1">
            <a:off x="2821906" y="4812856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xmlns="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:a16="http://schemas.microsoft.com/office/drawing/2014/main" xmlns="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:a16="http://schemas.microsoft.com/office/drawing/2014/main" xmlns="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4974D881-307D-05CE-B8A9-2D4E23910442}"/>
              </a:ext>
            </a:extLst>
          </p:cNvPr>
          <p:cNvSpPr txBox="1"/>
          <p:nvPr userDrawn="1"/>
        </p:nvSpPr>
        <p:spPr>
          <a:xfrm flipH="1">
            <a:off x="3187107" y="295072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D45B2D2B-1EB8-D0BB-A03F-9C44E7F74858}"/>
              </a:ext>
            </a:extLst>
          </p:cNvPr>
          <p:cNvSpPr txBox="1"/>
          <p:nvPr userDrawn="1"/>
        </p:nvSpPr>
        <p:spPr>
          <a:xfrm flipH="1">
            <a:off x="3148977" y="3902034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6B96F1CF-6A3D-8CB5-7859-D3EDF30D1499}"/>
              </a:ext>
            </a:extLst>
          </p:cNvPr>
          <p:cNvSpPr txBox="1"/>
          <p:nvPr userDrawn="1"/>
        </p:nvSpPr>
        <p:spPr>
          <a:xfrm flipH="1">
            <a:off x="3162018" y="4927973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:a16="http://schemas.microsoft.com/office/drawing/2014/main" xmlns="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403" y="2124484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4" name="Text Placeholder 232">
            <a:extLst>
              <a:ext uri="{FF2B5EF4-FFF2-40B4-BE49-F238E27FC236}">
                <a16:creationId xmlns:a16="http://schemas.microsoft.com/office/drawing/2014/main" xmlns="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403" y="3115281"/>
            <a:ext cx="4289425" cy="447675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235" name="Text Placeholder 232">
            <a:extLst>
              <a:ext uri="{FF2B5EF4-FFF2-40B4-BE49-F238E27FC236}">
                <a16:creationId xmlns:a16="http://schemas.microsoft.com/office/drawing/2014/main" xmlns="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3225" y="4066527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chuột</a:t>
            </a:r>
            <a:endParaRPr lang="en-US" dirty="0"/>
          </a:p>
        </p:txBody>
      </p:sp>
      <p:sp>
        <p:nvSpPr>
          <p:cNvPr id="236" name="Text Placeholder 232">
            <a:extLst>
              <a:ext uri="{FF2B5EF4-FFF2-40B4-BE49-F238E27FC236}">
                <a16:creationId xmlns:a16="http://schemas.microsoft.com/office/drawing/2014/main" xmlns="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8801" y="5045070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52E5E3-36DB-DBDA-4615-DBE6D6A90D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5" y="584269"/>
            <a:ext cx="5184421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F1A1C-603A-4686-8F2E-42BAB0BD911B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D46744-FA76-FC0E-0ED1-91E9E257920E}"/>
              </a:ext>
            </a:extLst>
          </p:cNvPr>
          <p:cNvGrpSpPr/>
          <p:nvPr userDrawn="1"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:a16="http://schemas.microsoft.com/office/drawing/2014/main" xmlns="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xmlns="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:a16="http://schemas.microsoft.com/office/drawing/2014/main" xmlns="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:a16="http://schemas.microsoft.com/office/drawing/2014/main" xmlns="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52C7024-59D7-A5D0-213B-3487B5B0C88B}"/>
              </a:ext>
            </a:extLst>
          </p:cNvPr>
          <p:cNvGrpSpPr/>
          <p:nvPr userDrawn="1"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:a16="http://schemas.microsoft.com/office/drawing/2014/main" xmlns="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xmlns="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:a16="http://schemas.microsoft.com/office/drawing/2014/main" xmlns="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:a16="http://schemas.microsoft.com/office/drawing/2014/main" xmlns="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A15359-3CE5-6C34-D9AD-078E30715CEB}"/>
              </a:ext>
            </a:extLst>
          </p:cNvPr>
          <p:cNvGrpSpPr/>
          <p:nvPr userDrawn="1"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:a16="http://schemas.microsoft.com/office/drawing/2014/main" xmlns="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xmlns="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:a16="http://schemas.microsoft.com/office/drawing/2014/main" xmlns="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:a16="http://schemas.microsoft.com/office/drawing/2014/main" xmlns="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4C21AB-54D5-372B-FA7F-8BD28FA10024}"/>
              </a:ext>
            </a:extLst>
          </p:cNvPr>
          <p:cNvSpPr txBox="1"/>
          <p:nvPr userDrawn="1"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B3BBC8-F706-B917-1863-C6C2A528FFCA}"/>
              </a:ext>
            </a:extLst>
          </p:cNvPr>
          <p:cNvSpPr txBox="1"/>
          <p:nvPr userDrawn="1"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:a16="http://schemas.microsoft.com/office/drawing/2014/main" xmlns="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:a16="http://schemas.microsoft.com/office/drawing/2014/main" xmlns="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:a16="http://schemas.microsoft.com/office/drawing/2014/main" xmlns="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xmlns="" id="{4D349D93-E143-7C9B-987F-0CB6A9ED8A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A4971C-A9AF-4A4E-9B29-C9A953CFA731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81AD6DB-D6B2-C672-E8F4-283C523C2BB5}"/>
              </a:ext>
            </a:extLst>
          </p:cNvPr>
          <p:cNvGrpSpPr/>
          <p:nvPr userDrawn="1"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:a16="http://schemas.microsoft.com/office/drawing/2014/main" xmlns="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:a16="http://schemas.microsoft.com/office/drawing/2014/main" xmlns="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:a16="http://schemas.microsoft.com/office/drawing/2014/main" xmlns="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6BAB65A-DED9-9DDD-810E-1360861980BA}"/>
              </a:ext>
            </a:extLst>
          </p:cNvPr>
          <p:cNvGrpSpPr/>
          <p:nvPr userDrawn="1"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:a16="http://schemas.microsoft.com/office/drawing/2014/main" xmlns="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:a16="http://schemas.microsoft.com/office/drawing/2014/main" xmlns="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:a16="http://schemas.microsoft.com/office/drawing/2014/main" xmlns="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:a16="http://schemas.microsoft.com/office/drawing/2014/main" xmlns="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:a16="http://schemas.microsoft.com/office/drawing/2014/main" xmlns="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:a16="http://schemas.microsoft.com/office/drawing/2014/main" xmlns="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:a16="http://schemas.microsoft.com/office/drawing/2014/main" xmlns="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:a16="http://schemas.microsoft.com/office/drawing/2014/main" xmlns="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:a16="http://schemas.microsoft.com/office/drawing/2014/main" xmlns="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:a16="http://schemas.microsoft.com/office/drawing/2014/main" xmlns="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:a16="http://schemas.microsoft.com/office/drawing/2014/main" xmlns="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:a16="http://schemas.microsoft.com/office/drawing/2014/main" xmlns="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:a16="http://schemas.microsoft.com/office/drawing/2014/main" xmlns="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:a16="http://schemas.microsoft.com/office/drawing/2014/main" xmlns="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:a16="http://schemas.microsoft.com/office/drawing/2014/main" xmlns="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:a16="http://schemas.microsoft.com/office/drawing/2014/main" xmlns="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:a16="http://schemas.microsoft.com/office/drawing/2014/main" xmlns="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:a16="http://schemas.microsoft.com/office/drawing/2014/main" xmlns="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:a16="http://schemas.microsoft.com/office/drawing/2014/main" xmlns="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:a16="http://schemas.microsoft.com/office/drawing/2014/main" xmlns="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:a16="http://schemas.microsoft.com/office/drawing/2014/main" xmlns="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:a16="http://schemas.microsoft.com/office/drawing/2014/main" xmlns="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:a16="http://schemas.microsoft.com/office/drawing/2014/main" xmlns="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:a16="http://schemas.microsoft.com/office/drawing/2014/main" xmlns="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:a16="http://schemas.microsoft.com/office/drawing/2014/main" xmlns="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:a16="http://schemas.microsoft.com/office/drawing/2014/main" xmlns="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:a16="http://schemas.microsoft.com/office/drawing/2014/main" xmlns="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:a16="http://schemas.microsoft.com/office/drawing/2014/main" xmlns="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:a16="http://schemas.microsoft.com/office/drawing/2014/main" xmlns="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:a16="http://schemas.microsoft.com/office/drawing/2014/main" xmlns="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:a16="http://schemas.microsoft.com/office/drawing/2014/main" xmlns="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:a16="http://schemas.microsoft.com/office/drawing/2014/main" xmlns="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:a16="http://schemas.microsoft.com/office/drawing/2014/main" xmlns="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6CEFB2-26E8-9D5E-EA47-31A109967944}"/>
              </a:ext>
            </a:extLst>
          </p:cNvPr>
          <p:cNvGrpSpPr/>
          <p:nvPr userDrawn="1"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xmlns="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xmlns="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xmlns="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:a16="http://schemas.microsoft.com/office/drawing/2014/main" xmlns="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:a16="http://schemas.microsoft.com/office/drawing/2014/main" xmlns="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8C1829F-446C-5595-C719-5CC43F87B889}"/>
              </a:ext>
            </a:extLst>
          </p:cNvPr>
          <p:cNvGrpSpPr/>
          <p:nvPr userDrawn="1"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:a16="http://schemas.microsoft.com/office/drawing/2014/main" xmlns="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:a16="http://schemas.microsoft.com/office/drawing/2014/main" xmlns="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:a16="http://schemas.microsoft.com/office/drawing/2014/main" xmlns="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:a16="http://schemas.microsoft.com/office/drawing/2014/main" xmlns="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:a16="http://schemas.microsoft.com/office/drawing/2014/main" xmlns="" id="{3B0481AE-6ED7-35BE-4E4D-562B4AFB126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:a16="http://schemas.microsoft.com/office/drawing/2014/main" xmlns="" id="{BC0247EA-9007-F7F7-AD7D-FF2D685FEB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:a16="http://schemas.microsoft.com/office/drawing/2014/main" xmlns="" id="{F69DE9AE-6247-9BCB-C6E0-D6163F8B9B0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:a16="http://schemas.microsoft.com/office/drawing/2014/main" xmlns="" id="{7ECD3694-2AA5-643B-A3DF-65A6EC4682F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:a16="http://schemas.microsoft.com/office/drawing/2014/main" xmlns="" id="{27D2ACC6-1ACC-6C75-4B01-9610A6E5E86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:a16="http://schemas.microsoft.com/office/drawing/2014/main" xmlns="" id="{4B786F8C-3F61-9E8B-2614-04053B065654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:a16="http://schemas.microsoft.com/office/drawing/2014/main" xmlns="" id="{F755788E-0DF4-1B4D-1D25-212D755D66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:a16="http://schemas.microsoft.com/office/drawing/2014/main" xmlns="" id="{CFB1AD5B-4FCC-D166-B307-493D2A6B94B1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14A0407-6D8F-4F72-9017-368703B69418}"/>
              </a:ext>
            </a:extLst>
          </p:cNvPr>
          <p:cNvSpPr txBox="1"/>
          <p:nvPr userDrawn="1"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A8B36C0-2EAE-4BF9-B2A4-0939DF1154DC}"/>
              </a:ext>
            </a:extLst>
          </p:cNvPr>
          <p:cNvSpPr txBox="1"/>
          <p:nvPr userDrawn="1"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0BF8067-72EC-8E71-EBAC-8330BEE6649B}"/>
              </a:ext>
            </a:extLst>
          </p:cNvPr>
          <p:cNvSpPr txBox="1"/>
          <p:nvPr userDrawn="1"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099B5E2-BC9C-8EEA-239B-DAF8C28A9DF9}"/>
              </a:ext>
            </a:extLst>
          </p:cNvPr>
          <p:cNvSpPr txBox="1"/>
          <p:nvPr userDrawn="1"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5914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C4F2DF-16D0-4263-BAE3-BC62C299757B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4F8529-9E35-417A-9B85-E59317CF7F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78D9C3-AC2F-7138-69DB-A0B7FE41F07C}"/>
              </a:ext>
            </a:extLst>
          </p:cNvPr>
          <p:cNvGrpSpPr/>
          <p:nvPr userDrawn="1"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:a16="http://schemas.microsoft.com/office/drawing/2014/main" xmlns="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:a16="http://schemas.microsoft.com/office/drawing/2014/main" xmlns="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:a16="http://schemas.microsoft.com/office/drawing/2014/main" xmlns="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xmlns="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:a16="http://schemas.microsoft.com/office/drawing/2014/main" xmlns="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:a16="http://schemas.microsoft.com/office/drawing/2014/main" xmlns="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:a16="http://schemas.microsoft.com/office/drawing/2014/main" xmlns="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:a16="http://schemas.microsoft.com/office/drawing/2014/main" xmlns="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:a16="http://schemas.microsoft.com/office/drawing/2014/main" xmlns="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:a16="http://schemas.microsoft.com/office/drawing/2014/main" xmlns="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:a16="http://schemas.microsoft.com/office/drawing/2014/main" xmlns="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:a16="http://schemas.microsoft.com/office/drawing/2014/main" xmlns="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xmlns="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:a16="http://schemas.microsoft.com/office/drawing/2014/main" xmlns="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:a16="http://schemas.microsoft.com/office/drawing/2014/main" xmlns="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:a16="http://schemas.microsoft.com/office/drawing/2014/main" xmlns="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xmlns="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:a16="http://schemas.microsoft.com/office/drawing/2014/main" xmlns="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:a16="http://schemas.microsoft.com/office/drawing/2014/main" xmlns="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:a16="http://schemas.microsoft.com/office/drawing/2014/main" xmlns="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:a16="http://schemas.microsoft.com/office/drawing/2014/main" xmlns="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:a16="http://schemas.microsoft.com/office/drawing/2014/main" xmlns="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:a16="http://schemas.microsoft.com/office/drawing/2014/main" xmlns="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:a16="http://schemas.microsoft.com/office/drawing/2014/main" xmlns="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:a16="http://schemas.microsoft.com/office/drawing/2014/main" xmlns="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:a16="http://schemas.microsoft.com/office/drawing/2014/main" xmlns="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:a16="http://schemas.microsoft.com/office/drawing/2014/main" xmlns="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:a16="http://schemas.microsoft.com/office/drawing/2014/main" xmlns="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:a16="http://schemas.microsoft.com/office/drawing/2014/main" xmlns="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:a16="http://schemas.microsoft.com/office/drawing/2014/main" xmlns="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:a16="http://schemas.microsoft.com/office/drawing/2014/main" xmlns="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:a16="http://schemas.microsoft.com/office/drawing/2014/main" xmlns="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:a16="http://schemas.microsoft.com/office/drawing/2014/main" xmlns="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:a16="http://schemas.microsoft.com/office/drawing/2014/main" xmlns="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xmlns="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:a16="http://schemas.microsoft.com/office/drawing/2014/main" xmlns="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:a16="http://schemas.microsoft.com/office/drawing/2014/main" xmlns="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:a16="http://schemas.microsoft.com/office/drawing/2014/main" xmlns="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:a16="http://schemas.microsoft.com/office/drawing/2014/main" xmlns="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:a16="http://schemas.microsoft.com/office/drawing/2014/main" xmlns="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:a16="http://schemas.microsoft.com/office/drawing/2014/main" xmlns="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:a16="http://schemas.microsoft.com/office/drawing/2014/main" xmlns="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:a16="http://schemas.microsoft.com/office/drawing/2014/main" xmlns="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:a16="http://schemas.microsoft.com/office/drawing/2014/main" xmlns="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:a16="http://schemas.microsoft.com/office/drawing/2014/main" xmlns="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:a16="http://schemas.microsoft.com/office/drawing/2014/main" xmlns="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:a16="http://schemas.microsoft.com/office/drawing/2014/main" xmlns="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E17D4-3FB2-478E-A785-DB654E25F94D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0BCB0F-8F3A-ED90-5F1E-92E831242C2B}"/>
              </a:ext>
            </a:extLst>
          </p:cNvPr>
          <p:cNvGrpSpPr/>
          <p:nvPr userDrawn="1"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xmlns="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xmlns="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945D9D-EAD8-72D2-C1F1-EBD610EC0230}"/>
              </a:ext>
            </a:extLst>
          </p:cNvPr>
          <p:cNvGrpSpPr/>
          <p:nvPr userDrawn="1"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B52D8D0-FA73-2AF6-8F7C-5CF743A0829D}"/>
              </a:ext>
            </a:extLst>
          </p:cNvPr>
          <p:cNvGrpSpPr/>
          <p:nvPr userDrawn="1"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xmlns="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xmlns="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4A2C2A7-9150-C90B-5067-63D9A0CB3390}"/>
              </a:ext>
            </a:extLst>
          </p:cNvPr>
          <p:cNvGrpSpPr/>
          <p:nvPr userDrawn="1"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xmlns="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xmlns="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8FC16E-CCA3-EECD-ADFA-F37D573A6274}"/>
              </a:ext>
            </a:extLst>
          </p:cNvPr>
          <p:cNvGrpSpPr/>
          <p:nvPr userDrawn="1"/>
        </p:nvGrpSpPr>
        <p:grpSpPr>
          <a:xfrm>
            <a:off x="7918686" y="4136127"/>
            <a:ext cx="1594052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C6DE2F-78AA-C0F2-C264-1B511BF8DD50}"/>
              </a:ext>
            </a:extLst>
          </p:cNvPr>
          <p:cNvGrpSpPr/>
          <p:nvPr userDrawn="1"/>
        </p:nvGrpSpPr>
        <p:grpSpPr>
          <a:xfrm>
            <a:off x="8949532" y="5771085"/>
            <a:ext cx="1594052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3679-38DB-48B7-B517-497B0A9E6CF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0BCB0F-8F3A-ED90-5F1E-92E831242C2B}"/>
              </a:ext>
            </a:extLst>
          </p:cNvPr>
          <p:cNvGrpSpPr/>
          <p:nvPr userDrawn="1"/>
        </p:nvGrpSpPr>
        <p:grpSpPr>
          <a:xfrm>
            <a:off x="3581400" y="1811337"/>
            <a:ext cx="5142717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xmlns="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xmlns="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C03C370E-7CF0-996B-ECC3-6D1728499B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84124" y="1989544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B3260D3D-D9F6-07D6-509A-947A2797955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4824" y="642458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D945D9D-EAD8-72D2-C1F1-EBD610EC0230}"/>
              </a:ext>
            </a:extLst>
          </p:cNvPr>
          <p:cNvGrpSpPr/>
          <p:nvPr userDrawn="1"/>
        </p:nvGrpSpPr>
        <p:grpSpPr>
          <a:xfrm>
            <a:off x="7348066" y="2501169"/>
            <a:ext cx="1133826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59770" y="2750417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B52D8D0-FA73-2AF6-8F7C-5CF743A0829D}"/>
              </a:ext>
            </a:extLst>
          </p:cNvPr>
          <p:cNvGrpSpPr/>
          <p:nvPr userDrawn="1"/>
        </p:nvGrpSpPr>
        <p:grpSpPr>
          <a:xfrm>
            <a:off x="4510380" y="3397561"/>
            <a:ext cx="5142717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:a16="http://schemas.microsoft.com/office/drawing/2014/main" xmlns="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:a16="http://schemas.microsoft.com/office/drawing/2014/main" xmlns="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:a16="http://schemas.microsoft.com/office/drawing/2014/main" xmlns="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13104" y="3575768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84A2C2A7-9150-C90B-5067-63D9A0CB3390}"/>
              </a:ext>
            </a:extLst>
          </p:cNvPr>
          <p:cNvGrpSpPr/>
          <p:nvPr userDrawn="1"/>
        </p:nvGrpSpPr>
        <p:grpSpPr>
          <a:xfrm>
            <a:off x="5439360" y="4983785"/>
            <a:ext cx="5142717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:a16="http://schemas.microsoft.com/office/drawing/2014/main" xmlns="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:a16="http://schemas.microsoft.com/office/drawing/2014/main" xmlns="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2084" y="5161992"/>
            <a:ext cx="4804210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8FC16E-CCA3-EECD-ADFA-F37D573A6274}"/>
              </a:ext>
            </a:extLst>
          </p:cNvPr>
          <p:cNvGrpSpPr/>
          <p:nvPr userDrawn="1"/>
        </p:nvGrpSpPr>
        <p:grpSpPr>
          <a:xfrm>
            <a:off x="8378912" y="4136127"/>
            <a:ext cx="1133826" cy="551980"/>
            <a:chOff x="7874810" y="2704371"/>
            <a:chExt cx="1594052" cy="5519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1863FC9-E809-3213-68A7-97E796A38681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795E461D-FBD8-4705-0554-C4414DE32AC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A69A6F74-1DF4-B151-1920-E2B4A76A1AC2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AF6EEFEC-194D-BE2E-ADB6-672E9640034E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0B23AA2-C71F-758A-C7D8-C039B046D1CB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E971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9796F88-EEFC-E297-C753-BD3017AD758C}"/>
                </a:ext>
              </a:extLst>
            </p:cNvPr>
            <p:cNvSpPr txBox="1"/>
            <p:nvPr userDrawn="1"/>
          </p:nvSpPr>
          <p:spPr>
            <a:xfrm>
              <a:off x="7989363" y="27374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C6DE2F-78AA-C0F2-C264-1B511BF8DD50}"/>
              </a:ext>
            </a:extLst>
          </p:cNvPr>
          <p:cNvGrpSpPr/>
          <p:nvPr userDrawn="1"/>
        </p:nvGrpSpPr>
        <p:grpSpPr>
          <a:xfrm>
            <a:off x="9409758" y="5771085"/>
            <a:ext cx="1133826" cy="551980"/>
            <a:chOff x="7874810" y="2704371"/>
            <a:chExt cx="1594052" cy="5519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C548412-DCC2-29CB-F76B-0F5B31A998FE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59D9A7B-052A-8892-2B0B-6C4AB8C6F6C6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CEF04942-CD71-4B60-1488-C87568EA258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4E344298-55BA-A58C-2026-1C1492BDD0EF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74A94D3C-B5CA-A8C7-9729-A08DF55F8E1A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4E95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4996D55-3C15-0536-C5A4-23D666BB43A0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04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F354-19EE-4DB0-A546-56568F0B105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A5748C-FDDB-1C22-F697-C528383A1411}"/>
              </a:ext>
            </a:extLst>
          </p:cNvPr>
          <p:cNvGrpSpPr/>
          <p:nvPr userDrawn="1"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:a16="http://schemas.microsoft.com/office/drawing/2014/main" xmlns="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1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xmlns="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6D37-03AD-46D6-B8BE-8143FE02D098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xmlns="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393D3D-27C5-3CE4-A80D-A33ECA1D5D77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C3E68F6-1DF1-5735-8C41-3C485FB4D63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5E08176D-DF9A-F3DF-5CBB-F3C2B0C4859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00B1017-DBE1-8A25-AAB2-ADC32750C5B1}"/>
              </a:ext>
            </a:extLst>
          </p:cNvPr>
          <p:cNvGrpSpPr/>
          <p:nvPr userDrawn="1"/>
        </p:nvGrpSpPr>
        <p:grpSpPr>
          <a:xfrm>
            <a:off x="3410954" y="2925239"/>
            <a:ext cx="5150094" cy="3572709"/>
            <a:chOff x="3410954" y="2925239"/>
            <a:chExt cx="5150094" cy="3572709"/>
          </a:xfrm>
        </p:grpSpPr>
        <p:pic>
          <p:nvPicPr>
            <p:cNvPr id="6" name="Picture 5" descr="A group of kids using a computer&#10;&#10;Description automatically generated">
              <a:extLst>
                <a:ext uri="{FF2B5EF4-FFF2-40B4-BE49-F238E27FC236}">
                  <a16:creationId xmlns:a16="http://schemas.microsoft.com/office/drawing/2014/main" xmlns="" id="{87C02E4E-BF16-144C-8251-CD8C4E42FA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954" y="2925239"/>
              <a:ext cx="5150094" cy="3572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blue and white logo&#10;&#10;Description automatically generated">
              <a:extLst>
                <a:ext uri="{FF2B5EF4-FFF2-40B4-BE49-F238E27FC236}">
                  <a16:creationId xmlns:a16="http://schemas.microsoft.com/office/drawing/2014/main" xmlns="" id="{3756DBCB-7A09-28E5-11B6-3010345BC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223" y="4433067"/>
              <a:ext cx="3810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7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2B02A-3B2C-4550-8801-C2A3D2B21EE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F39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A845-CD6B-4EDD-9A03-DD67377C60A3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AC4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7F7C7803-13B0-E4CD-EE0D-7C2DAB54BE0F}"/>
              </a:ext>
            </a:extLst>
          </p:cNvPr>
          <p:cNvSpPr/>
          <p:nvPr userDrawn="1"/>
        </p:nvSpPr>
        <p:spPr>
          <a:xfrm>
            <a:off x="7699533" y="0"/>
            <a:ext cx="3868647" cy="2461425"/>
          </a:xfrm>
          <a:custGeom>
            <a:avLst/>
            <a:gdLst/>
            <a:ahLst/>
            <a:cxnLst/>
            <a:rect l="l" t="t" r="r" b="b"/>
            <a:pathLst>
              <a:path w="5655048" h="3735689">
                <a:moveTo>
                  <a:pt x="0" y="0"/>
                </a:moveTo>
                <a:lnTo>
                  <a:pt x="5655047" y="0"/>
                </a:lnTo>
                <a:lnTo>
                  <a:pt x="5655047" y="3735689"/>
                </a:lnTo>
                <a:lnTo>
                  <a:pt x="0" y="373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958" t="-56623" r="-36950" b="-1187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9B58-5A2C-4082-A40A-AFFD865673A4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xmlns="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Cartoon child holding a pen and a notebook&#10;&#10;Description automatically generated">
            <a:extLst>
              <a:ext uri="{FF2B5EF4-FFF2-40B4-BE49-F238E27FC236}">
                <a16:creationId xmlns:a16="http://schemas.microsoft.com/office/drawing/2014/main" xmlns="" id="{2A7E8A75-756E-2F6E-246B-FA6471D72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364537"/>
            <a:ext cx="2761143" cy="23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C18B-64F0-4448-8954-B620A018AA82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:a16="http://schemas.microsoft.com/office/drawing/2014/main" xmlns="" id="{DC732390-A943-DFDB-7106-1CB33BFD5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490" y="1883340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9189" y="790503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xmlns="" id="{F2F050D8-D743-6D8B-372E-EBA0004FF7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018" y="2627238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53B9AEC4-586F-6638-8495-187E31C527B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2546" y="2627237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19482C45-71B0-E06C-A204-7A909DB31F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92074" y="2627236"/>
            <a:ext cx="3106908" cy="2542873"/>
          </a:xfrm>
          <a:solidFill>
            <a:schemeClr val="bg1"/>
          </a:solidFill>
          <a:ln w="3175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40E7622-895B-C9E4-98B3-12ACE29CCE81}"/>
              </a:ext>
            </a:extLst>
          </p:cNvPr>
          <p:cNvGrpSpPr/>
          <p:nvPr userDrawn="1"/>
        </p:nvGrpSpPr>
        <p:grpSpPr>
          <a:xfrm>
            <a:off x="1196955" y="4979838"/>
            <a:ext cx="1610216" cy="1610215"/>
            <a:chOff x="1196955" y="4979838"/>
            <a:chExt cx="1610216" cy="16102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41E15D2-9514-F11C-6CD1-2185C4DC1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955" y="4979838"/>
              <a:ext cx="1610216" cy="1610215"/>
            </a:xfrm>
            <a:prstGeom prst="rect">
              <a:avLst/>
            </a:prstGeom>
          </p:spPr>
        </p:pic>
        <p:sp>
          <p:nvSpPr>
            <p:cNvPr id="23" name="Rectangle 139">
              <a:extLst>
                <a:ext uri="{FF2B5EF4-FFF2-40B4-BE49-F238E27FC236}">
                  <a16:creationId xmlns:a16="http://schemas.microsoft.com/office/drawing/2014/main" xmlns="" id="{E325708D-DB9F-B855-05F6-4DD031D89580}"/>
                </a:ext>
              </a:extLst>
            </p:cNvPr>
            <p:cNvSpPr/>
            <p:nvPr userDrawn="1"/>
          </p:nvSpPr>
          <p:spPr>
            <a:xfrm>
              <a:off x="1539189" y="5215405"/>
              <a:ext cx="891699" cy="891933"/>
            </a:xfrm>
            <a:prstGeom prst="ellipse">
              <a:avLst/>
            </a:prstGeom>
            <a:solidFill>
              <a:srgbClr val="E6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FFC2D3C-1B00-23C2-D982-4200E59A96A6}"/>
                </a:ext>
              </a:extLst>
            </p:cNvPr>
            <p:cNvSpPr txBox="1"/>
            <p:nvPr userDrawn="1"/>
          </p:nvSpPr>
          <p:spPr>
            <a:xfrm>
              <a:off x="1755206" y="5344951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B162A3E-D934-B269-864C-F4122C84649C}"/>
              </a:ext>
            </a:extLst>
          </p:cNvPr>
          <p:cNvGrpSpPr/>
          <p:nvPr userDrawn="1"/>
        </p:nvGrpSpPr>
        <p:grpSpPr>
          <a:xfrm>
            <a:off x="5395189" y="4973094"/>
            <a:ext cx="1610216" cy="1610215"/>
            <a:chOff x="5395189" y="4973094"/>
            <a:chExt cx="1610216" cy="16102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6099E16-47B5-CD46-4EF1-EF742278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189" y="4973094"/>
              <a:ext cx="1610216" cy="1610215"/>
            </a:xfrm>
            <a:prstGeom prst="rect">
              <a:avLst/>
            </a:prstGeom>
          </p:spPr>
        </p:pic>
        <p:sp>
          <p:nvSpPr>
            <p:cNvPr id="19" name="Rectangle 139">
              <a:extLst>
                <a:ext uri="{FF2B5EF4-FFF2-40B4-BE49-F238E27FC236}">
                  <a16:creationId xmlns:a16="http://schemas.microsoft.com/office/drawing/2014/main" xmlns="" id="{88500171-555B-E953-BB9F-D6EF9CC18C82}"/>
                </a:ext>
              </a:extLst>
            </p:cNvPr>
            <p:cNvSpPr/>
            <p:nvPr userDrawn="1"/>
          </p:nvSpPr>
          <p:spPr>
            <a:xfrm>
              <a:off x="5756426" y="5196047"/>
              <a:ext cx="891699" cy="891933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2200E72-A430-6574-1030-8CD46EABCDED}"/>
                </a:ext>
              </a:extLst>
            </p:cNvPr>
            <p:cNvSpPr txBox="1"/>
            <p:nvPr userDrawn="1"/>
          </p:nvSpPr>
          <p:spPr>
            <a:xfrm>
              <a:off x="5953440" y="5338207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2EAF879-0B15-D43F-2CE4-A8CFEA3E121E}"/>
              </a:ext>
            </a:extLst>
          </p:cNvPr>
          <p:cNvGrpSpPr/>
          <p:nvPr userDrawn="1"/>
        </p:nvGrpSpPr>
        <p:grpSpPr>
          <a:xfrm>
            <a:off x="9249628" y="4989533"/>
            <a:ext cx="1610216" cy="1610215"/>
            <a:chOff x="9249628" y="4989533"/>
            <a:chExt cx="1610216" cy="16102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F98EC9E-0734-2DB6-067A-3754F959A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628" y="4989533"/>
              <a:ext cx="1610216" cy="1610215"/>
            </a:xfrm>
            <a:prstGeom prst="rect">
              <a:avLst/>
            </a:prstGeom>
          </p:spPr>
        </p:pic>
        <p:sp>
          <p:nvSpPr>
            <p:cNvPr id="16" name="Rectangle 139">
              <a:extLst>
                <a:ext uri="{FF2B5EF4-FFF2-40B4-BE49-F238E27FC236}">
                  <a16:creationId xmlns:a16="http://schemas.microsoft.com/office/drawing/2014/main" xmlns="" id="{E0427A03-C4E4-A482-F89C-C4EA545A4C77}"/>
                </a:ext>
              </a:extLst>
            </p:cNvPr>
            <p:cNvSpPr/>
            <p:nvPr userDrawn="1"/>
          </p:nvSpPr>
          <p:spPr>
            <a:xfrm>
              <a:off x="9616627" y="5225029"/>
              <a:ext cx="891699" cy="891933"/>
            </a:xfrm>
            <a:prstGeom prst="ellipse">
              <a:avLst/>
            </a:prstGeom>
            <a:solidFill>
              <a:srgbClr val="8EC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/>
            <a:lstStyle/>
            <a:p>
              <a:pPr algn="ctr"/>
              <a:endParaRPr lang="id-ID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CFC36B3-E07C-4B9C-4D62-EF1D59E472AA}"/>
                </a:ext>
              </a:extLst>
            </p:cNvPr>
            <p:cNvSpPr txBox="1"/>
            <p:nvPr userDrawn="1"/>
          </p:nvSpPr>
          <p:spPr>
            <a:xfrm>
              <a:off x="9798671" y="5322592"/>
              <a:ext cx="493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Lato Black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8250D1E-C8A0-6E57-5A80-F9F64C2619A0}"/>
              </a:ext>
            </a:extLst>
          </p:cNvPr>
          <p:cNvSpPr/>
          <p:nvPr userDrawn="1"/>
        </p:nvSpPr>
        <p:spPr>
          <a:xfrm>
            <a:off x="11088393" y="46373"/>
            <a:ext cx="938192" cy="815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70846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sitting on clouds with a computer&#10;&#10;Description automatically generated">
            <a:extLst>
              <a:ext uri="{FF2B5EF4-FFF2-40B4-BE49-F238E27FC236}">
                <a16:creationId xmlns:a16="http://schemas.microsoft.com/office/drawing/2014/main" xmlns="" id="{D2010041-D450-9132-BEEF-875E790C26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241" y="24814"/>
            <a:ext cx="2497759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3CBE-D97F-4C8D-9569-627F96E3E30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0BEF641-25F8-3970-0B96-D646F6526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C5CC06D-11C1-856C-E680-8862960F4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B4A4380-B48B-2234-FF45-850C1A371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AA392C3-52BE-AD38-E457-AE4CB54FC164}"/>
              </a:ext>
            </a:extLst>
          </p:cNvPr>
          <p:cNvSpPr/>
          <p:nvPr userDrawn="1"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3A2-F5E0-40E2-A8EF-94EE4B22A1AB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xmlns="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4658" y="784527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F2130F90-A95D-0A08-01DB-96C9FE52E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69049" y="1747321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xmlns="" id="{BBA9A379-446D-F06B-6E30-71B95D47C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1" y="1763776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:a16="http://schemas.microsoft.com/office/drawing/2014/main" xmlns="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3549" y="2776783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:a16="http://schemas.microsoft.com/office/drawing/2014/main" xmlns="" id="{8DAD3DFC-D73E-C076-5049-5C580A31B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07" y="2701118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2EF449C-3681-7B31-9754-F9038B927D6F}"/>
              </a:ext>
            </a:extLst>
          </p:cNvPr>
          <p:cNvSpPr/>
          <p:nvPr userDrawn="1"/>
        </p:nvSpPr>
        <p:spPr>
          <a:xfrm>
            <a:off x="1447801" y="556022"/>
            <a:ext cx="10530840" cy="419957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38600" y="501083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" name="图片 43014" descr="1-35">
            <a:extLst>
              <a:ext uri="{FF2B5EF4-FFF2-40B4-BE49-F238E27FC236}">
                <a16:creationId xmlns:a16="http://schemas.microsoft.com/office/drawing/2014/main" xmlns="" id="{7D0DE8D5-5B4D-541E-6688-3EC74373B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376" y="3449174"/>
            <a:ext cx="2175556" cy="2820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2853DFE-23DE-10E7-EE3E-B8F87089F4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" y="4239749"/>
            <a:ext cx="713196" cy="944984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AFEA0AE0-87FD-C991-7662-35B9582181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9049" y="3712555"/>
            <a:ext cx="9421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xmlns="" id="{F1D30A54-FC71-B260-B714-22070217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07" y="3636890"/>
            <a:ext cx="528984" cy="7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E3DA-898D-4EFF-9458-F99F77334E5C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:a16="http://schemas.microsoft.com/office/drawing/2014/main" xmlns="" id="{7BCEB885-832B-D7D4-A38C-877E5E6F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:a16="http://schemas.microsoft.com/office/drawing/2014/main" xmlns="" id="{294F73E9-309F-2F8B-0DA3-F57EF3020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56A7506-7054-21A9-3784-AEC8C9798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:a16="http://schemas.microsoft.com/office/drawing/2014/main" xmlns="" id="{403A114A-C1BF-8062-88D0-622EEC77EE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EDE0-B4EF-4369-959D-808DE81AF84F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8F4EEF1-FA89-619C-E418-6A6F6859DD08}"/>
              </a:ext>
            </a:extLst>
          </p:cNvPr>
          <p:cNvGrpSpPr/>
          <p:nvPr userDrawn="1"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xmlns="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:a16="http://schemas.microsoft.com/office/drawing/2014/main" xmlns="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xmlns="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:a16="http://schemas.microsoft.com/office/drawing/2014/main" xmlns="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:a16="http://schemas.microsoft.com/office/drawing/2014/main" xmlns="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:a16="http://schemas.microsoft.com/office/drawing/2014/main" xmlns="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:a16="http://schemas.microsoft.com/office/drawing/2014/main" xmlns="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:a16="http://schemas.microsoft.com/office/drawing/2014/main" xmlns="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:a16="http://schemas.microsoft.com/office/drawing/2014/main" xmlns="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:a16="http://schemas.microsoft.com/office/drawing/2014/main" xmlns="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:a16="http://schemas.microsoft.com/office/drawing/2014/main" xmlns="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xmlns="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:a16="http://schemas.microsoft.com/office/drawing/2014/main" xmlns="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xmlns="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xmlns="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:a16="http://schemas.microsoft.com/office/drawing/2014/main" xmlns="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xmlns="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xmlns="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xmlns="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:a16="http://schemas.microsoft.com/office/drawing/2014/main" xmlns="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xmlns="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xmlns="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FB01-1C48-4AA7-A207-D99A9A2E7D10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440F76-3867-08E3-D2A1-C1CC12262C15}"/>
              </a:ext>
            </a:extLst>
          </p:cNvPr>
          <p:cNvGrpSpPr/>
          <p:nvPr userDrawn="1"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xmlns="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70B3-4BB0-4601-8711-47E78DCF207A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A47A7-B02E-8E41-2786-534A5F95E4D4}"/>
              </a:ext>
            </a:extLst>
          </p:cNvPr>
          <p:cNvGrpSpPr/>
          <p:nvPr userDrawn="1"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xmlns="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xmlns="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xmlns="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xmlns="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:a16="http://schemas.microsoft.com/office/drawing/2014/main" xmlns="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xmlns="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xmlns="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xmlns="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522C-FF56-4B5B-A947-383851FB2EA5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rtoon characters on a rainbow&#10;&#10;Description automatically generated">
            <a:extLst>
              <a:ext uri="{FF2B5EF4-FFF2-40B4-BE49-F238E27FC236}">
                <a16:creationId xmlns:a16="http://schemas.microsoft.com/office/drawing/2014/main" xmlns="" id="{13EE048E-FBD1-48D8-2A24-2E08635A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-756575"/>
            <a:ext cx="12061190" cy="685800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89F9488B-0846-AFED-1763-BCA3ADEBAB95}"/>
              </a:ext>
            </a:extLst>
          </p:cNvPr>
          <p:cNvGrpSpPr/>
          <p:nvPr userDrawn="1"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xmlns="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xmlns="" id="{16AECD7C-3158-7836-086C-6A3627FAC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408-5DDA-4173-8737-134AD93819C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xmlns="" id="{E97AA0A1-8C5E-FB7F-55C0-7D6BC416A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00" y="1546293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FC509-03C5-463E-BA5A-0BF9D0090904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xmlns="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group of kids using a computer&#10;&#10;Description automatically generated">
            <a:extLst>
              <a:ext uri="{FF2B5EF4-FFF2-40B4-BE49-F238E27FC236}">
                <a16:creationId xmlns:a16="http://schemas.microsoft.com/office/drawing/2014/main" xmlns="" id="{A46F2EAD-B568-E835-1581-0819B06F6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45" y="2330624"/>
            <a:ext cx="3791367" cy="3181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1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F927-6378-47D8-9FC4-188007B8F810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xmlns="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xmlns="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 descr="A cartoon of a child writing on a notebook&#10;&#10;Description automatically generated">
            <a:extLst>
              <a:ext uri="{FF2B5EF4-FFF2-40B4-BE49-F238E27FC236}">
                <a16:creationId xmlns:a16="http://schemas.microsoft.com/office/drawing/2014/main" xmlns="" id="{7888EC55-FD81-ECE7-6D25-FE7FEDEB6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225802"/>
            <a:ext cx="4607560" cy="39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18314-4C42-4AA9-9873-2DA79D6FB4F9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kids writing on a book&#10;&#10;Description automatically generated">
            <a:extLst>
              <a:ext uri="{FF2B5EF4-FFF2-40B4-BE49-F238E27FC236}">
                <a16:creationId xmlns:a16="http://schemas.microsoft.com/office/drawing/2014/main" xmlns="" id="{2C0F4CEE-2438-02C5-2B1B-CE5A4FB2F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8" y="2019774"/>
            <a:ext cx="3896312" cy="3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2608C-FD5C-4570-8127-1F84D63DCEAC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:a16="http://schemas.microsoft.com/office/drawing/2014/main" xmlns="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:a16="http://schemas.microsoft.com/office/drawing/2014/main" xmlns="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 descr="A cartoon of a child and child holding a white board&#10;&#10;Description automatically generated">
            <a:extLst>
              <a:ext uri="{FF2B5EF4-FFF2-40B4-BE49-F238E27FC236}">
                <a16:creationId xmlns:a16="http://schemas.microsoft.com/office/drawing/2014/main" xmlns="" id="{54046A65-C863-6BAA-9FBF-293A7C16C9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36" y="15938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8DCF-DF17-4D36-9627-6CDB4809A8E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:a16="http://schemas.microsoft.com/office/drawing/2014/main" xmlns="" id="{33F6ADD5-796E-8447-BD1D-C8845A0DE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CF40C7-A597-B04E-54C1-3FC3CD953F70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FDBF-36EF-4296-BFB6-592F92015E34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BD1086-F2AE-E47D-6065-A58765EE2FEB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xmlns="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899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14DA-A063-46EB-BAF6-22A77846EABD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47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BACFE-699E-4202-8BA7-CBDB24FAA74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xmlns="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4374876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4374877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CBBBB-076B-4AB7-A507-8D37B0773E97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27A5FB-B7B9-7EF7-3D06-1E0C8229BDD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E815C5-BD5D-4673-5F4A-008D7D81C162}"/>
              </a:ext>
            </a:extLst>
          </p:cNvPr>
          <p:cNvSpPr txBox="1"/>
          <p:nvPr userDrawn="1"/>
        </p:nvSpPr>
        <p:spPr>
          <a:xfrm>
            <a:off x="6124647" y="365824"/>
            <a:ext cx="497190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40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4647" y="453798"/>
            <a:ext cx="4971905" cy="533143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xmlns="" id="{C295B020-AB64-AE4C-FF9F-93CC34D8D1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3099" y="2728097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robot&#10;&#10;Description automatically generated">
            <a:extLst>
              <a:ext uri="{FF2B5EF4-FFF2-40B4-BE49-F238E27FC236}">
                <a16:creationId xmlns:a16="http://schemas.microsoft.com/office/drawing/2014/main" xmlns="" id="{DF5E84AF-78C5-6190-B246-ABDB42A152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2611991"/>
            <a:ext cx="755291" cy="1000761"/>
          </a:xfrm>
          <a:prstGeom prst="rect">
            <a:avLst/>
          </a:prstGeom>
        </p:spPr>
      </p:pic>
      <p:sp>
        <p:nvSpPr>
          <p:cNvPr id="11" name="Text Placeholder 21">
            <a:extLst>
              <a:ext uri="{FF2B5EF4-FFF2-40B4-BE49-F238E27FC236}">
                <a16:creationId xmlns:a16="http://schemas.microsoft.com/office/drawing/2014/main" xmlns="" id="{D6823AE7-A36C-A1F8-295B-66662DFC37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3099" y="3902474"/>
            <a:ext cx="3014394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2" name="Picture 11" descr="A cartoon of a robot&#10;&#10;Description automatically generated">
            <a:extLst>
              <a:ext uri="{FF2B5EF4-FFF2-40B4-BE49-F238E27FC236}">
                <a16:creationId xmlns:a16="http://schemas.microsoft.com/office/drawing/2014/main" xmlns="" id="{C944B69F-665B-00A8-0FD3-649019D5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3786368"/>
            <a:ext cx="755291" cy="1000761"/>
          </a:xfrm>
          <a:prstGeom prst="rect">
            <a:avLst/>
          </a:prstGeom>
        </p:spPr>
      </p:pic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550887F1-DDC9-B677-CD51-AE68D9A67F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3098" y="5076851"/>
            <a:ext cx="3014395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:a16="http://schemas.microsoft.com/office/drawing/2014/main" xmlns="" id="{3EBB4713-4015-BA04-D42A-7BC9163119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90" y="4960745"/>
            <a:ext cx="755291" cy="1000761"/>
          </a:xfrm>
          <a:prstGeom prst="rect">
            <a:avLst/>
          </a:prstGeom>
        </p:spPr>
      </p:pic>
      <p:sp>
        <p:nvSpPr>
          <p:cNvPr id="16" name="Text Placeholder 21">
            <a:extLst>
              <a:ext uri="{FF2B5EF4-FFF2-40B4-BE49-F238E27FC236}">
                <a16:creationId xmlns:a16="http://schemas.microsoft.com/office/drawing/2014/main" xmlns="" id="{88D6D9F1-477F-7EB4-E6F6-4458383F0B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1829" y="1611894"/>
            <a:ext cx="5431971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C8501-AAF4-4EF0-A0C2-CFD581CD10AA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xmlns="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xmlns="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A6E8525-CDF4-65DE-3531-5C251A32ED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5668F7-117B-C8E0-C837-5A9AC73EE427}"/>
              </a:ext>
            </a:extLst>
          </p:cNvPr>
          <p:cNvGrpSpPr/>
          <p:nvPr userDrawn="1"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:a16="http://schemas.microsoft.com/office/drawing/2014/main" xmlns="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:a16="http://schemas.microsoft.com/office/drawing/2014/main" xmlns="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1257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93AF6-880B-44D1-86AE-7B55420C37B3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DB6FC2-4DE4-FE99-42A4-7B1B043733F3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3B785A-BFCD-C544-F074-CB4D7BE52CB7}"/>
              </a:ext>
            </a:extLst>
          </p:cNvPr>
          <p:cNvSpPr txBox="1"/>
          <p:nvPr userDrawn="1"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xmlns="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6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B62C49-F925-F043-BE64-7671DD066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AA2-2F0A-4253-BDA9-B9A55D7F0C4A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F1A0619-FF68-289C-961B-FE0ACA51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064BF-B492-14DF-FD20-79F6A6CE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B276EB-F109-C7A3-0D13-204E59D64681}"/>
              </a:ext>
            </a:extLst>
          </p:cNvPr>
          <p:cNvSpPr/>
          <p:nvPr userDrawn="1"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2A1D63-4080-9926-E1AC-299EE6446082}"/>
              </a:ext>
            </a:extLst>
          </p:cNvPr>
          <p:cNvSpPr txBox="1"/>
          <p:nvPr userDrawn="1"/>
        </p:nvSpPr>
        <p:spPr>
          <a:xfrm>
            <a:off x="6337731" y="313577"/>
            <a:ext cx="5016069" cy="6357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B682055-5137-62F0-9148-327B4DD2D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4051" y="1100838"/>
            <a:ext cx="4521639" cy="4656324"/>
          </a:xfr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xmlns="" id="{1C028821-31C6-4F96-BE70-A378B2C5B8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732" y="331312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xmlns="" id="{D9A9666A-7973-A5D2-77A0-AF99C032C6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9738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729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150-E6A6-485D-B778-687562CFE081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576DF58D-ECD6-EC14-EECD-B4843694C319}"/>
              </a:ext>
            </a:extLst>
          </p:cNvPr>
          <p:cNvSpPr/>
          <p:nvPr userDrawn="1"/>
        </p:nvSpPr>
        <p:spPr>
          <a:xfrm>
            <a:off x="7328078" y="136525"/>
            <a:ext cx="4727083" cy="3593166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EE2FEDD-47B3-A558-8A73-EC8465630B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4" y="697291"/>
            <a:ext cx="4332131" cy="173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2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B56D82-8F20-7208-DB1B-1AE8C44C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92E1-3506-4120-8F93-F10F22C43DD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1C80EF-A517-3A5B-C272-3919AE9A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CF688C-B6FB-A299-E595-E254F0D3D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1B18CEAD-9F49-55D7-51BE-0F1C21CD3218}"/>
              </a:ext>
            </a:extLst>
          </p:cNvPr>
          <p:cNvSpPr/>
          <p:nvPr userDrawn="1"/>
        </p:nvSpPr>
        <p:spPr>
          <a:xfrm>
            <a:off x="5734050" y="495300"/>
            <a:ext cx="5467350" cy="4538221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lose up of a letter&#10;&#10;Description automatically generated">
            <a:extLst>
              <a:ext uri="{FF2B5EF4-FFF2-40B4-BE49-F238E27FC236}">
                <a16:creationId xmlns:a16="http://schemas.microsoft.com/office/drawing/2014/main" xmlns="" id="{058FA637-DED0-1643-4EE8-A8D10B9C6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6" y="1962151"/>
            <a:ext cx="5694628" cy="23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5533-880F-4715-A2E1-1CFA993D4707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E2DE51DF-023C-0127-B91F-1371444DCAD4}"/>
              </a:ext>
            </a:extLst>
          </p:cNvPr>
          <p:cNvSpPr/>
          <p:nvPr userDrawn="1"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xmlns="" id="{47EE5B3E-4902-FD12-C766-1A6F8482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43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D6EE-3686-4D25-977C-C3B74AA80BA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5FFC6F-1736-8AEF-8F5F-9BD6432D6261}"/>
              </a:ext>
            </a:extLst>
          </p:cNvPr>
          <p:cNvSpPr/>
          <p:nvPr userDrawn="1"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1DE54BCE-3326-2C89-2018-DC6D68E2DD18}"/>
              </a:ext>
            </a:extLst>
          </p:cNvPr>
          <p:cNvSpPr/>
          <p:nvPr userDrawn="1"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CE29CA-04DE-0514-07D3-A2617B94A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2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FEEA-DA69-46E0-86C7-500C5EFD6ACB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xmlns="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8B1D58-8DF8-4C94-A023-666188B29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DB2F039-F8D6-9BED-30E2-12518A39F228}"/>
              </a:ext>
            </a:extLst>
          </p:cNvPr>
          <p:cNvSpPr/>
          <p:nvPr userDrawn="1"/>
        </p:nvSpPr>
        <p:spPr>
          <a:xfrm>
            <a:off x="-236766" y="0"/>
            <a:ext cx="7636332" cy="7106064"/>
          </a:xfrm>
          <a:custGeom>
            <a:avLst/>
            <a:gdLst/>
            <a:ahLst/>
            <a:cxnLst/>
            <a:rect l="l" t="t" r="r" b="b"/>
            <a:pathLst>
              <a:path w="7627178" h="7627178">
                <a:moveTo>
                  <a:pt x="0" y="0"/>
                </a:moveTo>
                <a:lnTo>
                  <a:pt x="7627177" y="0"/>
                </a:lnTo>
                <a:lnTo>
                  <a:pt x="7627177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2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FD4FC-697B-3710-7123-6298E2B49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BBB7-DFD4-4F56-B320-FBA27F4C3396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921764-1FD9-A556-40CE-A0871B2EF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1B44EC6-0393-7356-8EF3-2224B2CA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AC9052-B753-71DE-1776-42ABE688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1859">
            <a:off x="3934817" y="1171537"/>
            <a:ext cx="9204945" cy="1749584"/>
          </a:xfrm>
          <a:prstGeom prst="rect">
            <a:avLst/>
          </a:prstGeom>
        </p:spPr>
      </p:pic>
      <p:pic>
        <p:nvPicPr>
          <p:cNvPr id="11" name="Picture 10" descr="A cartoon of a child and child holding a tablet and pencil&#10;&#10;Description automatically generated">
            <a:extLst>
              <a:ext uri="{FF2B5EF4-FFF2-40B4-BE49-F238E27FC236}">
                <a16:creationId xmlns:a16="http://schemas.microsoft.com/office/drawing/2014/main" xmlns="" id="{E293E6D0-9983-96BE-C83E-31751BD8B6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66" y="1097245"/>
            <a:ext cx="5220965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AF2B-C74A-406B-8435-89677A051C0E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78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225A-DE6F-48BD-ABC5-9E08AB44D18F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5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4361-C3AC-43FC-BFD9-C0F6C4963408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6A152C40-7F61-30F0-616D-F2DD7EA7DC90}"/>
              </a:ext>
            </a:extLst>
          </p:cNvPr>
          <p:cNvSpPr/>
          <p:nvPr userDrawn="1"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A4CD498A-96F6-35A4-E793-6FD61A2B9F03}"/>
              </a:ext>
            </a:extLst>
          </p:cNvPr>
          <p:cNvSpPr/>
          <p:nvPr userDrawn="1"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E874888F-AA9E-A009-3D72-DC6764AEE2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EFBC45F-612C-4B3B-E324-58B307F2D0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4327" y="1985912"/>
            <a:ext cx="6206266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9C75-217F-4C04-BC78-74992AED59A4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6485-577B-4976-8254-0E8A212DE635}" type="datetime1">
              <a:rPr lang="vi-VN" smtClean="0"/>
              <a:t>10/09/2024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260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1FB5-6595-43B9-9609-05C48159883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4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6D263-6B2E-4C15-B2A2-F05F2E9A8785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6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5A53-E782-4F65-9FE2-31E24EA33D60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608A2-09C6-69F0-A40D-FD93F958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8DC7165-1CC6-F777-1E52-42A6D99A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6B5401-267F-5CBC-DBBE-A64480EA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2AAE-2245-4BB3-A730-A64CD3F5604B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8DCB50-BA5C-5490-11E9-8E29175E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310D9-462B-9214-86E1-0ECCA028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33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67D47D-EC52-C103-F9A6-97DC0B7C4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39C606-1570-5352-5798-54452DC70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15E18-3446-161B-F708-91D3A3CB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81F6-5E83-40C4-A65B-A355367E3217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32263-6387-68B0-6CF0-F0AD230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89B322-4392-001D-2DF1-53DBEC53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CFA0C-A228-4AB1-BF99-BBE470229CD5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65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E987583-662C-92F6-5B61-DAE5F421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4B694-90EE-4E53-902C-4C11191C8A56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DC9A64-AD02-A5F6-C6AA-B7212B8A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5EF5-E919-B875-0685-808A92D5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7213-870D-4124-9841-AE39C3994F4D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xmlns="" id="{7716BCA1-634B-1C65-B648-1CD98554B2DF}"/>
              </a:ext>
            </a:extLst>
          </p:cNvPr>
          <p:cNvSpPr/>
          <p:nvPr userDrawn="1"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8D5C7205-F89A-D007-E9C8-ACF404A76550}"/>
              </a:ext>
            </a:extLst>
          </p:cNvPr>
          <p:cNvSpPr/>
          <p:nvPr userDrawn="1"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1AA1-78A9-4300-B050-5A85BAB6C36E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D7A5F8E3-C5A5-97D7-F0F8-B5A9C021CD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 descr="A group of children sitting on a bench with a computer&#10;&#10;Description automatically generated">
            <a:extLst>
              <a:ext uri="{FF2B5EF4-FFF2-40B4-BE49-F238E27FC236}">
                <a16:creationId xmlns:a16="http://schemas.microsoft.com/office/drawing/2014/main" xmlns="" id="{6A6D5052-4FA7-8F25-EBA7-D1A5BF0A63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25" y="1776412"/>
            <a:ext cx="5385183" cy="476250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0DBB06-EC8E-B647-1ED3-257642D4B3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C7FD3-695C-748F-CDF6-98EBE2E1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7F293-25E0-560B-2D1F-26882D2B4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C2267-C13A-4EED-B170-6D222B6D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BAAB-9B64-4FD3-9DC2-0EC5E74E2E6E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F84EE1-F08F-E970-0F20-DDA8208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425D8F-7418-8506-AA65-9259282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6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B8F1ED-2D7A-5A3A-5171-7561E5BD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80B26A-EB51-3C5A-7886-CBCA444E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80F40-9F8F-2271-B9A4-B3096923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9DE-B98C-4748-A17E-EADAC5BB29AD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CABB1-2EE5-DBB0-F355-C48C713C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15877-7659-3437-AE1B-18E5E4F4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6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234C1-ADE6-3F74-0A5F-9E2CAD2D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02A7E9-1209-D457-1529-9A26B3E01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AE6E6-166F-FCAF-A3E8-9C748C273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20E261-09E9-CF58-D482-33C28E9D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E0F6-138D-4AA2-96F3-71F0AA5C8849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42B4E6-A971-76A1-3851-CAA521A4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56E841-26F9-51CB-7345-431B2E98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4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EEFEA-0738-0780-87B3-69C45981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A28092-5B35-EF7D-0355-482CC8C5F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46D2B2-A7CC-BA6B-2651-D2F3C1E7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97E990-97F8-13C4-DB62-93F1EC90F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0868AA-81AB-9EE7-43BD-73B711E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0DA497-A52A-F59E-9A9F-85D0280B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0F28-733C-4602-AB63-3C1E49B092FE}" type="datetime1">
              <a:rPr lang="vi-VN" smtClean="0"/>
              <a:t>10/09/2024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DF68FD3-F2E0-C8E6-3CF3-9EB35B61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F1C27D-F725-51E5-5657-5186B04F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7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E0B1A-44A3-2FB1-EBA9-53AF6C1C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4B3813-3074-A8C3-747B-D3A74514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1D09-748B-4676-909A-7373E26069E7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FC0D35-B241-63FE-8C61-F2282DD5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BCE9E5-ACDF-3476-96CE-1A3E6F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29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2095C6-B87F-1AC2-C969-A9868A08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951D-1580-49C4-9019-6A86C2161DF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6FFC7CE-2B06-1896-972B-0F44634A7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1733AA-7B89-FF64-02B3-C5E9EBE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8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93B64-738E-A6EC-AA13-759C47CF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BB446B-A1C2-86E8-20A4-483072D3A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01A234-E5C3-FF27-D29A-50A6EBF73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8DF26-E02C-1348-BD35-77DD7FD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0BC-AA26-4A5A-AF22-547410D7EA1C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7DF1E-B363-AE9E-4883-70336886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47E175-1D8F-51A9-9B88-858A7E81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06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C7691-7E14-09C2-78DB-FCAD20FA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1C6C95-03C4-957B-F771-16AAE14A9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EEC7DE-3800-3A1F-807C-7DD055B5C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A63E0-C245-7D68-FBB7-2837DBA8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DB1A-7978-414D-BA1F-443766B9761D}" type="datetime1">
              <a:rPr lang="vi-VN" smtClean="0"/>
              <a:t>10/09/2024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02654B-0E68-7454-248E-03CEE79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06AC8E-A485-4EBB-9DC1-EBEA39C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10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50DC8-58FE-17E2-7446-640ED392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BE8446-B135-7ED8-3E09-4F70C57DF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BF855-7ECF-D1CC-6EB2-B14905BF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90995-9D0F-4F00-AE2E-36D75F8F0B17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058B4-9152-9F41-4FE7-9EF6CC6C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7109C1-2D27-0F28-7C56-EA201B51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15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0F8D1A-3FEA-BC90-9147-E683A1083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4CDE97-6808-7A52-6572-30D395A8C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D31762-2468-60A5-E4AA-DD50AA9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7F57-84F3-45D1-B655-0F7D28080A7A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05A71-CB95-C4A1-7998-57F90BF0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AC1F1-E78F-89E2-7C99-201AD8B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xmlns="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B177-DB72-4232-9773-DEFE6DD63DE9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xmlns="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:a16="http://schemas.microsoft.com/office/drawing/2014/main" xmlns="" id="{8159C7F1-2E3C-AB50-9BD6-B0D855B61ADC}"/>
              </a:ext>
            </a:extLst>
          </p:cNvPr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xmlns="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:a16="http://schemas.microsoft.com/office/drawing/2014/main" xmlns="" id="{D06D4AE9-113A-50B4-0701-32FC49806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B2032-194C-46F4-9A0C-DC15B0142EFE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:a16="http://schemas.microsoft.com/office/drawing/2014/main" xmlns="" id="{9909AFCB-0617-1A2E-F831-9E7F27846D20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C50D3CA9-92B4-E3DC-B807-324654F9EEC3}"/>
              </a:ext>
            </a:extLst>
          </p:cNvPr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6" y="1857764"/>
            <a:ext cx="5521911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xmlns="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8776" y="3476553"/>
            <a:ext cx="5160821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935A05C5-A934-2C75-9746-442367AA7C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:a16="http://schemas.microsoft.com/office/drawing/2014/main" xmlns="" id="{963221CB-BE8F-8556-6DF1-5495D22CA5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3457-7120-40D9-B2B0-402E8FDF2387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CED1AD1B-201A-4EFC-8B98-E6BC70A7F1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AA773363-5424-DB1E-F20E-98EFABB019F8}"/>
              </a:ext>
            </a:extLst>
          </p:cNvPr>
          <p:cNvSpPr/>
          <p:nvPr userDrawn="1"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xmlns="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xmlns="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jp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49043-51DA-43C4-8A5A-BD3AA12045E4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1AD1B-201A-4EFC-8B98-E6BC70A7F17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DF375C5A-42E7-0B24-501C-20E85F16EFB5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:a16="http://schemas.microsoft.com/office/drawing/2014/main" xmlns="" id="{A4D63B6A-8F13-75C6-2421-F80909396912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5" r:id="rId2"/>
    <p:sldLayoutId id="2147483662" r:id="rId3"/>
    <p:sldLayoutId id="2147483704" r:id="rId4"/>
    <p:sldLayoutId id="2147483705" r:id="rId5"/>
    <p:sldLayoutId id="2147483706" r:id="rId6"/>
    <p:sldLayoutId id="2147483703" r:id="rId7"/>
    <p:sldLayoutId id="2147483815" r:id="rId8"/>
    <p:sldLayoutId id="2147483667" r:id="rId9"/>
    <p:sldLayoutId id="2147483660" r:id="rId10"/>
    <p:sldLayoutId id="2147483804" r:id="rId11"/>
    <p:sldLayoutId id="2147483664" r:id="rId12"/>
    <p:sldLayoutId id="2147483712" r:id="rId13"/>
    <p:sldLayoutId id="2147483803" r:id="rId14"/>
    <p:sldLayoutId id="2147483801" r:id="rId15"/>
    <p:sldLayoutId id="2147483802" r:id="rId16"/>
    <p:sldLayoutId id="2147483666" r:id="rId17"/>
    <p:sldLayoutId id="2147483819" r:id="rId18"/>
    <p:sldLayoutId id="2147483668" r:id="rId19"/>
    <p:sldLayoutId id="2147483673" r:id="rId20"/>
    <p:sldLayoutId id="2147483821" r:id="rId21"/>
    <p:sldLayoutId id="2147483676" r:id="rId22"/>
    <p:sldLayoutId id="2147483818" r:id="rId23"/>
    <p:sldLayoutId id="2147483790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77" r:id="rId30"/>
    <p:sldLayoutId id="2147483820" r:id="rId31"/>
    <p:sldLayoutId id="2147483709" r:id="rId32"/>
    <p:sldLayoutId id="2147483791" r:id="rId33"/>
    <p:sldLayoutId id="2147483792" r:id="rId34"/>
    <p:sldLayoutId id="2147483794" r:id="rId35"/>
    <p:sldLayoutId id="2147483663" r:id="rId36"/>
    <p:sldLayoutId id="2147483796" r:id="rId37"/>
    <p:sldLayoutId id="2147483816" r:id="rId38"/>
    <p:sldLayoutId id="2147483817" r:id="rId39"/>
    <p:sldLayoutId id="2147483795" r:id="rId40"/>
    <p:sldLayoutId id="2147483797" r:id="rId41"/>
    <p:sldLayoutId id="2147483806" r:id="rId42"/>
    <p:sldLayoutId id="2147483807" r:id="rId43"/>
    <p:sldLayoutId id="2147483808" r:id="rId44"/>
    <p:sldLayoutId id="2147483809" r:id="rId45"/>
    <p:sldLayoutId id="2147483671" r:id="rId46"/>
    <p:sldLayoutId id="2147483696" r:id="rId47"/>
    <p:sldLayoutId id="2147483650" r:id="rId48"/>
    <p:sldLayoutId id="2147483651" r:id="rId49"/>
    <p:sldLayoutId id="2147483652" r:id="rId50"/>
    <p:sldLayoutId id="2147483653" r:id="rId51"/>
    <p:sldLayoutId id="2147483654" r:id="rId52"/>
    <p:sldLayoutId id="2147483656" r:id="rId53"/>
    <p:sldLayoutId id="2147483657" r:id="rId54"/>
    <p:sldLayoutId id="2147483658" r:id="rId55"/>
    <p:sldLayoutId id="2147483659" r:id="rId56"/>
    <p:sldLayoutId id="2147483811" r:id="rId57"/>
    <p:sldLayoutId id="2147483813" r:id="rId58"/>
    <p:sldLayoutId id="2147483814" r:id="rId5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D6130B-9711-1CB2-1E9C-24E551A8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0C6C19-B3D1-38DA-94BA-B08070046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4C63D-3E45-139D-DD49-5E46062B4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45C47-7C02-41BB-A345-135FD58E44D8}" type="datetime1">
              <a:rPr lang="vi-VN" smtClean="0"/>
              <a:t>10/09/2024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BEA79-3B54-8433-4888-47B21A01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Hành trang công dân số lớp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B30207-2DEE-8E41-6B94-A17C4CD26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2D0B38-6744-4573-8FBD-85EBCDA5D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microsoft.com/office/2018/10/relationships/comments" Target="../comments/modernComment_131_DFA5E5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23.xml"/><Relationship Id="rId5" Type="http://schemas.microsoft.com/office/2018/10/relationships/comments" Target="../comments/modernComment_132_4EBAA2E2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err="1"/>
              <a:t>Bật</a:t>
            </a:r>
            <a:r>
              <a:rPr lang="en-US"/>
              <a:t>, </a:t>
            </a:r>
            <a:r>
              <a:rPr lang="en-US" err="1"/>
              <a:t>tắt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</a:t>
            </a:r>
            <a:r>
              <a:rPr lang="en-US" err="1"/>
              <a:t>tính</a:t>
            </a:r>
            <a:endParaRPr lang="en-US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8FF580-0EE2-0F2A-2A1C-10EBB400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CFFA-C348-458F-AF42-E87706E7311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20D066-83D8-24FC-1597-D615879F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28DEAA-7ED6-B86E-05DC-FE404C1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C85C77-5BA4-49FD-9091-6AF4AD92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9F8D8-0698-4703-B450-41D7D6CC2199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00BFEA-64BC-632F-24EA-DD1F34CF4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26CAE4-0C0D-3AAB-ACE4-17509F0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83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EF73C97-1F04-3AA8-C993-97BB8E2C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7C02-B6A7-41AC-905B-5AAA83E9C894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0C574-62D9-EB4B-0BCA-560754AE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BFFECA-55D0-0E0D-05AF-8C1C4605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075427-DA63-3E59-C690-C63A86E384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err="1"/>
              <a:t>Sử</a:t>
            </a:r>
            <a:r>
              <a:rPr lang="en-US"/>
              <a:t> </a:t>
            </a:r>
            <a:r>
              <a:rPr lang="en-US" err="1"/>
              <a:t>dụng</a:t>
            </a:r>
            <a:r>
              <a:rPr lang="en-US"/>
              <a:t> </a:t>
            </a:r>
            <a:r>
              <a:rPr lang="en-US" err="1"/>
              <a:t>chuột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</a:t>
            </a:r>
            <a:r>
              <a:rPr lang="en-US" err="1"/>
              <a:t>tính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FCA4A87-4C61-A8D8-75BE-B897A2FE04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err="1"/>
              <a:t>Khởi</a:t>
            </a:r>
            <a:r>
              <a:rPr lang="en-US"/>
              <a:t> </a:t>
            </a:r>
            <a:r>
              <a:rPr lang="en-US" err="1"/>
              <a:t>động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</a:t>
            </a:r>
            <a:r>
              <a:rPr lang="en-US" err="1"/>
              <a:t>tính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EAD3EA5-24BC-4A89-2EF5-BEEAC1488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Di </a:t>
            </a:r>
            <a:r>
              <a:rPr lang="en-US" b="1" err="1"/>
              <a:t>chuyển</a:t>
            </a:r>
            <a:r>
              <a:rPr lang="en-US" b="1"/>
              <a:t> </a:t>
            </a:r>
            <a:r>
              <a:rPr lang="en-US" b="1" err="1"/>
              <a:t>chuột</a:t>
            </a:r>
            <a:endParaRPr lang="en-US" b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BE2003C2-3B3C-90AE-C70C-3DE4F9AFF8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b="1" err="1"/>
              <a:t>Tắt</a:t>
            </a:r>
            <a:r>
              <a:rPr lang="en-US" b="1"/>
              <a:t> </a:t>
            </a:r>
            <a:r>
              <a:rPr lang="en-US" b="1" err="1"/>
              <a:t>máy</a:t>
            </a:r>
            <a:r>
              <a:rPr lang="en-US" b="1"/>
              <a:t> </a:t>
            </a:r>
            <a:r>
              <a:rPr lang="en-US" b="1" err="1"/>
              <a:t>tính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6020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F9215DE-9884-20E7-D6A2-C87EE8F20265}"/>
              </a:ext>
            </a:extLst>
          </p:cNvPr>
          <p:cNvGrpSpPr/>
          <p:nvPr/>
        </p:nvGrpSpPr>
        <p:grpSpPr>
          <a:xfrm>
            <a:off x="0" y="586367"/>
            <a:ext cx="6283691" cy="1002535"/>
            <a:chOff x="1484008" y="564710"/>
            <a:chExt cx="6283691" cy="1002535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0D474C6B-6565-A74E-CBA5-0A3E7651A7A3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87B21A1E-1F25-26E9-A843-121C7A05A577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xmlns="" id="{967CFA4B-9968-8C59-4AB4-BF17D2DA3427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xmlns="" id="{74425F70-31D5-B440-4403-62ABB25D8A15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xmlns="" id="{413B205E-C736-718B-8244-C3A3F860DD1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8048-BEDE-476E-A51B-F5B418065DED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24971" y="448443"/>
            <a:ext cx="6191021" cy="1058709"/>
          </a:xfrm>
        </p:spPr>
        <p:txBody>
          <a:bodyPr/>
          <a:lstStyle/>
          <a:p>
            <a:r>
              <a:rPr lang="en-US" sz="3200" b="1"/>
              <a:t>1. </a:t>
            </a:r>
            <a:r>
              <a:rPr lang="en-US" sz="3200" b="1" err="1"/>
              <a:t>Sử</a:t>
            </a:r>
            <a:r>
              <a:rPr lang="en-US" sz="3200" b="1"/>
              <a:t> </a:t>
            </a:r>
            <a:r>
              <a:rPr lang="en-US" sz="3200" b="1" err="1"/>
              <a:t>dụng</a:t>
            </a:r>
            <a:r>
              <a:rPr lang="en-US" sz="3200" b="1"/>
              <a:t> </a:t>
            </a:r>
            <a:r>
              <a:rPr lang="en-US" sz="3200" b="1" err="1"/>
              <a:t>chuột</a:t>
            </a:r>
            <a:r>
              <a:rPr lang="en-US" sz="3200" b="1"/>
              <a:t> </a:t>
            </a:r>
            <a:r>
              <a:rPr lang="en-US" sz="3200" b="1" err="1"/>
              <a:t>máy</a:t>
            </a:r>
            <a:r>
              <a:rPr lang="en-US" sz="3200" b="1"/>
              <a:t> </a:t>
            </a:r>
            <a:r>
              <a:rPr lang="en-US" sz="3200" b="1" err="1"/>
              <a:t>tính</a:t>
            </a:r>
            <a:endParaRPr lang="vi-VN" sz="32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08B807-366F-547B-4938-40321192B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kern="100" dirty="0">
                <a:effectLst/>
                <a:ea typeface="Aptos" panose="020B0004020202020204" pitchFamily="34" charset="0"/>
              </a:rPr>
              <a:t>Em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hãy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cùng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bạn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chỉ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và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gọi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tên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các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nút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trên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chuột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em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đang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sử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dụng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7778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AC9C68A-7D0D-83C9-B43A-3E85E0719EAB}"/>
              </a:ext>
            </a:extLst>
          </p:cNvPr>
          <p:cNvGrpSpPr/>
          <p:nvPr/>
        </p:nvGrpSpPr>
        <p:grpSpPr>
          <a:xfrm>
            <a:off x="1" y="489728"/>
            <a:ext cx="6096000" cy="1002535"/>
            <a:chOff x="1484008" y="564710"/>
            <a:chExt cx="6283691" cy="1002535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xmlns="" id="{23B5DFF8-C20F-E052-BF5B-178EFB6596C6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xmlns="" id="{D03555DD-219E-B6AE-157A-2D311F2D06CD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8FB9D86-763D-5674-5F7E-620B904D5946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A8A2E318-9EBE-E80E-6718-4ECF8E154783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0B7BFF20-EDE2-EEF0-E540-D36D4817A677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26F7-FA4D-48B3-ADC9-F798A91DD530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68" y="377755"/>
            <a:ext cx="6191021" cy="1058709"/>
          </a:xfrm>
        </p:spPr>
        <p:txBody>
          <a:bodyPr/>
          <a:lstStyle/>
          <a:p>
            <a:r>
              <a:rPr lang="en-US" sz="3200" b="1"/>
              <a:t>1. </a:t>
            </a:r>
            <a:r>
              <a:rPr lang="en-US" sz="3200" b="1" err="1"/>
              <a:t>Sử</a:t>
            </a:r>
            <a:r>
              <a:rPr lang="en-US" sz="3200" b="1"/>
              <a:t> </a:t>
            </a:r>
            <a:r>
              <a:rPr lang="en-US" sz="3200" b="1" err="1"/>
              <a:t>dụng</a:t>
            </a:r>
            <a:r>
              <a:rPr lang="en-US" sz="3200" b="1"/>
              <a:t> </a:t>
            </a:r>
            <a:r>
              <a:rPr lang="en-US" sz="3200" b="1" err="1"/>
              <a:t>chuột</a:t>
            </a:r>
            <a:r>
              <a:rPr lang="en-US" sz="3200" b="1"/>
              <a:t> </a:t>
            </a:r>
            <a:r>
              <a:rPr lang="en-US" sz="3200" b="1" err="1"/>
              <a:t>máy</a:t>
            </a:r>
            <a:r>
              <a:rPr lang="en-US" sz="3200" b="1"/>
              <a:t> </a:t>
            </a:r>
            <a:r>
              <a:rPr lang="en-US" sz="3200" b="1" err="1"/>
              <a:t>tính</a:t>
            </a:r>
            <a:endParaRPr lang="vi-VN" sz="32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08B807-366F-547B-4938-40321192B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072437" y="2136728"/>
            <a:ext cx="5438544" cy="32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39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97E2D24-3D1C-1851-ABBD-610EB0E889D7}"/>
              </a:ext>
            </a:extLst>
          </p:cNvPr>
          <p:cNvGrpSpPr/>
          <p:nvPr/>
        </p:nvGrpSpPr>
        <p:grpSpPr>
          <a:xfrm>
            <a:off x="1" y="586367"/>
            <a:ext cx="5820646" cy="1002535"/>
            <a:chOff x="1484008" y="564710"/>
            <a:chExt cx="6283691" cy="1002535"/>
          </a:xfrm>
        </p:grpSpPr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xmlns="" id="{07F35810-E028-C749-25BB-2682AD65780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xmlns="" id="{E101BC6D-37F6-CABA-48FC-FBE0336D64A4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xmlns="" id="{92F484F2-CDA3-CE25-972D-B82404854854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4BA6CE29-8728-51F1-7623-6C2F29862A07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xmlns="" id="{1EB8A837-AA12-36ED-8C6D-C804DA9D06B7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2B8A-9085-4B86-85F0-6EB5AC181890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9411" y="758084"/>
            <a:ext cx="9085263" cy="823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1.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Sử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dụng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chuột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83CB4EF-05C8-68AF-5FE2-11CC5489CFD6}"/>
              </a:ext>
            </a:extLst>
          </p:cNvPr>
          <p:cNvSpPr/>
          <p:nvPr/>
        </p:nvSpPr>
        <p:spPr>
          <a:xfrm>
            <a:off x="396529" y="2039062"/>
            <a:ext cx="28296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</a:rPr>
              <a:t>Di chuyển chuột</a:t>
            </a:r>
            <a:endParaRPr lang="en-US" sz="2800" b="1" cap="none" spc="0" dirty="0">
              <a:ln/>
              <a:effectLst/>
            </a:endParaRPr>
          </a:p>
        </p:txBody>
      </p:sp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396529" y="2671564"/>
            <a:ext cx="2845435" cy="1988619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3"/>
          <a:stretch>
            <a:fillRect/>
          </a:stretch>
        </p:blipFill>
        <p:spPr>
          <a:xfrm>
            <a:off x="6599887" y="1512877"/>
            <a:ext cx="3205018" cy="2041402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4"/>
          <a:stretch>
            <a:fillRect/>
          </a:stretch>
        </p:blipFill>
        <p:spPr>
          <a:xfrm>
            <a:off x="4831368" y="4306529"/>
            <a:ext cx="5014596" cy="18593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3CB4EF-05C8-68AF-5FE2-11CC5489CFD6}"/>
              </a:ext>
            </a:extLst>
          </p:cNvPr>
          <p:cNvSpPr/>
          <p:nvPr/>
        </p:nvSpPr>
        <p:spPr>
          <a:xfrm>
            <a:off x="6993424" y="910774"/>
            <a:ext cx="20425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smtClean="0">
                <a:ln/>
              </a:rPr>
              <a:t>Cầm chuột</a:t>
            </a:r>
            <a:endParaRPr lang="en-US" sz="2800" b="1" cap="none" spc="0" dirty="0">
              <a:ln/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83CB4EF-05C8-68AF-5FE2-11CC5489CFD6}"/>
              </a:ext>
            </a:extLst>
          </p:cNvPr>
          <p:cNvSpPr/>
          <p:nvPr/>
        </p:nvSpPr>
        <p:spPr>
          <a:xfrm>
            <a:off x="6128631" y="3779038"/>
            <a:ext cx="2143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smtClean="0">
                <a:ln/>
              </a:rPr>
              <a:t>Nháy chuột</a:t>
            </a:r>
            <a:endParaRPr lang="en-US" sz="28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5900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DE33D1-4F89-BD23-8D1F-6D0E461D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8DB8-E545-4B7A-A5FA-8CF245CC2BC5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E0CA49-0CB7-49B6-60FA-9C30E30C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38AA6BB-996D-1A71-CB8A-4EE515BD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25D1C2-7067-13EC-15CC-B8E368996CDA}"/>
              </a:ext>
            </a:extLst>
          </p:cNvPr>
          <p:cNvSpPr txBox="1"/>
          <p:nvPr/>
        </p:nvSpPr>
        <p:spPr>
          <a:xfrm>
            <a:off x="226453" y="3232597"/>
            <a:ext cx="7624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48A45"/>
                </a:solidFill>
              </a:rPr>
              <a:t>Em cần cầm chuột đúng cách. Tránh làm rơi, </a:t>
            </a:r>
            <a:r>
              <a:rPr lang="en-US" sz="4000" dirty="0" smtClean="0">
                <a:solidFill>
                  <a:srgbClr val="D48A45"/>
                </a:solidFill>
              </a:rPr>
              <a:t>vỡ </a:t>
            </a:r>
            <a:r>
              <a:rPr lang="en-US" sz="4000" dirty="0">
                <a:solidFill>
                  <a:srgbClr val="D48A45"/>
                </a:solidFill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878492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4F94213-44F8-968E-EA73-8BD21DA261E2}"/>
              </a:ext>
            </a:extLst>
          </p:cNvPr>
          <p:cNvGrpSpPr/>
          <p:nvPr/>
        </p:nvGrpSpPr>
        <p:grpSpPr>
          <a:xfrm>
            <a:off x="0" y="583765"/>
            <a:ext cx="5338161" cy="1002535"/>
            <a:chOff x="1484008" y="564710"/>
            <a:chExt cx="6283691" cy="1002535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5B98602B-73E1-7390-CE26-5ADFCFC7A18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xmlns="" id="{78245AB9-A778-9BE7-6560-6AF36956DF09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41DECF20-A546-CBA5-7FEE-CBB523E63A6E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1EB98F8C-A50B-0AC6-4B63-90F1C854B7C6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A209FC2E-75A8-8122-08EC-465BB147B8E0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1768-4939-428B-BE07-F1FC410B658F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152" y="471772"/>
            <a:ext cx="5338162" cy="1058709"/>
          </a:xfrm>
        </p:spPr>
        <p:txBody>
          <a:bodyPr/>
          <a:lstStyle/>
          <a:p>
            <a:r>
              <a:rPr lang="en-US" sz="3200" b="1"/>
              <a:t>2. </a:t>
            </a:r>
            <a:r>
              <a:rPr lang="en-US" sz="3200" b="1" err="1"/>
              <a:t>Khởi</a:t>
            </a:r>
            <a:r>
              <a:rPr lang="en-US" sz="3200" b="1"/>
              <a:t> </a:t>
            </a:r>
            <a:r>
              <a:rPr lang="en-US" sz="3200" b="1" err="1"/>
              <a:t>động</a:t>
            </a:r>
            <a:r>
              <a:rPr lang="en-US" sz="3200" b="1"/>
              <a:t> </a:t>
            </a:r>
            <a:r>
              <a:rPr lang="en-US" sz="3200" b="1" err="1"/>
              <a:t>máy</a:t>
            </a:r>
            <a:r>
              <a:rPr lang="en-US" sz="3200" b="1"/>
              <a:t> </a:t>
            </a:r>
            <a:r>
              <a:rPr lang="en-US" sz="3200" b="1" err="1"/>
              <a:t>tính</a:t>
            </a:r>
            <a:endParaRPr lang="vi-VN" sz="32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08B807-366F-547B-4938-40321192B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9374" y="1789711"/>
            <a:ext cx="6770055" cy="382519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kern="100" dirty="0">
                <a:effectLst/>
                <a:ea typeface="Aptos" panose="020B0004020202020204" pitchFamily="34" charset="0"/>
              </a:rPr>
              <a:t>Em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hãy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cùng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bạn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chỉ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vào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vị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trí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kern="100" dirty="0" err="1"/>
              <a:t>nút</a:t>
            </a:r>
            <a:r>
              <a:rPr lang="en-US" kern="100" dirty="0"/>
              <a:t> </a:t>
            </a:r>
            <a:r>
              <a:rPr lang="en-US" kern="100" dirty="0" err="1"/>
              <a:t>nguồn</a:t>
            </a:r>
            <a:r>
              <a:rPr lang="en-US" kern="100" dirty="0"/>
              <a:t> </a:t>
            </a:r>
            <a:r>
              <a:rPr lang="en-US" kern="100" dirty="0" err="1"/>
              <a:t>trên</a:t>
            </a:r>
            <a:r>
              <a:rPr lang="en-US" kern="100" dirty="0"/>
              <a:t> </a:t>
            </a:r>
            <a:r>
              <a:rPr lang="en-US" kern="100" dirty="0" err="1"/>
              <a:t>thân</a:t>
            </a:r>
            <a:r>
              <a:rPr lang="en-US" kern="100" dirty="0"/>
              <a:t> </a:t>
            </a:r>
            <a:r>
              <a:rPr lang="en-US" kern="100" dirty="0" err="1"/>
              <a:t>máy</a:t>
            </a:r>
            <a:r>
              <a:rPr lang="en-US" kern="100" dirty="0"/>
              <a:t> </a:t>
            </a:r>
            <a:r>
              <a:rPr lang="en-US" kern="100" dirty="0" err="1"/>
              <a:t>và</a:t>
            </a:r>
            <a:r>
              <a:rPr lang="en-US" kern="100" dirty="0"/>
              <a:t> </a:t>
            </a:r>
            <a:r>
              <a:rPr lang="en-US" kern="100" dirty="0" err="1"/>
              <a:t>màn</a:t>
            </a:r>
            <a:r>
              <a:rPr lang="en-US" kern="100" dirty="0"/>
              <a:t> </a:t>
            </a:r>
            <a:r>
              <a:rPr lang="en-US" kern="100" dirty="0" err="1"/>
              <a:t>hình</a:t>
            </a:r>
            <a:r>
              <a:rPr lang="en-US" kern="100" dirty="0"/>
              <a:t> </a:t>
            </a:r>
            <a:r>
              <a:rPr lang="en-US" kern="100" dirty="0" err="1"/>
              <a:t>máy</a:t>
            </a:r>
            <a:r>
              <a:rPr lang="en-US" kern="100" dirty="0"/>
              <a:t> </a:t>
            </a:r>
            <a:r>
              <a:rPr lang="en-US" kern="100" dirty="0" err="1"/>
              <a:t>tính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kern="100" dirty="0" err="1">
                <a:effectLst/>
                <a:ea typeface="Aptos" panose="020B0004020202020204" pitchFamily="34" charset="0"/>
              </a:rPr>
              <a:t>em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đang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sử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 </a:t>
            </a:r>
            <a:r>
              <a:rPr lang="en-US" sz="2800" kern="100" dirty="0" err="1">
                <a:effectLst/>
                <a:ea typeface="Aptos" panose="020B0004020202020204" pitchFamily="34" charset="0"/>
              </a:rPr>
              <a:t>dụng</a:t>
            </a:r>
            <a:r>
              <a:rPr lang="en-US" sz="2800" kern="100" dirty="0">
                <a:effectLst/>
                <a:ea typeface="Aptos" panose="020B00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5092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F00D67-73F2-1432-70C0-F944C5335E5E}"/>
              </a:ext>
            </a:extLst>
          </p:cNvPr>
          <p:cNvGrpSpPr/>
          <p:nvPr/>
        </p:nvGrpSpPr>
        <p:grpSpPr>
          <a:xfrm>
            <a:off x="1" y="507565"/>
            <a:ext cx="4826000" cy="1002535"/>
            <a:chOff x="1484008" y="564710"/>
            <a:chExt cx="6283691" cy="1002535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xmlns="" id="{7B62F1D2-84DD-6520-B93E-A9017219B2E8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xmlns="" id="{46D226F2-B5D5-E46D-DA59-F932D5C2A6BC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C392086F-B248-7EE2-CF69-CAAD2DC8AF78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DB23776E-045C-317A-DE63-1364D6C3A4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xmlns="" id="{1C40A287-15C4-F306-FDA1-1B6EF696184B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972D-5F4D-40C3-ACCE-3E5161060A99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036" y="671869"/>
            <a:ext cx="5372918" cy="1058862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Khởi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385" y="1406673"/>
            <a:ext cx="5810680" cy="48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57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B268D1-9AFF-5F01-B0A4-DDACACFF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81B8-2E34-4793-A82C-9A38C701BB4C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CE98170-A9D2-567F-9747-D95B307E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1F6D52-2EE2-D0DA-613C-04039BDA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237673" y="1440872"/>
            <a:ext cx="8414327" cy="35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54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B58E64-BDA3-48CC-4EB4-4DC7775AB0BB}"/>
              </a:ext>
            </a:extLst>
          </p:cNvPr>
          <p:cNvGrpSpPr/>
          <p:nvPr/>
        </p:nvGrpSpPr>
        <p:grpSpPr>
          <a:xfrm>
            <a:off x="1" y="494865"/>
            <a:ext cx="4864100" cy="1002535"/>
            <a:chOff x="1484008" y="564710"/>
            <a:chExt cx="6283691" cy="1002535"/>
          </a:xfrm>
        </p:grpSpPr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xmlns="" id="{EB83C7FE-0CC9-09A6-0079-40BCC1624A1C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xmlns="" id="{57C8A895-F388-EF46-0F72-9648B8EAEB6B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0955104E-DD56-1F0B-EF5A-6433959AF552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xmlns="" id="{1742A17D-BE4C-7FD6-7711-AC441A64E3E7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xmlns="" id="{5771BC9A-8302-6696-10D9-A9E08377A165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B20DB-EF4C-4DAF-B43E-42C10918089B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F519DCF-7FFF-5ED2-9E2B-A87BC9E785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indent="378460">
              <a:lnSpc>
                <a:spcPct val="125000"/>
              </a:lnSpc>
              <a:spcAft>
                <a:spcPts val="800"/>
              </a:spcAft>
            </a:pPr>
            <a:r>
              <a:rPr lang="en-US" sz="2800" kern="100" err="1">
                <a:effectLst/>
                <a:ea typeface="Aptos" panose="020B0004020202020204" pitchFamily="34" charset="0"/>
              </a:rPr>
              <a:t>Nhấn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nút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nguồn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trên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thân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máy</a:t>
            </a:r>
            <a:r>
              <a:rPr lang="en-US" sz="2800" kern="100">
                <a:effectLst/>
                <a:ea typeface="Aptos" panose="020B0004020202020204" pitchFamily="34" charset="0"/>
              </a:rPr>
              <a:t>. 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1810C07-E238-FF4F-5253-230F538AB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indent="347663"/>
            <a:r>
              <a:rPr lang="en-US" sz="2800" err="1">
                <a:effectLst/>
                <a:ea typeface="Aptos" panose="020B0004020202020204" pitchFamily="34" charset="0"/>
              </a:rPr>
              <a:t>Nhấn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nút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nguồn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trên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màn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hình</a:t>
            </a:r>
            <a:r>
              <a:rPr lang="en-US" sz="2800">
                <a:effectLst/>
                <a:ea typeface="Aptos" panose="020B0004020202020204" pitchFamily="34" charset="0"/>
              </a:rPr>
              <a:t>.</a:t>
            </a:r>
            <a:endParaRPr lang="en-US" sz="32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F23064C-88DC-19E7-01F9-26992E443F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indent="290513"/>
            <a:r>
              <a:rPr lang="en-US" sz="2800" err="1">
                <a:effectLst/>
                <a:ea typeface="Aptos" panose="020B0004020202020204" pitchFamily="34" charset="0"/>
              </a:rPr>
              <a:t>Chờ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máy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khởi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động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xong</a:t>
            </a:r>
            <a:r>
              <a:rPr lang="en-US" sz="2800">
                <a:effectLst/>
                <a:ea typeface="Aptos" panose="020B0004020202020204" pitchFamily="34" charset="0"/>
              </a:rPr>
              <a:t>. </a:t>
            </a:r>
            <a:endParaRPr lang="en-US" sz="320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A06B04-D270-EBC0-2DA2-D59924D45ACA}"/>
              </a:ext>
            </a:extLst>
          </p:cNvPr>
          <p:cNvSpPr txBox="1">
            <a:spLocks/>
          </p:cNvSpPr>
          <p:nvPr/>
        </p:nvSpPr>
        <p:spPr>
          <a:xfrm>
            <a:off x="241601" y="1636178"/>
            <a:ext cx="8532285" cy="700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78460">
              <a:lnSpc>
                <a:spcPct val="125000"/>
              </a:lnSpc>
              <a:spcAft>
                <a:spcPts val="800"/>
              </a:spcAft>
            </a:pPr>
            <a:r>
              <a:rPr lang="en-US" sz="2800" b="1" i="1" kern="100">
                <a:ea typeface="Aptos" panose="020B0004020202020204" pitchFamily="34" charset="0"/>
              </a:rPr>
              <a:t>Ba </a:t>
            </a:r>
            <a:r>
              <a:rPr lang="en-US" sz="2800" b="1" i="1" kern="100" err="1">
                <a:ea typeface="Aptos" panose="020B0004020202020204" pitchFamily="34" charset="0"/>
              </a:rPr>
              <a:t>bước</a:t>
            </a:r>
            <a:r>
              <a:rPr lang="en-US" sz="2800" b="1" i="1" kern="100">
                <a:ea typeface="Aptos" panose="020B0004020202020204" pitchFamily="34" charset="0"/>
              </a:rPr>
              <a:t> </a:t>
            </a:r>
            <a:r>
              <a:rPr lang="en-US" sz="2800" b="1" i="1" kern="100" err="1">
                <a:ea typeface="Aptos" panose="020B0004020202020204" pitchFamily="34" charset="0"/>
              </a:rPr>
              <a:t>khởi</a:t>
            </a:r>
            <a:r>
              <a:rPr lang="en-US" sz="2800" b="1" i="1" kern="100">
                <a:ea typeface="Aptos" panose="020B0004020202020204" pitchFamily="34" charset="0"/>
              </a:rPr>
              <a:t> </a:t>
            </a:r>
            <a:r>
              <a:rPr lang="en-US" sz="2800" b="1" i="1" kern="100" err="1">
                <a:ea typeface="Aptos" panose="020B0004020202020204" pitchFamily="34" charset="0"/>
              </a:rPr>
              <a:t>động</a:t>
            </a:r>
            <a:r>
              <a:rPr lang="en-US" sz="2800" b="1" i="1" kern="100">
                <a:ea typeface="Aptos" panose="020B0004020202020204" pitchFamily="34" charset="0"/>
              </a:rPr>
              <a:t> </a:t>
            </a:r>
            <a:r>
              <a:rPr lang="en-US" sz="2800" b="1" i="1" kern="100" err="1">
                <a:ea typeface="Aptos" panose="020B0004020202020204" pitchFamily="34" charset="0"/>
              </a:rPr>
              <a:t>máy</a:t>
            </a:r>
            <a:r>
              <a:rPr lang="en-US" sz="2800" b="1" i="1" kern="100">
                <a:ea typeface="Aptos" panose="020B0004020202020204" pitchFamily="34" charset="0"/>
              </a:rPr>
              <a:t> </a:t>
            </a:r>
            <a:r>
              <a:rPr lang="en-US" sz="2800" b="1" i="1" kern="100" err="1">
                <a:ea typeface="Aptos" panose="020B0004020202020204" pitchFamily="34" charset="0"/>
              </a:rPr>
              <a:t>tính</a:t>
            </a:r>
            <a:r>
              <a:rPr lang="en-US" sz="2800" b="1" i="1" kern="100">
                <a:ea typeface="Aptos" panose="020B0004020202020204" pitchFamily="34" charset="0"/>
              </a:rPr>
              <a:t>: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xmlns="" id="{FAA6B620-997D-FE29-768A-6A1E34F08BF9}"/>
              </a:ext>
            </a:extLst>
          </p:cNvPr>
          <p:cNvSpPr txBox="1">
            <a:spLocks/>
          </p:cNvSpPr>
          <p:nvPr/>
        </p:nvSpPr>
        <p:spPr>
          <a:xfrm>
            <a:off x="517036" y="638818"/>
            <a:ext cx="5372918" cy="105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Khởi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55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1F7D67-DF11-AD59-4BFA-7CCE8BB7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2AB6-EE85-4BB1-8252-14AB8B664770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275071-DE5A-6396-165D-EA654E92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65DCF7-CCB8-788B-59AA-032440D9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EC6E17A-3ADF-27FF-A149-D29F5DDB794B}"/>
              </a:ext>
            </a:extLst>
          </p:cNvPr>
          <p:cNvGrpSpPr/>
          <p:nvPr/>
        </p:nvGrpSpPr>
        <p:grpSpPr>
          <a:xfrm>
            <a:off x="1" y="583765"/>
            <a:ext cx="4889500" cy="1002535"/>
            <a:chOff x="1484008" y="564710"/>
            <a:chExt cx="6283691" cy="1002535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xmlns="" id="{E581A185-B0A9-1D2C-0FC3-67F528DB972C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xmlns="" id="{ACEB4842-AFCE-2E7D-8AD0-3593E0395C78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xmlns="" id="{DD31C76D-B958-05C7-466B-4BF1346D225B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xmlns="" id="{FBA2F581-8F64-2087-5411-F39CA944348B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xmlns="" id="{FD48C632-520A-B010-FFBD-4286953DC241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7FDFB-92A9-4EA3-A909-813378DF8C71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F519DCF-7FFF-5ED2-9E2B-A87BC9E785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indent="378460">
              <a:lnSpc>
                <a:spcPct val="125000"/>
              </a:lnSpc>
              <a:spcAft>
                <a:spcPts val="800"/>
              </a:spcAft>
            </a:pPr>
            <a:r>
              <a:rPr lang="en-US" sz="2800" kern="100" err="1">
                <a:effectLst/>
                <a:ea typeface="Aptos" panose="020B0004020202020204" pitchFamily="34" charset="0"/>
              </a:rPr>
              <a:t>Thẳng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lưng</a:t>
            </a:r>
            <a:r>
              <a:rPr lang="en-US" sz="2800" kern="100">
                <a:effectLst/>
                <a:ea typeface="Aptos" panose="020B0004020202020204" pitchFamily="34" charset="0"/>
              </a:rPr>
              <a:t>,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vai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thả</a:t>
            </a:r>
            <a:r>
              <a:rPr lang="en-US" sz="2800" kern="100">
                <a:effectLst/>
                <a:ea typeface="Aptos" panose="020B0004020202020204" pitchFamily="34" charset="0"/>
              </a:rPr>
              <a:t> </a:t>
            </a:r>
            <a:r>
              <a:rPr lang="en-US" sz="2800" kern="100" err="1">
                <a:effectLst/>
                <a:ea typeface="Aptos" panose="020B0004020202020204" pitchFamily="34" charset="0"/>
              </a:rPr>
              <a:t>lỏng</a:t>
            </a:r>
            <a:r>
              <a:rPr lang="en-US" sz="2800" kern="100">
                <a:effectLst/>
                <a:ea typeface="Aptos" panose="020B0004020202020204" pitchFamily="34" charset="0"/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1810C07-E238-FF4F-5253-230F538AB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indent="347663"/>
            <a:r>
              <a:rPr lang="en-US" sz="2800" err="1"/>
              <a:t>Màn</a:t>
            </a:r>
            <a:r>
              <a:rPr lang="en-US" sz="2800"/>
              <a:t> </a:t>
            </a:r>
            <a:r>
              <a:rPr lang="en-US" sz="2800" err="1"/>
              <a:t>hình</a:t>
            </a:r>
            <a:r>
              <a:rPr lang="en-US" sz="2800"/>
              <a:t> </a:t>
            </a:r>
            <a:r>
              <a:rPr lang="en-US" sz="2800" err="1"/>
              <a:t>ngang</a:t>
            </a:r>
            <a:r>
              <a:rPr lang="en-US" sz="2800"/>
              <a:t> </a:t>
            </a:r>
            <a:r>
              <a:rPr lang="en-US" sz="2800" err="1"/>
              <a:t>tầm</a:t>
            </a:r>
            <a:r>
              <a:rPr lang="en-US" sz="2800"/>
              <a:t> </a:t>
            </a:r>
            <a:r>
              <a:rPr lang="en-US" sz="2800" err="1"/>
              <a:t>mắt</a:t>
            </a:r>
            <a:r>
              <a:rPr lang="en-US" sz="2800"/>
              <a:t>.</a:t>
            </a:r>
            <a:endParaRPr lang="en-US" sz="32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F23064C-88DC-19E7-01F9-26992E443F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indent="290513"/>
            <a:r>
              <a:rPr lang="en-US" sz="2800" err="1">
                <a:effectLst/>
                <a:ea typeface="Aptos" panose="020B0004020202020204" pitchFamily="34" charset="0"/>
              </a:rPr>
              <a:t>Chân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đặt</a:t>
            </a:r>
            <a:r>
              <a:rPr lang="en-US" sz="2800">
                <a:effectLst/>
                <a:ea typeface="Aptos" panose="020B0004020202020204" pitchFamily="34" charset="0"/>
              </a:rPr>
              <a:t> </a:t>
            </a:r>
            <a:r>
              <a:rPr lang="en-US" sz="2800" err="1">
                <a:effectLst/>
                <a:ea typeface="Aptos" panose="020B0004020202020204" pitchFamily="34" charset="0"/>
              </a:rPr>
              <a:t>trê</a:t>
            </a:r>
            <a:r>
              <a:rPr lang="en-US" sz="2800" err="1">
                <a:ea typeface="Aptos" panose="020B0004020202020204" pitchFamily="34" charset="0"/>
              </a:rPr>
              <a:t>n</a:t>
            </a:r>
            <a:r>
              <a:rPr lang="en-US" sz="2800">
                <a:ea typeface="Aptos" panose="020B0004020202020204" pitchFamily="34" charset="0"/>
              </a:rPr>
              <a:t> </a:t>
            </a:r>
            <a:r>
              <a:rPr lang="en-US" sz="2800" err="1">
                <a:ea typeface="Aptos" panose="020B0004020202020204" pitchFamily="34" charset="0"/>
              </a:rPr>
              <a:t>mặt</a:t>
            </a:r>
            <a:r>
              <a:rPr lang="en-US" sz="2800">
                <a:ea typeface="Aptos" panose="020B0004020202020204" pitchFamily="34" charset="0"/>
              </a:rPr>
              <a:t> </a:t>
            </a:r>
            <a:r>
              <a:rPr lang="en-US" sz="2800" err="1">
                <a:ea typeface="Aptos" panose="020B0004020202020204" pitchFamily="34" charset="0"/>
              </a:rPr>
              <a:t>sàn</a:t>
            </a:r>
            <a:r>
              <a:rPr lang="en-US" sz="2800">
                <a:ea typeface="Aptos" panose="020B0004020202020204" pitchFamily="34" charset="0"/>
              </a:rPr>
              <a:t>.</a:t>
            </a:r>
            <a:endParaRPr lang="en-US" sz="320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D1A06B04-D270-EBC0-2DA2-D59924D45ACA}"/>
              </a:ext>
            </a:extLst>
          </p:cNvPr>
          <p:cNvSpPr txBox="1">
            <a:spLocks/>
          </p:cNvSpPr>
          <p:nvPr/>
        </p:nvSpPr>
        <p:spPr>
          <a:xfrm>
            <a:off x="241601" y="1636178"/>
            <a:ext cx="8532285" cy="700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78460">
              <a:lnSpc>
                <a:spcPct val="125000"/>
              </a:lnSpc>
              <a:spcAft>
                <a:spcPts val="800"/>
              </a:spcAft>
            </a:pPr>
            <a:r>
              <a:rPr lang="en-US" sz="2800" b="1" i="1" kern="100" dirty="0">
                <a:ea typeface="Aptos" panose="020B0004020202020204" pitchFamily="34" charset="0"/>
              </a:rPr>
              <a:t>Tư thế làm việc với máy </a:t>
            </a:r>
            <a:r>
              <a:rPr lang="en-US" sz="2800" b="1" i="1" kern="100" dirty="0" smtClean="0">
                <a:ea typeface="Aptos" panose="020B0004020202020204" pitchFamily="34" charset="0"/>
              </a:rPr>
              <a:t>tính:</a:t>
            </a:r>
            <a:endParaRPr lang="en-US" sz="2800" b="1" i="1" kern="100" dirty="0">
              <a:ea typeface="Aptos" panose="020B0004020202020204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17D3FCE1-8EB5-65E2-3223-5D880F48AE67}"/>
              </a:ext>
            </a:extLst>
          </p:cNvPr>
          <p:cNvSpPr txBox="1">
            <a:spLocks/>
          </p:cNvSpPr>
          <p:nvPr/>
        </p:nvSpPr>
        <p:spPr>
          <a:xfrm>
            <a:off x="581222" y="671869"/>
            <a:ext cx="5507038" cy="105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Khởi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động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máy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0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1C0381-FFFB-7A76-F610-A28DF3E1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0CD-10B3-4972-99C4-D17F60A4FE10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AE9F07-617D-6A7E-D05C-A6DBD43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D76DE7-A3C4-3C4B-5868-5D6A490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21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F2AD3606-4F1B-2504-0A07-46BB1B0751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</a:rPr>
              <a:t>3. Di </a:t>
            </a:r>
            <a:r>
              <a:rPr lang="en-US" sz="36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chuyển</a:t>
            </a: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chuột</a:t>
            </a:r>
            <a:endParaRPr lang="vi-VN" sz="36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115D9703-55AF-288B-7690-B8F5A76DF5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461963" indent="-461963" algn="just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Em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hãy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thực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hiện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cầm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chuột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, di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chuyển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chuột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trên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mặt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bàn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. </a:t>
            </a:r>
          </a:p>
          <a:p>
            <a:pPr marL="461963" indent="-461963" algn="just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a typeface="Aptos" panose="020B0004020202020204" pitchFamily="34" charset="0"/>
              </a:rPr>
              <a:t>N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hận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xét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sự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di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chuyển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của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 con </a:t>
            </a:r>
            <a:r>
              <a:rPr lang="en-US" kern="10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chuột</a:t>
            </a:r>
            <a:r>
              <a:rPr lang="en-US" kern="100">
                <a:solidFill>
                  <a:schemeClr val="tx2">
                    <a:lumMod val="75000"/>
                    <a:lumOff val="25000"/>
                  </a:schemeClr>
                </a:solidFill>
                <a:effectLst/>
                <a:ea typeface="Aptos" panose="020B00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35600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0" y="520265"/>
            <a:ext cx="4461831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1848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9435-73FB-4D09-8D93-083A8E6E0319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036" y="671869"/>
            <a:ext cx="5372918" cy="1058862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3. Di </a:t>
            </a:r>
            <a:r>
              <a:rPr lang="en-US" sz="3200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chuyển</a:t>
            </a: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 chuột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C:\Users\Lien-BanBT1\Desktop\Untitled-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99" y="1482539"/>
            <a:ext cx="5835237" cy="4595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47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1" y="520265"/>
            <a:ext cx="4450814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2D258-E2A5-4C35-87C5-C829F2EC39EF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036" y="671869"/>
            <a:ext cx="5372918" cy="1058862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4. Tắt máy 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A827B81-C853-0DDC-5C84-CC50DCDEB5B0}"/>
              </a:ext>
            </a:extLst>
          </p:cNvPr>
          <p:cNvGrpSpPr/>
          <p:nvPr/>
        </p:nvGrpSpPr>
        <p:grpSpPr>
          <a:xfrm>
            <a:off x="9344573" y="-159642"/>
            <a:ext cx="2833140" cy="1980257"/>
            <a:chOff x="0" y="981163"/>
            <a:chExt cx="2833140" cy="1980257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xmlns="" id="{CE4ACA51-6493-89A5-D953-B98D4E1C00D4}"/>
                </a:ext>
              </a:extLst>
            </p:cNvPr>
            <p:cNvSpPr/>
            <p:nvPr/>
          </p:nvSpPr>
          <p:spPr>
            <a:xfrm>
              <a:off x="0" y="981163"/>
              <a:ext cx="2773717" cy="1958938"/>
            </a:xfrm>
            <a:custGeom>
              <a:avLst/>
              <a:gdLst/>
              <a:ahLst/>
              <a:cxnLst/>
              <a:rect l="l" t="t" r="r" b="b"/>
              <a:pathLst>
                <a:path w="5826265" h="4114800">
                  <a:moveTo>
                    <a:pt x="0" y="0"/>
                  </a:moveTo>
                  <a:lnTo>
                    <a:pt x="5826265" y="0"/>
                  </a:lnTo>
                  <a:lnTo>
                    <a:pt x="582626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xmlns="" id="{0800EBDE-B168-8753-F36E-BDEF5B362AC4}"/>
                </a:ext>
              </a:extLst>
            </p:cNvPr>
            <p:cNvSpPr/>
            <p:nvPr/>
          </p:nvSpPr>
          <p:spPr>
            <a:xfrm>
              <a:off x="2307353" y="2354694"/>
              <a:ext cx="521785" cy="606726"/>
            </a:xfrm>
            <a:custGeom>
              <a:avLst/>
              <a:gdLst/>
              <a:ahLst/>
              <a:cxnLst/>
              <a:rect l="l" t="t" r="r" b="b"/>
              <a:pathLst>
                <a:path w="3432432" h="3991200">
                  <a:moveTo>
                    <a:pt x="0" y="0"/>
                  </a:moveTo>
                  <a:lnTo>
                    <a:pt x="3432433" y="0"/>
                  </a:lnTo>
                  <a:lnTo>
                    <a:pt x="3432433" y="3991200"/>
                  </a:lnTo>
                  <a:lnTo>
                    <a:pt x="0" y="399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 Placeholder 10">
              <a:extLst>
                <a:ext uri="{FF2B5EF4-FFF2-40B4-BE49-F238E27FC236}">
                  <a16:creationId xmlns:a16="http://schemas.microsoft.com/office/drawing/2014/main" xmlns="" id="{3F42CA90-CE43-EF24-F049-95992A92E580}"/>
                </a:ext>
              </a:extLst>
            </p:cNvPr>
            <p:cNvSpPr txBox="1">
              <a:spLocks/>
            </p:cNvSpPr>
            <p:nvPr/>
          </p:nvSpPr>
          <p:spPr>
            <a:xfrm rot="244473">
              <a:off x="398714" y="1364676"/>
              <a:ext cx="2434426" cy="12425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r>
                <a:rPr lang="en-US" sz="1800" kern="100" dirty="0">
                  <a:ea typeface="Aptos" panose="020B0004020202020204" pitchFamily="34" charset="0"/>
                </a:rPr>
                <a:t>Em hãy quan sát hình dưới đây và nêu các bước tắt máy tính.</a:t>
              </a:r>
            </a:p>
          </p:txBody>
        </p:sp>
      </p:grpSp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517036" y="1831023"/>
            <a:ext cx="4910144" cy="354966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6"/>
          <a:stretch>
            <a:fillRect/>
          </a:stretch>
        </p:blipFill>
        <p:spPr>
          <a:xfrm>
            <a:off x="5973761" y="1779243"/>
            <a:ext cx="3950855" cy="43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7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CADF048-B160-E1C7-566C-5618E6C447A1}"/>
              </a:ext>
            </a:extLst>
          </p:cNvPr>
          <p:cNvGrpSpPr/>
          <p:nvPr/>
        </p:nvGrpSpPr>
        <p:grpSpPr>
          <a:xfrm>
            <a:off x="1" y="520265"/>
            <a:ext cx="4450814" cy="1002535"/>
            <a:chOff x="1484008" y="564710"/>
            <a:chExt cx="6283691" cy="1002535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xmlns="" id="{C39BFE9E-E7CD-6F7C-5840-AD15E6AD2D7A}"/>
                </a:ext>
              </a:extLst>
            </p:cNvPr>
            <p:cNvSpPr/>
            <p:nvPr/>
          </p:nvSpPr>
          <p:spPr>
            <a:xfrm>
              <a:off x="1498295" y="1322523"/>
              <a:ext cx="2895600" cy="244722"/>
            </a:xfrm>
            <a:prstGeom prst="parallelogram">
              <a:avLst>
                <a:gd name="adj" fmla="val 5613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xmlns="" id="{C6178F02-3E01-BD83-E449-F5522E35A446}"/>
                </a:ext>
              </a:extLst>
            </p:cNvPr>
            <p:cNvSpPr/>
            <p:nvPr/>
          </p:nvSpPr>
          <p:spPr>
            <a:xfrm>
              <a:off x="1484008" y="568221"/>
              <a:ext cx="517035" cy="613423"/>
            </a:xfrm>
            <a:prstGeom prst="parallelogram">
              <a:avLst>
                <a:gd name="adj" fmla="val 8416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xmlns="" id="{BC75E7F3-D9FA-46D9-C4C2-0FF641323900}"/>
                </a:ext>
              </a:extLst>
            </p:cNvPr>
            <p:cNvSpPr/>
            <p:nvPr/>
          </p:nvSpPr>
          <p:spPr>
            <a:xfrm>
              <a:off x="1912081" y="564710"/>
              <a:ext cx="3359063" cy="51312"/>
            </a:xfrm>
            <a:prstGeom prst="parallelogram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xmlns="" id="{F4BC5A0D-C6E0-CE21-24C5-ED342CC5470C}"/>
                </a:ext>
              </a:extLst>
            </p:cNvPr>
            <p:cNvSpPr/>
            <p:nvPr/>
          </p:nvSpPr>
          <p:spPr>
            <a:xfrm>
              <a:off x="1682444" y="741779"/>
              <a:ext cx="6085255" cy="548481"/>
            </a:xfrm>
            <a:prstGeom prst="parallelogram">
              <a:avLst>
                <a:gd name="adj" fmla="val 675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xmlns="" id="{6CF7E0D9-8919-CC0E-C03A-9A08AC22A2E8}"/>
                </a:ext>
              </a:extLst>
            </p:cNvPr>
            <p:cNvSpPr/>
            <p:nvPr/>
          </p:nvSpPr>
          <p:spPr>
            <a:xfrm>
              <a:off x="1682443" y="1238822"/>
              <a:ext cx="5744211" cy="45719"/>
            </a:xfrm>
            <a:prstGeom prst="parallelogram">
              <a:avLst>
                <a:gd name="adj" fmla="val 56138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A34B7E-39B5-A7F0-D5FD-6A2A1D7A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D74-B40E-42C4-968E-EDC26AE48D61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6EC975-4CB9-C912-BABC-F78B439D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43C9A6-C99B-8BC1-F941-3D5DE222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F3348D-C64E-5E03-BC36-C4E0DBC21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>
                <a:solidFill>
                  <a:schemeClr val="tx2">
                    <a:lumMod val="75000"/>
                    <a:lumOff val="25000"/>
                  </a:schemeClr>
                </a:solidFill>
              </a:rPr>
              <a:t>Nháy chuột vào nút Start</a:t>
            </a:r>
            <a:endParaRPr lang="vi-VN" sz="320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F4E0A2C-AE6C-7A8A-E4B9-BAC86D34A6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C463FBE-0076-B04F-0AE0-B7D65D5097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sz="3200">
                <a:solidFill>
                  <a:schemeClr val="tx2">
                    <a:lumMod val="75000"/>
                    <a:lumOff val="25000"/>
                  </a:schemeClr>
                </a:solidFill>
              </a:rPr>
              <a:t>Nháy chuột vào nút Power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82236BA3-7142-EC78-E4BB-CE6D765AA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FF509A02-4E95-2C39-576B-0D0379B43A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3200">
                <a:solidFill>
                  <a:schemeClr val="tx2">
                    <a:lumMod val="75000"/>
                    <a:lumOff val="25000"/>
                  </a:schemeClr>
                </a:solidFill>
              </a:rPr>
              <a:t>Nháy chuột vào nút </a:t>
            </a:r>
          </a:p>
          <a:p>
            <a:pPr algn="ctr"/>
            <a:r>
              <a:rPr lang="en-US" sz="3200">
                <a:solidFill>
                  <a:schemeClr val="tx2">
                    <a:lumMod val="75000"/>
                    <a:lumOff val="25000"/>
                  </a:schemeClr>
                </a:solidFill>
              </a:rPr>
              <a:t>Shut down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EEC750CF-98D4-9A82-8838-CA1B635FFE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695A7378-F3E8-0355-BF45-05331644A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ctr"/>
            <a:r>
              <a:rPr lang="en-US" sz="3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Nhấn</a:t>
            </a:r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nút</a:t>
            </a:r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 </a:t>
            </a:r>
          </a:p>
          <a:p>
            <a:pPr algn="ctr"/>
            <a:r>
              <a:rPr lang="en-US" sz="3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trên</a:t>
            </a:r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màn</a:t>
            </a:r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hình</a:t>
            </a:r>
            <a:endParaRPr lang="en-US" sz="3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D65E19F4-A878-B181-6A98-3052CF1B28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xmlns="" id="{FC11F9EC-74C3-A127-4DBF-51D38796428B}"/>
              </a:ext>
            </a:extLst>
          </p:cNvPr>
          <p:cNvSpPr txBox="1">
            <a:spLocks/>
          </p:cNvSpPr>
          <p:nvPr/>
        </p:nvSpPr>
        <p:spPr>
          <a:xfrm>
            <a:off x="517036" y="671869"/>
            <a:ext cx="5372918" cy="105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</a:rPr>
              <a:t>4. Tắt máy tính</a:t>
            </a:r>
            <a:endParaRPr lang="vi-VN" sz="3200" b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750278-F0AA-1DFE-8DB4-91037195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117" y="4267170"/>
            <a:ext cx="512128" cy="5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52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69939A-3025-E0B0-F2E7-36D91648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2888-007E-46D4-B455-328F1666CC1F}" type="datetime1">
              <a:rPr lang="vi-VN" smtClean="0"/>
              <a:t>10/09/2024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6FDAB7-0882-437A-01F2-1B0D52D6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1E03CA-D595-422E-85C8-F208DF7B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8529-9E35-417A-9B85-E59317CF7F9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40" y="1560945"/>
            <a:ext cx="10154966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9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1C0381-FFFB-7A76-F610-A28DF3E1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E89B-4BE3-4400-880B-504BEB52D112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AE9F07-617D-6A7E-D05C-A6DBD43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D76DE7-A3C4-3C4B-5868-5D6A490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9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DA12A-9106-D9EA-9ED1-E2E011A42C0E}"/>
              </a:ext>
            </a:extLst>
          </p:cNvPr>
          <p:cNvSpPr/>
          <p:nvPr/>
        </p:nvSpPr>
        <p:spPr>
          <a:xfrm>
            <a:off x="6684533" y="2694682"/>
            <a:ext cx="550746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Em hãy cùng bạn hoàn thành phiếu học </a:t>
            </a:r>
            <a:r>
              <a:rPr lang="en-US" sz="3200" b="1" cap="none" spc="0" dirty="0" smtClean="0">
                <a:ln/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tập.</a:t>
            </a:r>
            <a:endParaRPr lang="en-US" sz="3200" b="1" cap="none" spc="0" dirty="0">
              <a:ln/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13" y="628072"/>
            <a:ext cx="6140174" cy="53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6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072" y="6356350"/>
            <a:ext cx="2743200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1" y="888271"/>
            <a:ext cx="5829999" cy="3049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832" y="3011055"/>
            <a:ext cx="5256529" cy="240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35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244F59-BEDB-1B49-D778-F22079C6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E829B-3586-47F6-82FC-3395056D4D01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6827A6-E5D4-AF61-7532-CDF98CD7D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FBE6C4-C85C-B9BC-F17C-F01618A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29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DA12A-9106-D9EA-9ED1-E2E011A42C0E}"/>
              </a:ext>
            </a:extLst>
          </p:cNvPr>
          <p:cNvSpPr/>
          <p:nvPr/>
        </p:nvSpPr>
        <p:spPr>
          <a:xfrm>
            <a:off x="337392" y="1749409"/>
            <a:ext cx="74024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Em hãy cùng bạn thực hành khởi động và tắt máy tính.</a:t>
            </a:r>
          </a:p>
        </p:txBody>
      </p:sp>
    </p:spTree>
    <p:extLst>
      <p:ext uri="{BB962C8B-B14F-4D97-AF65-F5344CB8AC3E}">
        <p14:creationId xmlns:p14="http://schemas.microsoft.com/office/powerpoint/2010/main" val="2751833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EE146-A966-663B-0503-1639B03A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602351" cy="365125"/>
          </a:xfrm>
        </p:spPr>
        <p:txBody>
          <a:bodyPr/>
          <a:lstStyle/>
          <a:p>
            <a:fld id="{385AC162-414B-4F08-811F-4032322A674C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7DEF7A-CE36-8DD3-786E-D2035194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903527" cy="365125"/>
          </a:xfrm>
        </p:spPr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51177A-87AA-E88A-76B0-FBAF5689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602351" cy="365125"/>
          </a:xfrm>
        </p:spPr>
        <p:txBody>
          <a:bodyPr/>
          <a:lstStyle/>
          <a:p>
            <a:fld id="{CED1AD1B-201A-4EFC-8B98-E6BC70A7F178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D86FBB-09A0-F1A8-F5B3-8C2733F39B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821348" y="905267"/>
            <a:ext cx="9170579" cy="840230"/>
          </a:xfrm>
        </p:spPr>
        <p:txBody>
          <a:bodyPr/>
          <a:lstStyle/>
          <a:p>
            <a:r>
              <a:rPr lang="en-US" sz="5400" dirty="0">
                <a:ea typeface="Aptos" panose="020B0004020202020204" pitchFamily="34" charset="0"/>
              </a:rPr>
              <a:t>Trò chơi</a:t>
            </a:r>
            <a:endParaRPr lang="en-US" sz="6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EC826D6-690F-DD2A-D696-8C0782AC1B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57228" y="-352467"/>
            <a:ext cx="5190503" cy="2805482"/>
          </a:xfrm>
        </p:spPr>
        <p:txBody>
          <a:bodyPr/>
          <a:lstStyle/>
          <a:p>
            <a:r>
              <a:rPr lang="en-US" sz="3600" err="1">
                <a:solidFill>
                  <a:srgbClr val="E97132"/>
                </a:solidFill>
              </a:rPr>
              <a:t>Vượt</a:t>
            </a:r>
            <a:r>
              <a:rPr lang="en-US" sz="3600">
                <a:solidFill>
                  <a:srgbClr val="E97132"/>
                </a:solidFill>
              </a:rPr>
              <a:t> </a:t>
            </a:r>
            <a:r>
              <a:rPr lang="en-US" sz="3600" err="1">
                <a:solidFill>
                  <a:srgbClr val="E97132"/>
                </a:solidFill>
              </a:rPr>
              <a:t>chướng</a:t>
            </a:r>
            <a:r>
              <a:rPr lang="en-US" sz="3600">
                <a:solidFill>
                  <a:srgbClr val="E97132"/>
                </a:solidFill>
              </a:rPr>
              <a:t> </a:t>
            </a:r>
            <a:r>
              <a:rPr lang="en-US" sz="3600" err="1">
                <a:solidFill>
                  <a:srgbClr val="E97132"/>
                </a:solidFill>
              </a:rPr>
              <a:t>ngại</a:t>
            </a:r>
            <a:r>
              <a:rPr lang="en-US" sz="3600">
                <a:solidFill>
                  <a:srgbClr val="E97132"/>
                </a:solidFill>
              </a:rPr>
              <a:t> </a:t>
            </a:r>
            <a:r>
              <a:rPr lang="en-US" sz="3600" err="1">
                <a:solidFill>
                  <a:srgbClr val="E97132"/>
                </a:solidFill>
              </a:rPr>
              <a:t>vật</a:t>
            </a:r>
            <a:endParaRPr lang="en-US" sz="3600">
              <a:solidFill>
                <a:srgbClr val="E97132"/>
              </a:solidFill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C4BE7B14-CDB1-BD7E-8A86-F9FFA5653D8A}"/>
              </a:ext>
            </a:extLst>
          </p:cNvPr>
          <p:cNvSpPr txBox="1">
            <a:spLocks/>
          </p:cNvSpPr>
          <p:nvPr/>
        </p:nvSpPr>
        <p:spPr>
          <a:xfrm>
            <a:off x="5874326" y="2300571"/>
            <a:ext cx="4973405" cy="2805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4CB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u="sng" dirty="0" err="1"/>
              <a:t>Cách</a:t>
            </a:r>
            <a:r>
              <a:rPr lang="en-US" b="1" u="sng" dirty="0"/>
              <a:t> </a:t>
            </a:r>
            <a:r>
              <a:rPr lang="en-US" b="1" u="sng" dirty="0" err="1"/>
              <a:t>chơi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r>
              <a:rPr lang="en-US" dirty="0"/>
              <a:t> </a:t>
            </a:r>
          </a:p>
          <a:p>
            <a:pPr algn="just"/>
            <a:r>
              <a:rPr lang="en-US" b="1" u="sng" dirty="0" err="1"/>
              <a:t>Luật</a:t>
            </a:r>
            <a:r>
              <a:rPr lang="en-US" b="1" u="sng" dirty="0"/>
              <a:t> </a:t>
            </a:r>
            <a:r>
              <a:rPr lang="en-US" b="1" u="sng" dirty="0" err="1"/>
              <a:t>chơi</a:t>
            </a:r>
            <a:r>
              <a:rPr lang="en-US" b="1" dirty="0"/>
              <a:t>: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giành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4631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8422DDB-D0AC-1E41-BB4E-593D0FF6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0517-FE93-44FD-8D2D-85799A792B2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291AC1-C574-809A-535E-F94B7C78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88D8FD-F24C-BC54-A4D4-892E63B8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30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D11AD44-7B53-42C5-DD09-083D6702CBD2}"/>
              </a:ext>
            </a:extLst>
          </p:cNvPr>
          <p:cNvGrpSpPr/>
          <p:nvPr/>
        </p:nvGrpSpPr>
        <p:grpSpPr>
          <a:xfrm>
            <a:off x="557131" y="1157539"/>
            <a:ext cx="6749562" cy="4455835"/>
            <a:chOff x="663819" y="1201082"/>
            <a:chExt cx="6749562" cy="44558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08B5B22-E3A9-53E3-208F-1BA29FD1F991}"/>
                </a:ext>
              </a:extLst>
            </p:cNvPr>
            <p:cNvSpPr txBox="1"/>
            <p:nvPr/>
          </p:nvSpPr>
          <p:spPr>
            <a:xfrm>
              <a:off x="663819" y="1201082"/>
              <a:ext cx="6749562" cy="4455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con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trỏ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ngón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ngón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Tắt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Start   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 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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nút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 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8CC2674-E663-BD6F-CD69-741C9871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9200" y="3579173"/>
              <a:ext cx="447997" cy="37965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03265B8A-E329-9507-9EE4-018CBD87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3603" y="4108600"/>
              <a:ext cx="404679" cy="34294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0FE672E7-7F0B-3483-DC11-61FA78BA4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908" y="4629790"/>
              <a:ext cx="285790" cy="34294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5852B75B-DFA0-3B66-156B-F1A4DD8E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9786" y="4664553"/>
              <a:ext cx="809738" cy="34294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5487844E-E899-1409-B518-5DAAD457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9200" y="4655027"/>
              <a:ext cx="1114181" cy="35247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927494EE-2BCD-1064-6209-13BBCAC5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1403" y="5212369"/>
              <a:ext cx="404679" cy="34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5049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DC440-9FCC-91E1-482D-E00F847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C1316-3DA4-493B-8057-C0A6C96E9FFA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1E154D-0927-DA66-BE18-A5155AC7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BCD385-5308-AD2E-A789-A527C7DC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7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EABD83-CFC3-7585-3505-7F49EF46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F4D4-1ADD-4C53-B05A-B1F60034E7CA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FA5B5C-092D-8915-454F-0D1952A9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906AAD-C81E-5BE1-7080-1E3546E6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4</a:t>
            </a:fld>
            <a:endParaRPr lang="en-US"/>
          </a:p>
        </p:txBody>
      </p:sp>
      <p:pic>
        <p:nvPicPr>
          <p:cNvPr id="22" name="Picture Placeholder 21" descr="A black rectangular computer with a red button&#10;&#10;Description automatically generated">
            <a:extLst>
              <a:ext uri="{FF2B5EF4-FFF2-40B4-BE49-F238E27FC236}">
                <a16:creationId xmlns:a16="http://schemas.microsoft.com/office/drawing/2014/main" xmlns="" id="{0ED774B3-77FE-0EBC-220C-8DECC9F61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r="1466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6C3BE82C-84E9-A1FE-CEAB-048F4ABF0F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400" err="1"/>
              <a:t>Chướng</a:t>
            </a:r>
            <a:r>
              <a:rPr lang="en-US" sz="3400"/>
              <a:t> </a:t>
            </a:r>
            <a:r>
              <a:rPr lang="en-US" sz="3400" err="1"/>
              <a:t>ngại</a:t>
            </a:r>
            <a:r>
              <a:rPr lang="en-US" sz="3400"/>
              <a:t> </a:t>
            </a:r>
            <a:r>
              <a:rPr lang="en-US" sz="3400" err="1"/>
              <a:t>vật</a:t>
            </a:r>
            <a:r>
              <a:rPr lang="en-US" sz="3400"/>
              <a:t> </a:t>
            </a:r>
            <a:r>
              <a:rPr lang="en-US" sz="3400" err="1"/>
              <a:t>số</a:t>
            </a:r>
            <a:r>
              <a:rPr lang="en-US" sz="3400"/>
              <a:t>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B88C7EF-63BD-6FB7-936D-6B74D2B19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3099" y="2728097"/>
            <a:ext cx="2371472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sz="3200" err="1"/>
              <a:t>Màn</a:t>
            </a:r>
            <a:r>
              <a:rPr lang="en-US" sz="3200"/>
              <a:t> </a:t>
            </a:r>
            <a:r>
              <a:rPr lang="en-US" sz="3200" err="1"/>
              <a:t>hình</a:t>
            </a:r>
            <a:endParaRPr lang="en-US" sz="320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5A29C827-56DB-6892-7BD1-15949C1C77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53099" y="3902474"/>
            <a:ext cx="2371472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/>
              <a:t>Loa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AF4C96F5-7A13-F59A-18E6-228ED01CC9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53099" y="5076851"/>
            <a:ext cx="2371472" cy="70090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err="1"/>
              <a:t>Thân</a:t>
            </a:r>
            <a:r>
              <a:rPr lang="en-US" sz="3200"/>
              <a:t> </a:t>
            </a:r>
            <a:r>
              <a:rPr lang="en-US" sz="3200" err="1"/>
              <a:t>máy</a:t>
            </a:r>
            <a:endParaRPr lang="en-US" sz="320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7E8D4280-D6BA-DF48-024C-E0E864EF397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12209" y="1569620"/>
            <a:ext cx="6049434" cy="700903"/>
          </a:xfrm>
        </p:spPr>
        <p:txBody>
          <a:bodyPr>
            <a:normAutofit/>
          </a:bodyPr>
          <a:lstStyle/>
          <a:p>
            <a:r>
              <a:rPr lang="en-US" b="1" spc="-60"/>
              <a:t>Em </a:t>
            </a:r>
            <a:r>
              <a:rPr lang="en-US" b="1" spc="-60" err="1"/>
              <a:t>hãy</a:t>
            </a:r>
            <a:r>
              <a:rPr lang="en-US" b="1" spc="-60"/>
              <a:t> </a:t>
            </a:r>
            <a:r>
              <a:rPr lang="en-US" b="1" spc="-60" err="1"/>
              <a:t>gọi</a:t>
            </a:r>
            <a:r>
              <a:rPr lang="en-US" b="1" spc="-60"/>
              <a:t> </a:t>
            </a:r>
            <a:r>
              <a:rPr lang="en-US" b="1" spc="-60" err="1"/>
              <a:t>tên</a:t>
            </a:r>
            <a:r>
              <a:rPr lang="en-US" b="1" spc="-60"/>
              <a:t> </a:t>
            </a:r>
            <a:r>
              <a:rPr lang="en-US" b="1" spc="-60" err="1"/>
              <a:t>thiết</a:t>
            </a:r>
            <a:r>
              <a:rPr lang="en-US" b="1" spc="-60"/>
              <a:t> </a:t>
            </a:r>
            <a:r>
              <a:rPr lang="en-US" b="1" spc="-60" err="1"/>
              <a:t>bị</a:t>
            </a:r>
            <a:r>
              <a:rPr lang="en-US" b="1" spc="-60"/>
              <a:t> </a:t>
            </a:r>
            <a:r>
              <a:rPr lang="en-US" b="1" spc="-60" err="1"/>
              <a:t>trong</a:t>
            </a:r>
            <a:r>
              <a:rPr lang="en-US" b="1" spc="-60"/>
              <a:t> </a:t>
            </a:r>
            <a:r>
              <a:rPr lang="en-US" b="1" spc="-60" err="1"/>
              <a:t>hình</a:t>
            </a:r>
            <a:endParaRPr lang="en-US" b="1" spc="-60"/>
          </a:p>
        </p:txBody>
      </p:sp>
    </p:spTree>
    <p:extLst>
      <p:ext uri="{BB962C8B-B14F-4D97-AF65-F5344CB8AC3E}">
        <p14:creationId xmlns:p14="http://schemas.microsoft.com/office/powerpoint/2010/main" val="375219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  <p:extLst>
    <p:ext uri="{6950BFC3-D8DA-4A85-94F7-54DA5524770B}">
      <p188:commentRel xmlns:p188="http://schemas.microsoft.com/office/powerpoint/2018/8/main" xmlns="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F88D1F-C4F4-2697-5BF8-3B986F4D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AA21-4EE1-4CAA-BBB8-6A905BD6DADA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82F451-381C-B754-CD10-AA8D31E7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38CAE2-2EA0-BEC0-A8C8-44B464E7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5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8D18518C-D1E9-CC0A-BEED-E33801CA7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829" y="805512"/>
            <a:ext cx="10658341" cy="1228604"/>
          </a:xfrm>
        </p:spPr>
        <p:txBody>
          <a:bodyPr>
            <a:normAutofit/>
          </a:bodyPr>
          <a:lstStyle/>
          <a:p>
            <a:r>
              <a:rPr lang="en-US" sz="4000" dirty="0" err="1"/>
              <a:t>Đâu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màn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máy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?</a:t>
            </a:r>
          </a:p>
        </p:txBody>
      </p:sp>
      <p:pic>
        <p:nvPicPr>
          <p:cNvPr id="25" name="Picture Placeholder 24" descr="A computer monitor with a blue and green screen&#10;&#10;Description automatically generated">
            <a:extLst>
              <a:ext uri="{FF2B5EF4-FFF2-40B4-BE49-F238E27FC236}">
                <a16:creationId xmlns:a16="http://schemas.microsoft.com/office/drawing/2014/main" xmlns="" id="{6DE40F45-172F-CC60-2698-F3F9399CBDF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b="9070"/>
          <a:stretch/>
        </p:blipFill>
        <p:spPr/>
      </p:pic>
      <p:pic>
        <p:nvPicPr>
          <p:cNvPr id="27" name="Picture Placeholder 26" descr="A pair of speakers with blue trim&#10;&#10;Description automatically generated">
            <a:extLst>
              <a:ext uri="{FF2B5EF4-FFF2-40B4-BE49-F238E27FC236}">
                <a16:creationId xmlns:a16="http://schemas.microsoft.com/office/drawing/2014/main" xmlns="" id="{9C3A8D09-18F9-9279-2B7C-64B69FC7548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560"/>
          <a:stretch/>
        </p:blipFill>
        <p:spPr/>
      </p:pic>
      <p:pic>
        <p:nvPicPr>
          <p:cNvPr id="37" name="Picture Placeholder 36" descr="A white and purple keyboard&#10;&#10;Description automatically generated">
            <a:extLst>
              <a:ext uri="{FF2B5EF4-FFF2-40B4-BE49-F238E27FC236}">
                <a16:creationId xmlns:a16="http://schemas.microsoft.com/office/drawing/2014/main" xmlns="" id="{77F26182-E7FB-7C5D-121F-9DA44A8E270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b="9070"/>
          <a:stretch/>
        </p:blipFill>
        <p:spPr/>
      </p:pic>
    </p:spTree>
    <p:extLst>
      <p:ext uri="{BB962C8B-B14F-4D97-AF65-F5344CB8AC3E}">
        <p14:creationId xmlns:p14="http://schemas.microsoft.com/office/powerpoint/2010/main" val="1320854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xmlns="" r:id="rId5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7623D7-944A-FEB1-E48C-55BCD781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00C59-519E-4CDA-8FE8-91F3C939D18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72E87D-F978-720D-1DED-B96CA479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4091B4-D8C4-7A62-77FC-3E073165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6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xmlns="" id="{60E8B321-1E1B-D42A-4B2D-7ACBE31CCD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3200" err="1"/>
              <a:t>Bàn</a:t>
            </a:r>
            <a:r>
              <a:rPr lang="en-US" sz="3200"/>
              <a:t> </a:t>
            </a:r>
            <a:r>
              <a:rPr lang="en-US" sz="3200" err="1"/>
              <a:t>phím</a:t>
            </a:r>
            <a:endParaRPr lang="en-US" sz="320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4CBEA492-341F-A8DB-3F7F-0AC5A6F64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7266" y="727883"/>
            <a:ext cx="9084934" cy="824467"/>
          </a:xfrm>
        </p:spPr>
        <p:txBody>
          <a:bodyPr>
            <a:normAutofit/>
          </a:bodyPr>
          <a:lstStyle/>
          <a:p>
            <a:r>
              <a:rPr lang="en-US" sz="3600" err="1"/>
              <a:t>Bộ</a:t>
            </a:r>
            <a:r>
              <a:rPr lang="en-US" sz="3600"/>
              <a:t> </a:t>
            </a:r>
            <a:r>
              <a:rPr lang="en-US" sz="3600" err="1"/>
              <a:t>phận</a:t>
            </a:r>
            <a:r>
              <a:rPr lang="en-US" sz="3600"/>
              <a:t> </a:t>
            </a:r>
            <a:r>
              <a:rPr lang="en-US" sz="3600" err="1"/>
              <a:t>dùng</a:t>
            </a:r>
            <a:r>
              <a:rPr lang="en-US" sz="3600"/>
              <a:t> </a:t>
            </a:r>
            <a:r>
              <a:rPr lang="en-US" sz="3600" err="1"/>
              <a:t>để</a:t>
            </a:r>
            <a:r>
              <a:rPr lang="en-US" sz="3600"/>
              <a:t> </a:t>
            </a:r>
            <a:r>
              <a:rPr lang="en-US" sz="3600" err="1"/>
              <a:t>điều</a:t>
            </a:r>
            <a:r>
              <a:rPr lang="en-US" sz="3600"/>
              <a:t> </a:t>
            </a:r>
            <a:r>
              <a:rPr lang="en-US" sz="3600" err="1"/>
              <a:t>khiển</a:t>
            </a:r>
            <a:r>
              <a:rPr lang="en-US" sz="3600"/>
              <a:t> </a:t>
            </a:r>
            <a:r>
              <a:rPr lang="en-US" sz="3600" err="1"/>
              <a:t>máy</a:t>
            </a:r>
            <a:r>
              <a:rPr lang="en-US" sz="3600"/>
              <a:t> </a:t>
            </a:r>
            <a:r>
              <a:rPr lang="en-US" sz="3600" err="1"/>
              <a:t>tính</a:t>
            </a:r>
            <a:r>
              <a:rPr lang="en-US" sz="3600"/>
              <a:t> </a:t>
            </a:r>
            <a:r>
              <a:rPr lang="en-US" sz="3600" err="1"/>
              <a:t>là</a:t>
            </a:r>
            <a:r>
              <a:rPr lang="en-US" sz="3600"/>
              <a:t>: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BC9C7543-09D8-4C39-E882-ED965B4AB3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3200" err="1"/>
              <a:t>Chuột</a:t>
            </a:r>
            <a:endParaRPr lang="en-US" sz="320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DE3ECF1C-4B4D-C1C3-274C-20AAD4BB1F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3200"/>
              <a:t>Loa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E320E14-816C-EA84-3293-05017DAA660F}"/>
              </a:ext>
            </a:extLst>
          </p:cNvPr>
          <p:cNvSpPr/>
          <p:nvPr/>
        </p:nvSpPr>
        <p:spPr>
          <a:xfrm>
            <a:off x="11074400" y="304800"/>
            <a:ext cx="812800" cy="698500"/>
          </a:xfrm>
          <a:prstGeom prst="ellipse">
            <a:avLst/>
          </a:prstGeom>
          <a:solidFill>
            <a:srgbClr val="E9713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1261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F25D89-3E07-9C71-DC00-ADB3C1E40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Bài</a:t>
            </a:r>
            <a:r>
              <a:rPr lang="en-US"/>
              <a:t> 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0631A0E-1121-F163-9B69-91075DF93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err="1"/>
              <a:t>Bật</a:t>
            </a:r>
            <a:r>
              <a:rPr lang="en-US"/>
              <a:t>, </a:t>
            </a:r>
            <a:r>
              <a:rPr lang="en-US" err="1"/>
              <a:t>tắt</a:t>
            </a:r>
            <a:r>
              <a:rPr lang="en-US"/>
              <a:t> </a:t>
            </a:r>
            <a:r>
              <a:rPr lang="en-US" err="1"/>
              <a:t>máy</a:t>
            </a:r>
            <a:r>
              <a:rPr lang="en-US"/>
              <a:t> </a:t>
            </a:r>
            <a:r>
              <a:rPr lang="en-US" err="1"/>
              <a:t>tính</a:t>
            </a:r>
            <a:endParaRPr lang="en-US"/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9D8E02DF-0CD0-BB7E-877C-96767EF85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7" y="4428779"/>
            <a:ext cx="365863" cy="3658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A125E23-0842-A176-2A19-6ACBBE78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6BFD7-A24E-4035-948C-1B33F3AE644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3097C-55ED-7E8B-0F27-E234FE8B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DEF830-38E1-62E7-CFEB-B5B93D8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81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628646-B497-2EAA-B44F-5FD89CFB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0A59-8E0F-49FB-8FA5-F630C1501646}" type="datetime1">
              <a:rPr lang="vi-VN" smtClean="0"/>
              <a:t>10/09/2024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52F3F4-5CA6-DFA8-DC6F-F32C8D90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BEE202-88E8-926A-D584-44224293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8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5F7FB466-AC50-0873-F507-D1221CF035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54199" y="813681"/>
            <a:ext cx="9499601" cy="700903"/>
          </a:xfrm>
        </p:spPr>
        <p:txBody>
          <a:bodyPr>
            <a:noAutofit/>
          </a:bodyPr>
          <a:lstStyle/>
          <a:p>
            <a:pPr marL="457200" algn="just">
              <a:lnSpc>
                <a:spcPct val="100000"/>
              </a:lnSpc>
              <a:spcBef>
                <a:spcPts val="0"/>
              </a:spcBef>
            </a:pPr>
            <a:r>
              <a:rPr lang="en-US" kern="100" err="1">
                <a:ea typeface="Yu Gothic Light" panose="020B0300000000000000" pitchFamily="34" charset="-128"/>
              </a:rPr>
              <a:t>B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iết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các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bộ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phận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cơ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bản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của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chuột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máy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tính</a:t>
            </a:r>
            <a:r>
              <a:rPr lang="en-US" kern="100">
                <a:effectLst/>
                <a:ea typeface="Yu Gothic Light" panose="020B0300000000000000" pitchFamily="34" charset="-128"/>
              </a:rPr>
              <a:t>,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biết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sử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dụng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chuột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đúng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cách</a:t>
            </a:r>
            <a:r>
              <a:rPr lang="en-US" kern="100">
                <a:effectLst/>
                <a:ea typeface="Yu Gothic Light" panose="020B0300000000000000" pitchFamily="34" charset="-128"/>
              </a:rPr>
              <a:t>,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biết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bảo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quản</a:t>
            </a:r>
            <a:r>
              <a:rPr lang="en-US" kern="100">
                <a:effectLst/>
                <a:ea typeface="Yu Gothic Light" panose="020B0300000000000000" pitchFamily="34" charset="-128"/>
              </a:rPr>
              <a:t>,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giữ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gìn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chuột</a:t>
            </a:r>
            <a:r>
              <a:rPr lang="en-US" kern="100">
                <a:effectLst/>
                <a:ea typeface="Yu Gothic Light" panose="020B0300000000000000" pitchFamily="34" charset="-128"/>
              </a:rPr>
              <a:t>. 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4486EAA5-FC30-65E0-3E68-C091A9F9CA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39739" y="1796933"/>
            <a:ext cx="8696477" cy="700903"/>
          </a:xfrm>
        </p:spPr>
        <p:txBody>
          <a:bodyPr>
            <a:noAutofit/>
          </a:bodyPr>
          <a:lstStyle/>
          <a:p>
            <a:pPr marL="114300" algn="just">
              <a:lnSpc>
                <a:spcPct val="100000"/>
              </a:lnSpc>
              <a:spcBef>
                <a:spcPts val="0"/>
              </a:spcBef>
            </a:pPr>
            <a:r>
              <a:rPr lang="en-US" kern="100" dirty="0">
                <a:effectLst/>
                <a:ea typeface="Yu Gothic Light" panose="020B0300000000000000" pitchFamily="34" charset="-128"/>
              </a:rPr>
              <a:t>Thực hiện được một số thao tác cơ </a:t>
            </a:r>
            <a:r>
              <a:rPr lang="en-US" kern="100" dirty="0" smtClean="0">
                <a:effectLst/>
                <a:ea typeface="Yu Gothic Light" panose="020B0300000000000000" pitchFamily="34" charset="-128"/>
              </a:rPr>
              <a:t>bản với </a:t>
            </a:r>
            <a:r>
              <a:rPr lang="en-US" kern="100" dirty="0">
                <a:effectLst/>
                <a:ea typeface="Yu Gothic Light" panose="020B0300000000000000" pitchFamily="34" charset="-128"/>
              </a:rPr>
              <a:t>chuột: cầm chuột, di chuyển chuột, nháy chuột.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BD888D0-C133-AF3D-E5A0-F5A119BAFA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9800" y="2988039"/>
            <a:ext cx="9791700" cy="700903"/>
          </a:xfrm>
        </p:spPr>
        <p:txBody>
          <a:bodyPr/>
          <a:lstStyle/>
          <a:p>
            <a:r>
              <a:rPr lang="en-US" kern="100" err="1">
                <a:ea typeface="Yu Gothic Light" panose="020B0300000000000000" pitchFamily="34" charset="-128"/>
              </a:rPr>
              <a:t>Thực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hiện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được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thao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tác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khởi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động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máy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tính</a:t>
            </a:r>
            <a:r>
              <a:rPr lang="en-US" kern="100">
                <a:ea typeface="Yu Gothic Light" panose="020B0300000000000000" pitchFamily="34" charset="-128"/>
              </a:rPr>
              <a:t>, </a:t>
            </a:r>
            <a:r>
              <a:rPr lang="en-US" kern="100" err="1">
                <a:ea typeface="Yu Gothic Light" panose="020B0300000000000000" pitchFamily="34" charset="-128"/>
              </a:rPr>
              <a:t>biết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cách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tắt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máy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khi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không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sử</a:t>
            </a:r>
            <a:r>
              <a:rPr lang="en-US" kern="100">
                <a:ea typeface="Yu Gothic Light" panose="020B0300000000000000" pitchFamily="34" charset="-128"/>
              </a:rPr>
              <a:t> </a:t>
            </a:r>
            <a:r>
              <a:rPr lang="en-US" kern="100" err="1">
                <a:ea typeface="Yu Gothic Light" panose="020B0300000000000000" pitchFamily="34" charset="-128"/>
              </a:rPr>
              <a:t>dụng</a:t>
            </a:r>
            <a:r>
              <a:rPr lang="en-US" kern="100">
                <a:ea typeface="Yu Gothic Light" panose="020B0300000000000000" pitchFamily="34" charset="-128"/>
              </a:rPr>
              <a:t>. 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2B7FE967-490F-0BF9-03C5-E022040848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kern="100" err="1">
                <a:effectLst/>
                <a:ea typeface="Yu Gothic Light" panose="020B0300000000000000" pitchFamily="34" charset="-128"/>
              </a:rPr>
              <a:t>Có</a:t>
            </a:r>
            <a:r>
              <a:rPr lang="en-US" kern="100">
                <a:effectLst/>
                <a:ea typeface="Yu Gothic Light" panose="020B0300000000000000" pitchFamily="34" charset="-128"/>
              </a:rPr>
              <a:t> ý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thức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tránh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hại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đến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sức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khoẻ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khi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sử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dụng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máy</a:t>
            </a:r>
            <a:r>
              <a:rPr lang="en-US" kern="100">
                <a:effectLst/>
                <a:ea typeface="Yu Gothic Light" panose="020B0300000000000000" pitchFamily="34" charset="-128"/>
              </a:rPr>
              <a:t> </a:t>
            </a:r>
            <a:r>
              <a:rPr lang="en-US" kern="100" err="1">
                <a:effectLst/>
                <a:ea typeface="Yu Gothic Light" panose="020B0300000000000000" pitchFamily="34" charset="-128"/>
              </a:rPr>
              <a:t>tính</a:t>
            </a:r>
            <a:r>
              <a:rPr lang="en-US" kern="100">
                <a:effectLst/>
                <a:ea typeface="Yu Gothic Light" panose="020B0300000000000000" pitchFamily="34" charset="-128"/>
              </a:rPr>
              <a:t>. </a:t>
            </a:r>
          </a:p>
        </p:txBody>
      </p:sp>
      <p:pic>
        <p:nvPicPr>
          <p:cNvPr id="16" name="Picture 1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xmlns="" id="{17CAAA4A-62C8-0E17-2C5B-BF9AAF5D0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74" y="4541067"/>
            <a:ext cx="7808498" cy="19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1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305F0253-24DD-EA15-5C27-2CA68000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5D10-2D2F-477C-AA27-2B9079B65761}" type="datetime1">
              <a:rPr lang="vi-VN" smtClean="0"/>
              <a:t>10/09/2024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5D20636-E236-9822-7D5D-91174CD0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Hành trang công dân số lớp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A5150FD3-79F5-9E43-E117-35BDFA84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1AD1B-201A-4EFC-8B98-E6BC70A7F178}" type="slidenum">
              <a:rPr lang="en-US" smtClean="0"/>
              <a:t>9</a:t>
            </a:fld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xmlns="" id="{40C051EB-338D-3E86-7B72-9BC610410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CÁC HOẠT ĐỘNG</a:t>
            </a:r>
            <a:endParaRPr lang="vi-VN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xmlns="" id="{9FD41900-FD37-5ECF-0001-A32140D99D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>
                <a:solidFill>
                  <a:srgbClr val="094CB9"/>
                </a:solidFill>
              </a:rPr>
              <a:t>KHỞI ĐỘNG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xmlns="" id="{22413C94-A23C-5D2B-ED3F-2B3B8135D2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/>
              <a:t>KHÁM PHÁ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7585D1-598B-3D8F-92A5-F4D88E2E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/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5122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</TotalTime>
  <Words>818</Words>
  <Application>Microsoft Office PowerPoint</Application>
  <PresentationFormat>Custom</PresentationFormat>
  <Paragraphs>167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Thu Trà</dc:creator>
  <cp:lastModifiedBy>Thuan</cp:lastModifiedBy>
  <cp:revision>45</cp:revision>
  <dcterms:created xsi:type="dcterms:W3CDTF">2024-08-24T23:58:27Z</dcterms:created>
  <dcterms:modified xsi:type="dcterms:W3CDTF">2024-09-10T09:49:02Z</dcterms:modified>
</cp:coreProperties>
</file>